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8000345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646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649770"/>
            <a:ext cx="13500497" cy="3509551"/>
          </a:xfrm>
        </p:spPr>
        <p:txBody>
          <a:bodyPr anchor="b"/>
          <a:lstStyle>
            <a:lvl1pPr algn="ctr">
              <a:defRPr sz="88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294662"/>
            <a:ext cx="13500497" cy="2433817"/>
          </a:xfrm>
        </p:spPr>
        <p:txBody>
          <a:bodyPr/>
          <a:lstStyle>
            <a:lvl1pPr marL="0" indent="0" algn="ctr">
              <a:buNone/>
              <a:defRPr sz="3530"/>
            </a:lvl1pPr>
            <a:lvl2pPr marL="671830" indent="0" algn="ctr">
              <a:buNone/>
              <a:defRPr sz="2940"/>
            </a:lvl2pPr>
            <a:lvl3pPr marL="1344295" indent="0" algn="ctr">
              <a:buNone/>
              <a:defRPr sz="2645"/>
            </a:lvl3pPr>
            <a:lvl4pPr marL="2016125" indent="0" algn="ctr">
              <a:buNone/>
              <a:defRPr sz="2350"/>
            </a:lvl4pPr>
            <a:lvl5pPr marL="2687955" indent="0" algn="ctr">
              <a:buNone/>
              <a:defRPr sz="2350"/>
            </a:lvl5pPr>
            <a:lvl6pPr marL="3360420" indent="0" algn="ctr">
              <a:buNone/>
              <a:defRPr sz="2350"/>
            </a:lvl6pPr>
            <a:lvl7pPr marL="4032250" indent="0" algn="ctr">
              <a:buNone/>
              <a:defRPr sz="2350"/>
            </a:lvl7pPr>
            <a:lvl8pPr marL="4704080" indent="0" algn="ctr">
              <a:buNone/>
              <a:defRPr sz="2350"/>
            </a:lvl8pPr>
            <a:lvl9pPr marL="5376545" indent="0" algn="ctr">
              <a:buNone/>
              <a:defRPr sz="235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326C-71F4-4C16-B652-F0F4E84F9D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4AD2-5306-4D46-B272-F9F4510805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326C-71F4-4C16-B652-F0F4E84F9D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4AD2-5306-4D46-B272-F9F4510805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36700"/>
            <a:ext cx="3881393" cy="854286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36700"/>
            <a:ext cx="11419171" cy="85428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326C-71F4-4C16-B652-F0F4E84F9D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4AD2-5306-4D46-B272-F9F4510805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326C-71F4-4C16-B652-F0F4E84F9D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4AD2-5306-4D46-B272-F9F4510805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513157"/>
            <a:ext cx="15525572" cy="4193259"/>
          </a:xfrm>
        </p:spPr>
        <p:txBody>
          <a:bodyPr anchor="b"/>
          <a:lstStyle>
            <a:lvl1pPr>
              <a:defRPr sz="88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6746086"/>
            <a:ext cx="15525572" cy="2205136"/>
          </a:xfrm>
        </p:spPr>
        <p:txBody>
          <a:bodyPr/>
          <a:lstStyle>
            <a:lvl1pPr marL="0" indent="0">
              <a:buNone/>
              <a:defRPr sz="3530">
                <a:solidFill>
                  <a:schemeClr val="tx1">
                    <a:tint val="75000"/>
                  </a:schemeClr>
                </a:solidFill>
              </a:defRPr>
            </a:lvl1pPr>
            <a:lvl2pPr marL="671830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2pPr>
            <a:lvl3pPr marL="1344295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3pPr>
            <a:lvl4pPr marL="2016125" indent="0">
              <a:buNone/>
              <a:defRPr sz="2350">
                <a:solidFill>
                  <a:schemeClr val="tx1">
                    <a:tint val="75000"/>
                  </a:schemeClr>
                </a:solidFill>
              </a:defRPr>
            </a:lvl4pPr>
            <a:lvl5pPr marL="2687955" indent="0">
              <a:buNone/>
              <a:defRPr sz="2350">
                <a:solidFill>
                  <a:schemeClr val="tx1">
                    <a:tint val="75000"/>
                  </a:schemeClr>
                </a:solidFill>
              </a:defRPr>
            </a:lvl5pPr>
            <a:lvl6pPr marL="3360420" indent="0">
              <a:buNone/>
              <a:defRPr sz="2350">
                <a:solidFill>
                  <a:schemeClr val="tx1">
                    <a:tint val="75000"/>
                  </a:schemeClr>
                </a:solidFill>
              </a:defRPr>
            </a:lvl6pPr>
            <a:lvl7pPr marL="4032250" indent="0">
              <a:buNone/>
              <a:defRPr sz="2350">
                <a:solidFill>
                  <a:schemeClr val="tx1">
                    <a:tint val="75000"/>
                  </a:schemeClr>
                </a:solidFill>
              </a:defRPr>
            </a:lvl7pPr>
            <a:lvl8pPr marL="4704080" indent="0">
              <a:buNone/>
              <a:defRPr sz="2350">
                <a:solidFill>
                  <a:schemeClr val="tx1">
                    <a:tint val="75000"/>
                  </a:schemeClr>
                </a:solidFill>
              </a:defRPr>
            </a:lvl8pPr>
            <a:lvl9pPr marL="5376545" indent="0">
              <a:buNone/>
              <a:defRPr sz="2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326C-71F4-4C16-B652-F0F4E84F9D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4AD2-5306-4D46-B272-F9F4510805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683500"/>
            <a:ext cx="7650282" cy="63960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683500"/>
            <a:ext cx="7650282" cy="63960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326C-71F4-4C16-B652-F0F4E84F9D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4AD2-5306-4D46-B272-F9F4510805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36701"/>
            <a:ext cx="15525572" cy="1948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471154"/>
            <a:ext cx="7615123" cy="1211074"/>
          </a:xfrm>
        </p:spPr>
        <p:txBody>
          <a:bodyPr anchor="b"/>
          <a:lstStyle>
            <a:lvl1pPr marL="0" indent="0">
              <a:buNone/>
              <a:defRPr sz="3530" b="1"/>
            </a:lvl1pPr>
            <a:lvl2pPr marL="671830" indent="0">
              <a:buNone/>
              <a:defRPr sz="2940" b="1"/>
            </a:lvl2pPr>
            <a:lvl3pPr marL="1344295" indent="0">
              <a:buNone/>
              <a:defRPr sz="2645" b="1"/>
            </a:lvl3pPr>
            <a:lvl4pPr marL="2016125" indent="0">
              <a:buNone/>
              <a:defRPr sz="2350" b="1"/>
            </a:lvl4pPr>
            <a:lvl5pPr marL="2687955" indent="0">
              <a:buNone/>
              <a:defRPr sz="2350" b="1"/>
            </a:lvl5pPr>
            <a:lvl6pPr marL="3360420" indent="0">
              <a:buNone/>
              <a:defRPr sz="2350" b="1"/>
            </a:lvl6pPr>
            <a:lvl7pPr marL="4032250" indent="0">
              <a:buNone/>
              <a:defRPr sz="2350" b="1"/>
            </a:lvl7pPr>
            <a:lvl8pPr marL="4704080" indent="0">
              <a:buNone/>
              <a:defRPr sz="2350" b="1"/>
            </a:lvl8pPr>
            <a:lvl9pPr marL="5376545" indent="0">
              <a:buNone/>
              <a:defRPr sz="235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682228"/>
            <a:ext cx="7615123" cy="54160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471154"/>
            <a:ext cx="7652626" cy="1211074"/>
          </a:xfrm>
        </p:spPr>
        <p:txBody>
          <a:bodyPr anchor="b"/>
          <a:lstStyle>
            <a:lvl1pPr marL="0" indent="0">
              <a:buNone/>
              <a:defRPr sz="3530" b="1"/>
            </a:lvl1pPr>
            <a:lvl2pPr marL="671830" indent="0">
              <a:buNone/>
              <a:defRPr sz="2940" b="1"/>
            </a:lvl2pPr>
            <a:lvl3pPr marL="1344295" indent="0">
              <a:buNone/>
              <a:defRPr sz="2645" b="1"/>
            </a:lvl3pPr>
            <a:lvl4pPr marL="2016125" indent="0">
              <a:buNone/>
              <a:defRPr sz="2350" b="1"/>
            </a:lvl4pPr>
            <a:lvl5pPr marL="2687955" indent="0">
              <a:buNone/>
              <a:defRPr sz="2350" b="1"/>
            </a:lvl5pPr>
            <a:lvl6pPr marL="3360420" indent="0">
              <a:buNone/>
              <a:defRPr sz="2350" b="1"/>
            </a:lvl6pPr>
            <a:lvl7pPr marL="4032250" indent="0">
              <a:buNone/>
              <a:defRPr sz="2350" b="1"/>
            </a:lvl7pPr>
            <a:lvl8pPr marL="4704080" indent="0">
              <a:buNone/>
              <a:defRPr sz="2350" b="1"/>
            </a:lvl8pPr>
            <a:lvl9pPr marL="5376545" indent="0">
              <a:buNone/>
              <a:defRPr sz="235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682228"/>
            <a:ext cx="7652626" cy="54160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326C-71F4-4C16-B652-F0F4E84F9D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4AD2-5306-4D46-B272-F9F4510805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326C-71F4-4C16-B652-F0F4E84F9D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4AD2-5306-4D46-B272-F9F4510805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326C-71F4-4C16-B652-F0F4E84F9D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4AD2-5306-4D46-B272-F9F4510805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672042"/>
            <a:ext cx="5805682" cy="2352146"/>
          </a:xfrm>
        </p:spPr>
        <p:txBody>
          <a:bodyPr anchor="b"/>
          <a:lstStyle>
            <a:lvl1pPr>
              <a:defRPr sz="470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451424"/>
            <a:ext cx="9112836" cy="7163777"/>
          </a:xfrm>
        </p:spPr>
        <p:txBody>
          <a:bodyPr/>
          <a:lstStyle>
            <a:lvl1pPr>
              <a:defRPr sz="4705"/>
            </a:lvl1pPr>
            <a:lvl2pPr>
              <a:defRPr sz="4115"/>
            </a:lvl2pPr>
            <a:lvl3pPr>
              <a:defRPr sz="3530"/>
            </a:lvl3pPr>
            <a:lvl4pPr>
              <a:defRPr sz="2940"/>
            </a:lvl4pPr>
            <a:lvl5pPr>
              <a:defRPr sz="2940"/>
            </a:lvl5pPr>
            <a:lvl6pPr>
              <a:defRPr sz="2940"/>
            </a:lvl6pPr>
            <a:lvl7pPr>
              <a:defRPr sz="2940"/>
            </a:lvl7pPr>
            <a:lvl8pPr>
              <a:defRPr sz="2940"/>
            </a:lvl8pPr>
            <a:lvl9pPr>
              <a:defRPr sz="294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024188"/>
            <a:ext cx="5805682" cy="5602681"/>
          </a:xfrm>
        </p:spPr>
        <p:txBody>
          <a:bodyPr/>
          <a:lstStyle>
            <a:lvl1pPr marL="0" indent="0">
              <a:buNone/>
              <a:defRPr sz="2350"/>
            </a:lvl1pPr>
            <a:lvl2pPr marL="671830" indent="0">
              <a:buNone/>
              <a:defRPr sz="2060"/>
            </a:lvl2pPr>
            <a:lvl3pPr marL="1344295" indent="0">
              <a:buNone/>
              <a:defRPr sz="1765"/>
            </a:lvl3pPr>
            <a:lvl4pPr marL="2016125" indent="0">
              <a:buNone/>
              <a:defRPr sz="1470"/>
            </a:lvl4pPr>
            <a:lvl5pPr marL="2687955" indent="0">
              <a:buNone/>
              <a:defRPr sz="1470"/>
            </a:lvl5pPr>
            <a:lvl6pPr marL="3360420" indent="0">
              <a:buNone/>
              <a:defRPr sz="1470"/>
            </a:lvl6pPr>
            <a:lvl7pPr marL="4032250" indent="0">
              <a:buNone/>
              <a:defRPr sz="1470"/>
            </a:lvl7pPr>
            <a:lvl8pPr marL="4704080" indent="0">
              <a:buNone/>
              <a:defRPr sz="1470"/>
            </a:lvl8pPr>
            <a:lvl9pPr marL="5376545" indent="0">
              <a:buNone/>
              <a:defRPr sz="14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326C-71F4-4C16-B652-F0F4E84F9D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4AD2-5306-4D46-B272-F9F4510805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672042"/>
            <a:ext cx="5805682" cy="2352146"/>
          </a:xfrm>
        </p:spPr>
        <p:txBody>
          <a:bodyPr anchor="b"/>
          <a:lstStyle>
            <a:lvl1pPr>
              <a:defRPr sz="470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451424"/>
            <a:ext cx="9112836" cy="7163777"/>
          </a:xfrm>
        </p:spPr>
        <p:txBody>
          <a:bodyPr anchor="t"/>
          <a:lstStyle>
            <a:lvl1pPr marL="0" indent="0">
              <a:buNone/>
              <a:defRPr sz="4705"/>
            </a:lvl1pPr>
            <a:lvl2pPr marL="671830" indent="0">
              <a:buNone/>
              <a:defRPr sz="4115"/>
            </a:lvl2pPr>
            <a:lvl3pPr marL="1344295" indent="0">
              <a:buNone/>
              <a:defRPr sz="3530"/>
            </a:lvl3pPr>
            <a:lvl4pPr marL="2016125" indent="0">
              <a:buNone/>
              <a:defRPr sz="2940"/>
            </a:lvl4pPr>
            <a:lvl5pPr marL="2687955" indent="0">
              <a:buNone/>
              <a:defRPr sz="2940"/>
            </a:lvl5pPr>
            <a:lvl6pPr marL="3360420" indent="0">
              <a:buNone/>
              <a:defRPr sz="2940"/>
            </a:lvl6pPr>
            <a:lvl7pPr marL="4032250" indent="0">
              <a:buNone/>
              <a:defRPr sz="2940"/>
            </a:lvl7pPr>
            <a:lvl8pPr marL="4704080" indent="0">
              <a:buNone/>
              <a:defRPr sz="2940"/>
            </a:lvl8pPr>
            <a:lvl9pPr marL="5376545" indent="0">
              <a:buNone/>
              <a:defRPr sz="294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024188"/>
            <a:ext cx="5805682" cy="5602681"/>
          </a:xfrm>
        </p:spPr>
        <p:txBody>
          <a:bodyPr/>
          <a:lstStyle>
            <a:lvl1pPr marL="0" indent="0">
              <a:buNone/>
              <a:defRPr sz="2350"/>
            </a:lvl1pPr>
            <a:lvl2pPr marL="671830" indent="0">
              <a:buNone/>
              <a:defRPr sz="2060"/>
            </a:lvl2pPr>
            <a:lvl3pPr marL="1344295" indent="0">
              <a:buNone/>
              <a:defRPr sz="1765"/>
            </a:lvl3pPr>
            <a:lvl4pPr marL="2016125" indent="0">
              <a:buNone/>
              <a:defRPr sz="1470"/>
            </a:lvl4pPr>
            <a:lvl5pPr marL="2687955" indent="0">
              <a:buNone/>
              <a:defRPr sz="1470"/>
            </a:lvl5pPr>
            <a:lvl6pPr marL="3360420" indent="0">
              <a:buNone/>
              <a:defRPr sz="1470"/>
            </a:lvl6pPr>
            <a:lvl7pPr marL="4032250" indent="0">
              <a:buNone/>
              <a:defRPr sz="1470"/>
            </a:lvl7pPr>
            <a:lvl8pPr marL="4704080" indent="0">
              <a:buNone/>
              <a:defRPr sz="1470"/>
            </a:lvl8pPr>
            <a:lvl9pPr marL="5376545" indent="0">
              <a:buNone/>
              <a:defRPr sz="14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326C-71F4-4C16-B652-F0F4E84F9D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4AD2-5306-4D46-B272-F9F4510805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36701"/>
            <a:ext cx="15525572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683500"/>
            <a:ext cx="15525572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9343247"/>
            <a:ext cx="4050149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326C-71F4-4C16-B652-F0F4E84F9D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9343247"/>
            <a:ext cx="607522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9343247"/>
            <a:ext cx="4050149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A4AD2-5306-4D46-B272-F9F4510805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44295" rtl="0" eaLnBrk="1" latinLnBrk="0" hangingPunct="1">
        <a:lnSpc>
          <a:spcPct val="90000"/>
        </a:lnSpc>
        <a:spcBef>
          <a:spcPct val="0"/>
        </a:spcBef>
        <a:buNone/>
        <a:defRPr sz="64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915" indent="-335915" algn="l" defTabSz="1344295" rtl="0" eaLnBrk="1" latinLnBrk="0" hangingPunct="1">
        <a:lnSpc>
          <a:spcPct val="90000"/>
        </a:lnSpc>
        <a:spcBef>
          <a:spcPts val="1470"/>
        </a:spcBef>
        <a:buFont typeface="Arial" panose="020B0604020202020204" pitchFamily="34" charset="0"/>
        <a:buChar char="•"/>
        <a:defRPr sz="4115" kern="1200">
          <a:solidFill>
            <a:schemeClr val="tx1"/>
          </a:solidFill>
          <a:latin typeface="+mn-lt"/>
          <a:ea typeface="+mn-ea"/>
          <a:cs typeface="+mn-cs"/>
        </a:defRPr>
      </a:lvl1pPr>
      <a:lvl2pPr marL="1007745" indent="-335915" algn="l" defTabSz="1344295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3530" kern="1200">
          <a:solidFill>
            <a:schemeClr val="tx1"/>
          </a:solidFill>
          <a:latin typeface="+mn-lt"/>
          <a:ea typeface="+mn-ea"/>
          <a:cs typeface="+mn-cs"/>
        </a:defRPr>
      </a:lvl2pPr>
      <a:lvl3pPr marL="1680210" indent="-335915" algn="l" defTabSz="1344295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3pPr>
      <a:lvl4pPr marL="2352040" indent="-335915" algn="l" defTabSz="1344295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4pPr>
      <a:lvl5pPr marL="3023870" indent="-335915" algn="l" defTabSz="1344295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5pPr>
      <a:lvl6pPr marL="3696335" indent="-335915" algn="l" defTabSz="1344295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6pPr>
      <a:lvl7pPr marL="4368165" indent="-335915" algn="l" defTabSz="1344295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5" indent="-335915" algn="l" defTabSz="1344295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8pPr>
      <a:lvl9pPr marL="5712460" indent="-335915" algn="l" defTabSz="1344295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4295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1pPr>
      <a:lvl2pPr marL="671830" algn="l" defTabSz="1344295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344295" algn="l" defTabSz="1344295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3pPr>
      <a:lvl4pPr marL="2016125" algn="l" defTabSz="1344295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4pPr>
      <a:lvl5pPr marL="2687955" algn="l" defTabSz="1344295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5pPr>
      <a:lvl6pPr marL="3360420" algn="l" defTabSz="1344295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6pPr>
      <a:lvl7pPr marL="4032250" algn="l" defTabSz="1344295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7pPr>
      <a:lvl8pPr marL="4704080" algn="l" defTabSz="1344295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8pPr>
      <a:lvl9pPr marL="5376545" algn="l" defTabSz="1344295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>
            <a:off x="10334290" y="2892974"/>
            <a:ext cx="21423" cy="19789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磁盘 35"/>
          <p:cNvSpPr/>
          <p:nvPr/>
        </p:nvSpPr>
        <p:spPr>
          <a:xfrm>
            <a:off x="11025738" y="3466902"/>
            <a:ext cx="1152915" cy="812095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缓存</a:t>
            </a:r>
            <a:endParaRPr lang="en-US" altLang="zh-CN" sz="1100" dirty="0"/>
          </a:p>
          <a:p>
            <a:pPr algn="ctr"/>
            <a:r>
              <a:rPr lang="en-US" altLang="zh-CN" sz="1100" dirty="0"/>
              <a:t>Redis</a:t>
            </a:r>
            <a:endParaRPr lang="zh-CN" altLang="en-US" sz="1100" dirty="0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10336263" y="3863491"/>
            <a:ext cx="689475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磁盘 66"/>
          <p:cNvSpPr/>
          <p:nvPr/>
        </p:nvSpPr>
        <p:spPr>
          <a:xfrm>
            <a:off x="11019344" y="2523738"/>
            <a:ext cx="1152915" cy="812095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数据库</a:t>
            </a:r>
            <a:endParaRPr lang="en-US" altLang="zh-CN" sz="1100" dirty="0"/>
          </a:p>
          <a:p>
            <a:pPr algn="ctr"/>
            <a:r>
              <a:rPr lang="en-US" altLang="zh-CN" sz="1100" dirty="0"/>
              <a:t>MySQL</a:t>
            </a:r>
            <a:endParaRPr lang="zh-CN" altLang="en-US" sz="1100" dirty="0"/>
          </a:p>
        </p:txBody>
      </p:sp>
      <p:cxnSp>
        <p:nvCxnSpPr>
          <p:cNvPr id="68" name="直接箭头连接符 67"/>
          <p:cNvCxnSpPr/>
          <p:nvPr/>
        </p:nvCxnSpPr>
        <p:spPr>
          <a:xfrm>
            <a:off x="10329869" y="2913933"/>
            <a:ext cx="689475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12651441" y="2913933"/>
            <a:ext cx="0" cy="98840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endCxn id="67" idx="4"/>
          </p:cNvCxnSpPr>
          <p:nvPr/>
        </p:nvCxnSpPr>
        <p:spPr>
          <a:xfrm flipH="1">
            <a:off x="12172259" y="2929786"/>
            <a:ext cx="497072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H="1">
            <a:off x="12172689" y="3885268"/>
            <a:ext cx="497072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12669331" y="3417111"/>
            <a:ext cx="554633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流程图: 可选过程 89"/>
          <p:cNvSpPr/>
          <p:nvPr/>
        </p:nvSpPr>
        <p:spPr>
          <a:xfrm>
            <a:off x="13223964" y="3048563"/>
            <a:ext cx="1641020" cy="719146"/>
          </a:xfrm>
          <a:prstGeom prst="flowChartAlternate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定时任务</a:t>
            </a:r>
            <a:endParaRPr lang="en-US" altLang="zh-CN" dirty="0"/>
          </a:p>
          <a:p>
            <a:pPr algn="ctr"/>
            <a:r>
              <a:rPr lang="en-US" altLang="zh-CN" dirty="0" err="1"/>
              <a:t>APScheduler</a:t>
            </a:r>
            <a:endParaRPr lang="zh-CN" altLang="en-US" dirty="0"/>
          </a:p>
        </p:txBody>
      </p:sp>
      <p:cxnSp>
        <p:nvCxnSpPr>
          <p:cNvPr id="91" name="直接箭头连接符 90"/>
          <p:cNvCxnSpPr>
            <a:endCxn id="92" idx="1"/>
          </p:cNvCxnSpPr>
          <p:nvPr/>
        </p:nvCxnSpPr>
        <p:spPr>
          <a:xfrm>
            <a:off x="14864715" y="3408045"/>
            <a:ext cx="788035" cy="889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流程图: 卡片 91"/>
          <p:cNvSpPr/>
          <p:nvPr/>
        </p:nvSpPr>
        <p:spPr>
          <a:xfrm>
            <a:off x="15652750" y="3141345"/>
            <a:ext cx="1421130" cy="5511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bg1"/>
                </a:solidFill>
              </a:rPr>
              <a:t>data.sql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5" name="流程图: 磁盘 94"/>
          <p:cNvSpPr/>
          <p:nvPr/>
        </p:nvSpPr>
        <p:spPr>
          <a:xfrm>
            <a:off x="11025738" y="4465867"/>
            <a:ext cx="1152915" cy="812095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搜索服务</a:t>
            </a:r>
            <a:endParaRPr lang="en-US" altLang="zh-CN" sz="1100" dirty="0"/>
          </a:p>
          <a:p>
            <a:pPr algn="ctr"/>
            <a:r>
              <a:rPr lang="en-US" altLang="zh-CN" sz="1100" dirty="0"/>
              <a:t>Elasticsearch</a:t>
            </a:r>
            <a:endParaRPr lang="zh-CN" altLang="en-US" sz="1100" dirty="0"/>
          </a:p>
        </p:txBody>
      </p:sp>
      <p:cxnSp>
        <p:nvCxnSpPr>
          <p:cNvPr id="96" name="直接箭头连接符 95"/>
          <p:cNvCxnSpPr/>
          <p:nvPr/>
        </p:nvCxnSpPr>
        <p:spPr>
          <a:xfrm>
            <a:off x="10336263" y="4862456"/>
            <a:ext cx="689475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流程图: 可选过程 102"/>
          <p:cNvSpPr/>
          <p:nvPr/>
        </p:nvSpPr>
        <p:spPr>
          <a:xfrm>
            <a:off x="7272808" y="3360961"/>
            <a:ext cx="1420462" cy="3002989"/>
          </a:xfrm>
          <a:prstGeom prst="flowChartAlternate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Blog</a:t>
            </a:r>
            <a:endParaRPr lang="zh-CN" altLang="en-US" dirty="0"/>
          </a:p>
        </p:txBody>
      </p:sp>
      <p:cxnSp>
        <p:nvCxnSpPr>
          <p:cNvPr id="104" name="直接箭头连接符 103"/>
          <p:cNvCxnSpPr/>
          <p:nvPr/>
        </p:nvCxnSpPr>
        <p:spPr>
          <a:xfrm flipH="1">
            <a:off x="8698731" y="3861475"/>
            <a:ext cx="1654332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endCxn id="114" idx="1"/>
          </p:cNvCxnSpPr>
          <p:nvPr/>
        </p:nvCxnSpPr>
        <p:spPr>
          <a:xfrm>
            <a:off x="8693270" y="5881334"/>
            <a:ext cx="2413232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流程图: 可选过程 113"/>
          <p:cNvSpPr/>
          <p:nvPr/>
        </p:nvSpPr>
        <p:spPr>
          <a:xfrm>
            <a:off x="11106502" y="5539131"/>
            <a:ext cx="1241708" cy="684405"/>
          </a:xfrm>
          <a:prstGeom prst="flowChartAlternate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第三方</a:t>
            </a:r>
            <a:r>
              <a:rPr lang="en-US" altLang="zh-CN" dirty="0" err="1"/>
              <a:t>Api</a:t>
            </a:r>
            <a:endParaRPr lang="en-US" altLang="zh-CN" dirty="0"/>
          </a:p>
        </p:txBody>
      </p:sp>
      <p:sp>
        <p:nvSpPr>
          <p:cNvPr id="139" name="流程图: 可选过程 138"/>
          <p:cNvSpPr/>
          <p:nvPr/>
        </p:nvSpPr>
        <p:spPr>
          <a:xfrm>
            <a:off x="13223963" y="5170915"/>
            <a:ext cx="1152915" cy="58096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dk1"/>
                </a:solidFill>
              </a:rPr>
              <a:t>存储文件</a:t>
            </a:r>
            <a:endParaRPr lang="en-US" altLang="zh-CN" sz="1100" dirty="0">
              <a:solidFill>
                <a:schemeClr val="dk1"/>
              </a:solidFill>
            </a:endParaRPr>
          </a:p>
          <a:p>
            <a:pPr algn="ctr"/>
            <a:r>
              <a:rPr lang="zh-CN" altLang="en-US" sz="1100" dirty="0">
                <a:solidFill>
                  <a:schemeClr val="dk1"/>
                </a:solidFill>
              </a:rPr>
              <a:t>七牛云</a:t>
            </a:r>
            <a:endParaRPr lang="zh-CN" altLang="en-US" sz="1100" dirty="0">
              <a:solidFill>
                <a:schemeClr val="dk1"/>
              </a:solidFill>
            </a:endParaRPr>
          </a:p>
        </p:txBody>
      </p:sp>
      <p:sp>
        <p:nvSpPr>
          <p:cNvPr id="147" name="流程图: 可选过程 146"/>
          <p:cNvSpPr/>
          <p:nvPr/>
        </p:nvSpPr>
        <p:spPr>
          <a:xfrm>
            <a:off x="13223964" y="5881333"/>
            <a:ext cx="1152914" cy="58096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dk1"/>
                </a:solidFill>
              </a:rPr>
              <a:t>评论点赞服务</a:t>
            </a:r>
            <a:br>
              <a:rPr lang="zh-CN" altLang="en-US" sz="1100" dirty="0">
                <a:solidFill>
                  <a:schemeClr val="dk1"/>
                </a:solidFill>
              </a:rPr>
            </a:br>
            <a:r>
              <a:rPr lang="zh-CN" altLang="en-US" sz="1100" dirty="0">
                <a:solidFill>
                  <a:schemeClr val="dk1"/>
                </a:solidFill>
              </a:rPr>
              <a:t>畅言云</a:t>
            </a:r>
            <a:r>
              <a:rPr lang="zh-CN" altLang="en-US" sz="1100" dirty="0">
                <a:solidFill>
                  <a:schemeClr val="dk1"/>
                </a:solidFill>
              </a:rPr>
              <a:t>评</a:t>
            </a:r>
            <a:endParaRPr lang="zh-CN" altLang="en-US" sz="1100" dirty="0">
              <a:solidFill>
                <a:schemeClr val="dk1"/>
              </a:solidFill>
            </a:endParaRPr>
          </a:p>
        </p:txBody>
      </p:sp>
      <p:cxnSp>
        <p:nvCxnSpPr>
          <p:cNvPr id="149" name="直接箭头连接符 148"/>
          <p:cNvCxnSpPr>
            <a:stCxn id="139" idx="1"/>
          </p:cNvCxnSpPr>
          <p:nvPr/>
        </p:nvCxnSpPr>
        <p:spPr>
          <a:xfrm flipH="1">
            <a:off x="12348210" y="5461398"/>
            <a:ext cx="875753" cy="41116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147" idx="1"/>
            <a:endCxn id="114" idx="3"/>
          </p:cNvCxnSpPr>
          <p:nvPr/>
        </p:nvCxnSpPr>
        <p:spPr>
          <a:xfrm flipH="1" flipV="1">
            <a:off x="12348210" y="5881334"/>
            <a:ext cx="875754" cy="29048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流程图: 可选过程 159"/>
          <p:cNvSpPr/>
          <p:nvPr/>
        </p:nvSpPr>
        <p:spPr>
          <a:xfrm>
            <a:off x="2143125" y="1662430"/>
            <a:ext cx="1153160" cy="4799965"/>
          </a:xfrm>
          <a:prstGeom prst="flowChartAlternateProcess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Nginx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62" name="流程图: 可选过程 161"/>
          <p:cNvSpPr/>
          <p:nvPr/>
        </p:nvSpPr>
        <p:spPr>
          <a:xfrm>
            <a:off x="4559935" y="4284980"/>
            <a:ext cx="1421130" cy="1510665"/>
          </a:xfrm>
          <a:prstGeom prst="flowChartAlternateProcess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gunicorn</a:t>
            </a:r>
            <a:endParaRPr lang="en-US" altLang="zh-CN" dirty="0">
              <a:solidFill>
                <a:schemeClr val="dk1"/>
              </a:solidFill>
            </a:endParaRPr>
          </a:p>
        </p:txBody>
      </p:sp>
      <p:cxnSp>
        <p:nvCxnSpPr>
          <p:cNvPr id="163" name="直接箭头连接符 162"/>
          <p:cNvCxnSpPr>
            <a:endCxn id="172" idx="1"/>
          </p:cNvCxnSpPr>
          <p:nvPr/>
        </p:nvCxnSpPr>
        <p:spPr>
          <a:xfrm flipV="1">
            <a:off x="3304540" y="2037080"/>
            <a:ext cx="3787775" cy="3175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>
            <a:off x="3304540" y="4959985"/>
            <a:ext cx="1282065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流程图: 卡片 171"/>
          <p:cNvSpPr/>
          <p:nvPr/>
        </p:nvSpPr>
        <p:spPr>
          <a:xfrm>
            <a:off x="7092315" y="1666875"/>
            <a:ext cx="1736725" cy="739775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静态文件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174" name="直接箭头连接符 173"/>
          <p:cNvCxnSpPr/>
          <p:nvPr/>
        </p:nvCxnSpPr>
        <p:spPr>
          <a:xfrm>
            <a:off x="6015355" y="4959985"/>
            <a:ext cx="117475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6197580" y="2914015"/>
            <a:ext cx="876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定时备份</a:t>
            </a:r>
            <a:endParaRPr lang="zh-CN" altLang="en-US" sz="1200"/>
          </a:p>
        </p:txBody>
      </p:sp>
      <p:sp>
        <p:nvSpPr>
          <p:cNvPr id="4" name="流程图: 可选过程 3"/>
          <p:cNvSpPr/>
          <p:nvPr/>
        </p:nvSpPr>
        <p:spPr>
          <a:xfrm>
            <a:off x="4064000" y="6842125"/>
            <a:ext cx="2413635" cy="987425"/>
          </a:xfrm>
          <a:prstGeom prst="flowChartAlternateProcess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dk1"/>
                </a:solidFill>
              </a:rPr>
              <a:t>supervisor</a:t>
            </a:r>
            <a:endParaRPr lang="en-US" altLang="zh-CN" dirty="0">
              <a:solidFill>
                <a:schemeClr val="dk1"/>
              </a:solidFill>
            </a:endParaRPr>
          </a:p>
        </p:txBody>
      </p:sp>
      <p:cxnSp>
        <p:nvCxnSpPr>
          <p:cNvPr id="5" name="直接箭头连接符 4"/>
          <p:cNvCxnSpPr>
            <a:stCxn id="4" idx="0"/>
            <a:endCxn id="162" idx="2"/>
          </p:cNvCxnSpPr>
          <p:nvPr/>
        </p:nvCxnSpPr>
        <p:spPr>
          <a:xfrm flipH="1" flipV="1">
            <a:off x="5270500" y="5795645"/>
            <a:ext cx="635" cy="104648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31055" y="6167755"/>
            <a:ext cx="640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监视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116</Words>
  <Application>WPS 演示</Application>
  <PresentationFormat>自定义</PresentationFormat>
  <Paragraphs>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宋体</vt:lpstr>
      <vt:lpstr>Wingdings</vt:lpstr>
      <vt:lpstr>等线</vt:lpstr>
      <vt:lpstr>汉仪中等线KW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Calibri Light</vt:lpstr>
      <vt:lpstr>等线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撑</dc:creator>
  <cp:lastModifiedBy>cheng</cp:lastModifiedBy>
  <cp:revision>7</cp:revision>
  <dcterms:created xsi:type="dcterms:W3CDTF">2023-02-09T10:02:41Z</dcterms:created>
  <dcterms:modified xsi:type="dcterms:W3CDTF">2023-02-09T10:02:41Z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01C4B70569870A5DC1C4E4633D7A23AC_42</vt:lpwstr>
  </property>
  <property fmtid="{D5CDD505-2E9C-101B-9397-08002B2CF9AE}" pid="3" name="KSOProductBuildVer">
    <vt:lpwstr>2052-5.2.0.7734</vt:lpwstr>
  </property>
</Properties>
</file>