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59CB-DFB4-48C0-B2DB-261A70087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FCDC0-6989-4464-BA60-3A056012C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E014-2931-43FC-9E81-7B1DBDDD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6D73-5894-4792-A275-04993FA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F9A3-271E-44F7-A1C2-E39E0652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3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EEEC-6977-44D8-A64D-54F4307A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9D65-9057-4FBE-B6D5-678A5225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6EB7-4C2D-4BBD-8C8B-E39A3BB4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1069-1224-4854-BC4C-1491F033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66FE-BCE5-4F47-8DBF-70A650AA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B6B3F-EC53-4CAC-AC40-950B91035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51E4C-3575-47C0-BBD8-4BC527941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1E22-6CA8-44A3-B875-C6870861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F22D-D5E7-4918-8164-EDF724DD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6EA3-F19A-43E7-A6AC-5FEFBF12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7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CFC6-D374-4BA7-B86A-6F08CBD3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B7A5-73A1-4F22-A2C3-67A63631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071E-969E-471E-A139-31710879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BAA6-0767-4349-ABE0-780423B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F834-8F24-4F21-893E-4BCC80A6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7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10E4-D579-44F0-950C-1DC6F401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31686-3F1C-4C74-8731-0713F7C7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4BD6-0D6A-4C8F-87EE-BA32BB96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56E8-795C-48C6-8F09-697B1268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F2E4-5749-4FF0-AD75-3242820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3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3738-6BD3-4518-A664-9CF67EDA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0C90-8A9F-48AE-8A2C-85895F481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5FACF-01F1-45E8-A99D-7F4D5D93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D98B1-1553-4722-9006-7E96F8F5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F9D7-2475-4479-AE22-45B46AA4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80061-6255-470B-BB69-9E442E78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C323-0B8D-4F68-AF42-27DD1503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D1302-1BE4-44AD-B521-C7CFC5309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AE3B2-6976-4D2E-BD4D-E858EF3C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372CC-260B-47E1-817B-7A39470D6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9F5E3-7B03-40D7-98FF-0D74D47C8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7FCA4-AD44-44B0-8D96-2DD16C45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80229-BC7D-49A6-B8D5-096893F9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81628-D731-438A-BE45-94D81F52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55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3CD3-EF5B-4B96-A3E4-936068DC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A4FA2-DACC-483A-BC77-3E179CF7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FC444-A7DA-4FA3-B559-0FFA7BD9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EA7F4-FC35-45C6-A282-5B9FE427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9A72-15B7-4C16-8918-1E905B4E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52EFF-BDBF-4393-89BC-EB024220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09C03-CECB-451D-9169-0917F1C7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1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FD9B-CBFD-4C6C-B7EE-3A461018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DDB0-2A89-4CCE-A654-F4E0A8DD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BFDD-E421-455C-A25A-A74D05DF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693A9-9998-4999-828A-EF790DFD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FE74-37AB-42A4-B614-7B2DBA27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FB1D-C605-4316-9BD5-9549C7A5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2ECE-2650-4841-A4FE-967F486F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93F13-C0FA-44DA-BFFF-57D0E1237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C3EE-0046-4B02-9AAF-B518AC260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1D49E-6AE4-4271-92BF-A1064A16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A27AB-E3C9-42F9-A934-43E90D7B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EC3FD-D788-4349-A342-3221BA4F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4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98E29-B175-4665-998E-0903C347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43E1-5A17-47B9-82D2-2AC3516C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C473-D2C4-4F72-9097-3B63E1C4D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4908-77D0-40AA-9932-B39F63DAC58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BA3D-0165-4626-9CB2-1F743E496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3921-C3E6-49B7-9A8A-8575113C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B5D7-0DB4-47E1-86E0-58C3660A59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8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C224-C764-41B2-BB23-FF2136B0D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A0E46-9999-4AB6-914D-143F89F33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ACAFA-4132-469B-ABA2-B9BB3AEB4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19112"/>
            <a:ext cx="10896600" cy="5819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CD8D7-59FB-4ABF-A542-C5CB4D1F8227}"/>
              </a:ext>
            </a:extLst>
          </p:cNvPr>
          <p:cNvSpPr txBox="1"/>
          <p:nvPr/>
        </p:nvSpPr>
        <p:spPr>
          <a:xfrm>
            <a:off x="2640273" y="6256773"/>
            <a:ext cx="345572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Stokes (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J = +2)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FF046-DC54-45D9-A888-39911BF2E146}"/>
              </a:ext>
            </a:extLst>
          </p:cNvPr>
          <p:cNvSpPr txBox="1"/>
          <p:nvPr/>
        </p:nvSpPr>
        <p:spPr>
          <a:xfrm>
            <a:off x="6501548" y="6256773"/>
            <a:ext cx="345572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Anti-Stokes (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J = -2 )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302C12-193E-42FE-B9F4-A24EAF22D822}"/>
              </a:ext>
            </a:extLst>
          </p:cNvPr>
          <p:cNvCxnSpPr/>
          <p:nvPr/>
        </p:nvCxnSpPr>
        <p:spPr>
          <a:xfrm>
            <a:off x="10362823" y="6128584"/>
            <a:ext cx="777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0874A-7119-46AA-AF1E-4DE7B85880B3}"/>
              </a:ext>
            </a:extLst>
          </p:cNvPr>
          <p:cNvSpPr txBox="1"/>
          <p:nvPr/>
        </p:nvSpPr>
        <p:spPr>
          <a:xfrm>
            <a:off x="10362823" y="6154221"/>
            <a:ext cx="965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2BB83-88FD-4CC9-9739-0F1E1127DADF}"/>
              </a:ext>
            </a:extLst>
          </p:cNvPr>
          <p:cNvSpPr txBox="1"/>
          <p:nvPr/>
        </p:nvSpPr>
        <p:spPr>
          <a:xfrm>
            <a:off x="6913984" y="5908000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1D3D7-13DD-4C2E-8217-D18CC363134D}"/>
              </a:ext>
            </a:extLst>
          </p:cNvPr>
          <p:cNvSpPr txBox="1"/>
          <p:nvPr/>
        </p:nvSpPr>
        <p:spPr>
          <a:xfrm>
            <a:off x="5162242" y="5908000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C353F-7B39-4975-87C2-F80D5480886C}"/>
              </a:ext>
            </a:extLst>
          </p:cNvPr>
          <p:cNvSpPr txBox="1"/>
          <p:nvPr/>
        </p:nvSpPr>
        <p:spPr>
          <a:xfrm>
            <a:off x="7495131" y="5908000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2842B-AA9A-4C9C-9AA7-E996C63CAB78}"/>
              </a:ext>
            </a:extLst>
          </p:cNvPr>
          <p:cNvSpPr txBox="1"/>
          <p:nvPr/>
        </p:nvSpPr>
        <p:spPr>
          <a:xfrm>
            <a:off x="8076278" y="5908000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A8D3E-2A98-4F83-B54C-6F7960BBE3F9}"/>
              </a:ext>
            </a:extLst>
          </p:cNvPr>
          <p:cNvSpPr txBox="1"/>
          <p:nvPr/>
        </p:nvSpPr>
        <p:spPr>
          <a:xfrm>
            <a:off x="8638403" y="5908000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19688-C91E-4F78-A342-E9717D4100FB}"/>
              </a:ext>
            </a:extLst>
          </p:cNvPr>
          <p:cNvSpPr txBox="1"/>
          <p:nvPr/>
        </p:nvSpPr>
        <p:spPr>
          <a:xfrm>
            <a:off x="9219551" y="5900703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D43A5C-86A3-458B-B661-D07E62459A4D}"/>
              </a:ext>
            </a:extLst>
          </p:cNvPr>
          <p:cNvSpPr txBox="1"/>
          <p:nvPr/>
        </p:nvSpPr>
        <p:spPr>
          <a:xfrm>
            <a:off x="4537425" y="5916546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DB906-916D-47C8-ACCB-0C8929158E47}"/>
              </a:ext>
            </a:extLst>
          </p:cNvPr>
          <p:cNvSpPr txBox="1"/>
          <p:nvPr/>
        </p:nvSpPr>
        <p:spPr>
          <a:xfrm>
            <a:off x="3946257" y="5916546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2C4DC-2468-4FC8-AEE9-1B648C71E3BD}"/>
              </a:ext>
            </a:extLst>
          </p:cNvPr>
          <p:cNvSpPr txBox="1"/>
          <p:nvPr/>
        </p:nvSpPr>
        <p:spPr>
          <a:xfrm>
            <a:off x="3410500" y="5900703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C8245-8EB2-426D-AC6D-69E8A0AD771E}"/>
              </a:ext>
            </a:extLst>
          </p:cNvPr>
          <p:cNvSpPr txBox="1"/>
          <p:nvPr/>
        </p:nvSpPr>
        <p:spPr>
          <a:xfrm>
            <a:off x="2816413" y="5900703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246EA3-0FD7-47CE-83FD-320A34623CB8}"/>
              </a:ext>
            </a:extLst>
          </p:cNvPr>
          <p:cNvSpPr txBox="1"/>
          <p:nvPr/>
        </p:nvSpPr>
        <p:spPr>
          <a:xfrm>
            <a:off x="6055750" y="5898857"/>
            <a:ext cx="43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4124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5F4756-07A0-4262-99B7-1ACC5A3E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447"/>
            <a:ext cx="12192000" cy="5440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00F64-2170-4BE1-876C-B28D0804AAE3}"/>
              </a:ext>
            </a:extLst>
          </p:cNvPr>
          <p:cNvSpPr txBox="1"/>
          <p:nvPr/>
        </p:nvSpPr>
        <p:spPr>
          <a:xfrm>
            <a:off x="7990143" y="5746066"/>
            <a:ext cx="7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v’’=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60891-27A2-4A56-A700-24C3791F77CD}"/>
              </a:ext>
            </a:extLst>
          </p:cNvPr>
          <p:cNvSpPr txBox="1"/>
          <p:nvPr/>
        </p:nvSpPr>
        <p:spPr>
          <a:xfrm>
            <a:off x="7990142" y="5308807"/>
            <a:ext cx="79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v’’=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E9CFC-C64B-4127-9772-50391D38193D}"/>
              </a:ext>
            </a:extLst>
          </p:cNvPr>
          <p:cNvSpPr txBox="1"/>
          <p:nvPr/>
        </p:nvSpPr>
        <p:spPr>
          <a:xfrm>
            <a:off x="7990142" y="4939475"/>
            <a:ext cx="79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v’’= 2</a:t>
            </a:r>
          </a:p>
        </p:txBody>
      </p:sp>
    </p:spTree>
    <p:extLst>
      <p:ext uri="{BB962C8B-B14F-4D97-AF65-F5344CB8AC3E}">
        <p14:creationId xmlns:p14="http://schemas.microsoft.com/office/powerpoint/2010/main" val="371343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Zhao</dc:creator>
  <cp:lastModifiedBy>Brian Zhao</cp:lastModifiedBy>
  <cp:revision>6</cp:revision>
  <dcterms:created xsi:type="dcterms:W3CDTF">2020-03-03T19:44:40Z</dcterms:created>
  <dcterms:modified xsi:type="dcterms:W3CDTF">2020-03-13T12:05:41Z</dcterms:modified>
</cp:coreProperties>
</file>