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3354" y="-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2FFAF-3296-4CC1-9CE1-8FC6E0E4AD4E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8477F-6EC2-4C5C-9A4F-5AC408165F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2340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2FFAF-3296-4CC1-9CE1-8FC6E0E4AD4E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8477F-6EC2-4C5C-9A4F-5AC408165F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134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2FFAF-3296-4CC1-9CE1-8FC6E0E4AD4E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8477F-6EC2-4C5C-9A4F-5AC408165F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4614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2FFAF-3296-4CC1-9CE1-8FC6E0E4AD4E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8477F-6EC2-4C5C-9A4F-5AC408165F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319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2FFAF-3296-4CC1-9CE1-8FC6E0E4AD4E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8477F-6EC2-4C5C-9A4F-5AC408165F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2083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2FFAF-3296-4CC1-9CE1-8FC6E0E4AD4E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8477F-6EC2-4C5C-9A4F-5AC408165F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336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2FFAF-3296-4CC1-9CE1-8FC6E0E4AD4E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8477F-6EC2-4C5C-9A4F-5AC408165F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095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2FFAF-3296-4CC1-9CE1-8FC6E0E4AD4E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8477F-6EC2-4C5C-9A4F-5AC408165F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101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2FFAF-3296-4CC1-9CE1-8FC6E0E4AD4E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8477F-6EC2-4C5C-9A4F-5AC408165F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158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2FFAF-3296-4CC1-9CE1-8FC6E0E4AD4E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8477F-6EC2-4C5C-9A4F-5AC408165F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902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2FFAF-3296-4CC1-9CE1-8FC6E0E4AD4E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8477F-6EC2-4C5C-9A4F-5AC408165F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878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2FFAF-3296-4CC1-9CE1-8FC6E0E4AD4E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8477F-6EC2-4C5C-9A4F-5AC408165F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5521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B1D30-A2B7-445E-8298-299B6F433C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F4616E-5890-46F1-A18D-611079A42B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829A79-F3DD-4AC3-97BA-43FEC336C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63" y="472440"/>
            <a:ext cx="6446673" cy="101803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F639BD-6094-49C4-AEC1-36653C947043}"/>
              </a:ext>
            </a:extLst>
          </p:cNvPr>
          <p:cNvSpPr txBox="1"/>
          <p:nvPr/>
        </p:nvSpPr>
        <p:spPr>
          <a:xfrm>
            <a:off x="3181349" y="10429030"/>
            <a:ext cx="476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GB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431A09-B992-4B6A-B47E-F619906FA7F8}"/>
              </a:ext>
            </a:extLst>
          </p:cNvPr>
          <p:cNvSpPr txBox="1"/>
          <p:nvPr/>
        </p:nvSpPr>
        <p:spPr>
          <a:xfrm>
            <a:off x="2819399" y="10429030"/>
            <a:ext cx="476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GB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28A14D-D70F-413B-9438-273EF6A86B19}"/>
              </a:ext>
            </a:extLst>
          </p:cNvPr>
          <p:cNvSpPr txBox="1"/>
          <p:nvPr/>
        </p:nvSpPr>
        <p:spPr>
          <a:xfrm>
            <a:off x="2457448" y="10429030"/>
            <a:ext cx="476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GB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882757-214C-432C-8D92-E619D0DB466D}"/>
              </a:ext>
            </a:extLst>
          </p:cNvPr>
          <p:cNvSpPr txBox="1"/>
          <p:nvPr/>
        </p:nvSpPr>
        <p:spPr>
          <a:xfrm>
            <a:off x="2066921" y="10429030"/>
            <a:ext cx="476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GB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8061B3-BF1C-4C77-9038-210390DE1309}"/>
              </a:ext>
            </a:extLst>
          </p:cNvPr>
          <p:cNvSpPr txBox="1"/>
          <p:nvPr/>
        </p:nvSpPr>
        <p:spPr>
          <a:xfrm>
            <a:off x="1690678" y="10429030"/>
            <a:ext cx="476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GB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067D0F-E030-42AD-BB88-7A51273AAB1B}"/>
              </a:ext>
            </a:extLst>
          </p:cNvPr>
          <p:cNvSpPr txBox="1"/>
          <p:nvPr/>
        </p:nvSpPr>
        <p:spPr>
          <a:xfrm>
            <a:off x="1290621" y="10429029"/>
            <a:ext cx="476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GB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A6F09C-24D1-4BB0-B04D-CA03184E6C73}"/>
              </a:ext>
            </a:extLst>
          </p:cNvPr>
          <p:cNvSpPr txBox="1"/>
          <p:nvPr/>
        </p:nvSpPr>
        <p:spPr>
          <a:xfrm>
            <a:off x="4314831" y="10429029"/>
            <a:ext cx="476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GB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690DED-E10E-4240-B5AC-6B4F708E6355}"/>
              </a:ext>
            </a:extLst>
          </p:cNvPr>
          <p:cNvSpPr txBox="1"/>
          <p:nvPr/>
        </p:nvSpPr>
        <p:spPr>
          <a:xfrm>
            <a:off x="3924304" y="10429029"/>
            <a:ext cx="476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GB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62EB8F-84AF-47F9-B76B-84FE91A26D76}"/>
              </a:ext>
            </a:extLst>
          </p:cNvPr>
          <p:cNvSpPr txBox="1"/>
          <p:nvPr/>
        </p:nvSpPr>
        <p:spPr>
          <a:xfrm>
            <a:off x="4662489" y="10429029"/>
            <a:ext cx="476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GB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BB79AB-3CA1-4CAC-8C32-670A957CB901}"/>
              </a:ext>
            </a:extLst>
          </p:cNvPr>
          <p:cNvSpPr txBox="1"/>
          <p:nvPr/>
        </p:nvSpPr>
        <p:spPr>
          <a:xfrm>
            <a:off x="5400674" y="10429029"/>
            <a:ext cx="476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GB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EF1A10-1D29-43F9-AB13-F0BA45FB4C3C}"/>
              </a:ext>
            </a:extLst>
          </p:cNvPr>
          <p:cNvSpPr txBox="1"/>
          <p:nvPr/>
        </p:nvSpPr>
        <p:spPr>
          <a:xfrm>
            <a:off x="5038732" y="10425679"/>
            <a:ext cx="476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GB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CDA850-BEB6-4D2B-8E47-7EE3B9C1441F}"/>
              </a:ext>
            </a:extLst>
          </p:cNvPr>
          <p:cNvSpPr txBox="1"/>
          <p:nvPr/>
        </p:nvSpPr>
        <p:spPr>
          <a:xfrm>
            <a:off x="5772151" y="10432379"/>
            <a:ext cx="476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GB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9D41C1-11DC-479D-AE71-EA2EED6C6EA2}"/>
              </a:ext>
            </a:extLst>
          </p:cNvPr>
          <p:cNvSpPr txBox="1"/>
          <p:nvPr/>
        </p:nvSpPr>
        <p:spPr>
          <a:xfrm>
            <a:off x="3957640" y="9062146"/>
            <a:ext cx="2105025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R-branch (</a:t>
            </a:r>
            <a:r>
              <a:rPr lang="el-GR" sz="16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J = +1)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A03AA2-9DA1-48D9-98B1-F5A106EF163A}"/>
              </a:ext>
            </a:extLst>
          </p:cNvPr>
          <p:cNvSpPr txBox="1"/>
          <p:nvPr/>
        </p:nvSpPr>
        <p:spPr>
          <a:xfrm>
            <a:off x="1323975" y="9066250"/>
            <a:ext cx="2105025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P-branch (</a:t>
            </a:r>
            <a:r>
              <a:rPr lang="el-GR" sz="16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J = -1)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DDCFA24-39F6-455F-9208-A1A35813D29D}"/>
              </a:ext>
            </a:extLst>
          </p:cNvPr>
          <p:cNvCxnSpPr/>
          <p:nvPr/>
        </p:nvCxnSpPr>
        <p:spPr>
          <a:xfrm>
            <a:off x="5686662" y="10772072"/>
            <a:ext cx="77766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2549D1C-EB32-49D7-ACD0-57F989ADDC9C}"/>
              </a:ext>
            </a:extLst>
          </p:cNvPr>
          <p:cNvSpPr txBox="1"/>
          <p:nvPr/>
        </p:nvSpPr>
        <p:spPr>
          <a:xfrm>
            <a:off x="5686662" y="10797709"/>
            <a:ext cx="965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Energy</a:t>
            </a:r>
          </a:p>
        </p:txBody>
      </p:sp>
    </p:spTree>
    <p:extLst>
      <p:ext uri="{BB962C8B-B14F-4D97-AF65-F5344CB8AC3E}">
        <p14:creationId xmlns:p14="http://schemas.microsoft.com/office/powerpoint/2010/main" val="4266507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6962E4D-00AF-4F90-B278-568BE2053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68440"/>
            <a:ext cx="6744804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1ED0CC1-269E-4FA2-AD1F-88F618FDE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" y="1"/>
            <a:ext cx="6855889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697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ADE8C0-25EA-4AF2-93D5-7180AC005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56054"/>
            <a:ext cx="6858000" cy="727989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2E65BDE-100D-40FD-9CA7-1044714A8C7A}"/>
              </a:ext>
            </a:extLst>
          </p:cNvPr>
          <p:cNvSpPr txBox="1"/>
          <p:nvPr/>
        </p:nvSpPr>
        <p:spPr>
          <a:xfrm>
            <a:off x="485774" y="2275826"/>
            <a:ext cx="2059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Parallel stretch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E724ED9-CBDD-4C63-8B0F-69C27CDBA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945" y="2028597"/>
            <a:ext cx="888110" cy="242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811402C-ECA4-4375-B15A-562DCB13C0C6}"/>
              </a:ext>
            </a:extLst>
          </p:cNvPr>
          <p:cNvSpPr txBox="1"/>
          <p:nvPr/>
        </p:nvSpPr>
        <p:spPr>
          <a:xfrm>
            <a:off x="409574" y="6005886"/>
            <a:ext cx="3629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2-degenerate perpendicular bend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5136B8-E5EF-42F8-8373-FC55E5B9E3FF}"/>
              </a:ext>
            </a:extLst>
          </p:cNvPr>
          <p:cNvSpPr txBox="1"/>
          <p:nvPr/>
        </p:nvSpPr>
        <p:spPr>
          <a:xfrm>
            <a:off x="4057650" y="5143500"/>
            <a:ext cx="2438400" cy="261610"/>
          </a:xfrm>
          <a:prstGeom prst="rect">
            <a:avLst/>
          </a:prstGeom>
          <a:solidFill>
            <a:srgbClr val="C9C9C9">
              <a:alpha val="6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100" b="1" i="1" dirty="0"/>
              <a:t>R</a:t>
            </a:r>
            <a:r>
              <a:rPr lang="en-GB" sz="1100" b="1" dirty="0"/>
              <a:t>-branch, compressed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7C5691-DDF2-4710-B4F6-75D325F17D06}"/>
              </a:ext>
            </a:extLst>
          </p:cNvPr>
          <p:cNvSpPr txBox="1"/>
          <p:nvPr/>
        </p:nvSpPr>
        <p:spPr>
          <a:xfrm>
            <a:off x="590550" y="5143500"/>
            <a:ext cx="3183634" cy="261610"/>
          </a:xfrm>
          <a:prstGeom prst="rect">
            <a:avLst/>
          </a:prstGeom>
          <a:solidFill>
            <a:srgbClr val="C9C9C9">
              <a:alpha val="6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100" b="1" i="1" dirty="0"/>
              <a:t>S</a:t>
            </a:r>
            <a:r>
              <a:rPr lang="en-GB" sz="1100" b="1" dirty="0"/>
              <a:t>-branch, spread out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3E4199-47F1-451B-95A5-EC13C696343B}"/>
              </a:ext>
            </a:extLst>
          </p:cNvPr>
          <p:cNvSpPr txBox="1"/>
          <p:nvPr/>
        </p:nvSpPr>
        <p:spPr>
          <a:xfrm>
            <a:off x="3793234" y="8890812"/>
            <a:ext cx="2636141" cy="261610"/>
          </a:xfrm>
          <a:prstGeom prst="rect">
            <a:avLst/>
          </a:prstGeom>
          <a:solidFill>
            <a:srgbClr val="C9C9C9">
              <a:alpha val="6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100" b="1" i="1" dirty="0"/>
              <a:t>R</a:t>
            </a:r>
            <a:r>
              <a:rPr lang="en-GB" sz="1100" b="1" dirty="0"/>
              <a:t>-branch, spread out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AAE8918-EF25-4D63-A97F-B850EAA9FAD8}"/>
              </a:ext>
            </a:extLst>
          </p:cNvPr>
          <p:cNvSpPr txBox="1"/>
          <p:nvPr/>
        </p:nvSpPr>
        <p:spPr>
          <a:xfrm>
            <a:off x="523874" y="8890812"/>
            <a:ext cx="2905126" cy="261610"/>
          </a:xfrm>
          <a:prstGeom prst="rect">
            <a:avLst/>
          </a:prstGeom>
          <a:solidFill>
            <a:srgbClr val="C9C9C9">
              <a:alpha val="6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100" b="1" i="1" dirty="0"/>
              <a:t>S</a:t>
            </a:r>
            <a:r>
              <a:rPr lang="en-GB" sz="1100" b="1" dirty="0"/>
              <a:t>-branch, compressed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EAD78B-796C-4F8E-8F9B-B34616402439}"/>
              </a:ext>
            </a:extLst>
          </p:cNvPr>
          <p:cNvSpPr txBox="1"/>
          <p:nvPr/>
        </p:nvSpPr>
        <p:spPr>
          <a:xfrm>
            <a:off x="1248229" y="8367592"/>
            <a:ext cx="1736716" cy="430887"/>
          </a:xfrm>
          <a:prstGeom prst="rect">
            <a:avLst/>
          </a:prstGeom>
          <a:solidFill>
            <a:srgbClr val="C9C9C9">
              <a:alpha val="6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100" b="1" i="1" dirty="0"/>
              <a:t>Q</a:t>
            </a:r>
            <a:r>
              <a:rPr lang="en-GB" sz="1100" b="1" dirty="0"/>
              <a:t>-branch, spread towards high wavenumbers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670C4F9-03B1-48DB-A2B9-07CC131594F8}"/>
              </a:ext>
            </a:extLst>
          </p:cNvPr>
          <p:cNvCxnSpPr/>
          <p:nvPr/>
        </p:nvCxnSpPr>
        <p:spPr>
          <a:xfrm>
            <a:off x="2984945" y="8667674"/>
            <a:ext cx="53930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6EE3CA6-16BD-4B0D-B333-7C2C8892376F}"/>
              </a:ext>
            </a:extLst>
          </p:cNvPr>
          <p:cNvCxnSpPr>
            <a:cxnSpLocks/>
          </p:cNvCxnSpPr>
          <p:nvPr/>
        </p:nvCxnSpPr>
        <p:spPr>
          <a:xfrm>
            <a:off x="4289878" y="5701086"/>
            <a:ext cx="125639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B5CF98C-D8CB-437B-91F8-D9331418129A}"/>
              </a:ext>
            </a:extLst>
          </p:cNvPr>
          <p:cNvCxnSpPr>
            <a:cxnSpLocks/>
          </p:cNvCxnSpPr>
          <p:nvPr/>
        </p:nvCxnSpPr>
        <p:spPr>
          <a:xfrm>
            <a:off x="4289878" y="9482057"/>
            <a:ext cx="125639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733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878</TotalTime>
  <Words>54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Zhao</dc:creator>
  <cp:lastModifiedBy>Brian Zhao</cp:lastModifiedBy>
  <cp:revision>7</cp:revision>
  <dcterms:created xsi:type="dcterms:W3CDTF">2020-03-03T20:36:03Z</dcterms:created>
  <dcterms:modified xsi:type="dcterms:W3CDTF">2020-03-08T15:25:32Z</dcterms:modified>
</cp:coreProperties>
</file>