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10058400"/>
  <p:notesSz cx="9144000" cy="6858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  <p15:guide id="3" orient="horz" pos="4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95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 showGuides="1">
      <p:cViewPr varScale="1">
        <p:scale>
          <a:sx n="78" d="100"/>
          <a:sy n="78" d="100"/>
        </p:scale>
        <p:origin x="2840" y="176"/>
      </p:cViewPr>
      <p:guideLst>
        <p:guide orient="horz" pos="3168"/>
        <p:guide pos="2448"/>
        <p:guide orient="horz" pos="4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9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6242" y="537846"/>
            <a:ext cx="1311593" cy="11441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1466" y="537846"/>
            <a:ext cx="3805238" cy="11441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466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421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7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6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6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6200" y="5668421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cap="small" dirty="0" smtClean="0">
                <a:solidFill>
                  <a:srgbClr val="395F90"/>
                </a:solidFill>
                <a:latin typeface="BenchNine Bold"/>
                <a:cs typeface="BenchNine Bold"/>
              </a:rPr>
              <a:t>We are </a:t>
            </a:r>
            <a:r>
              <a:rPr lang="en-US" sz="4400" cap="small" dirty="0">
                <a:solidFill>
                  <a:srgbClr val="395F90"/>
                </a:solidFill>
                <a:latin typeface="BenchNine Bold"/>
                <a:cs typeface="BenchNine Bold"/>
              </a:rPr>
              <a:t>on </a:t>
            </a:r>
            <a:r>
              <a:rPr lang="en-US" sz="4400" cap="small" dirty="0" err="1">
                <a:solidFill>
                  <a:srgbClr val="395F90"/>
                </a:solidFill>
                <a:latin typeface="BenchNine Bold"/>
                <a:cs typeface="BenchNine Bold"/>
              </a:rPr>
              <a:t>instagram</a:t>
            </a:r>
            <a:endParaRPr lang="en-US" sz="4400" cap="small" dirty="0">
              <a:solidFill>
                <a:srgbClr val="395F90"/>
              </a:solidFill>
              <a:latin typeface="BenchNine Bold"/>
              <a:cs typeface="BenchNine Bold"/>
            </a:endParaRPr>
          </a:p>
          <a:p>
            <a:pPr algn="ctr"/>
            <a:r>
              <a:rPr lang="en-US" sz="4400" cap="small" dirty="0">
                <a:solidFill>
                  <a:srgbClr val="395F90"/>
                </a:solidFill>
                <a:latin typeface="BenchNine Bold"/>
                <a:cs typeface="BenchNine Bold"/>
              </a:rPr>
              <a:t>@AZELLAZ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668421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cap="small" dirty="0" smtClean="0">
                <a:solidFill>
                  <a:srgbClr val="395F90"/>
                </a:solidFill>
                <a:latin typeface="BenchNine Bold"/>
                <a:cs typeface="BenchNine Bold"/>
              </a:rPr>
              <a:t>We are on </a:t>
            </a:r>
            <a:r>
              <a:rPr lang="en-US" sz="4400" cap="small" dirty="0" err="1">
                <a:solidFill>
                  <a:srgbClr val="395F90"/>
                </a:solidFill>
                <a:latin typeface="BenchNine Bold"/>
                <a:cs typeface="BenchNine Bold"/>
              </a:rPr>
              <a:t>i</a:t>
            </a:r>
            <a:r>
              <a:rPr lang="en-US" sz="4400" cap="small" dirty="0" err="1" smtClean="0">
                <a:solidFill>
                  <a:srgbClr val="395F90"/>
                </a:solidFill>
                <a:latin typeface="BenchNine Bold"/>
                <a:cs typeface="BenchNine Bold"/>
              </a:rPr>
              <a:t>nstagram</a:t>
            </a:r>
            <a:endParaRPr lang="en-US" sz="4400" cap="small" dirty="0" smtClean="0">
              <a:solidFill>
                <a:srgbClr val="395F90"/>
              </a:solidFill>
              <a:latin typeface="BenchNine Bold"/>
              <a:cs typeface="BenchNine Bold"/>
            </a:endParaRPr>
          </a:p>
          <a:p>
            <a:pPr algn="ctr"/>
            <a:r>
              <a:rPr lang="en-US" sz="4400" dirty="0" smtClean="0">
                <a:solidFill>
                  <a:srgbClr val="395F90"/>
                </a:solidFill>
                <a:latin typeface="BenchNine Bold"/>
                <a:cs typeface="BenchNine Bold"/>
              </a:rPr>
              <a:t>@AZELLAZ</a:t>
            </a:r>
            <a:endParaRPr lang="en-US" sz="4400" dirty="0">
              <a:solidFill>
                <a:srgbClr val="395F90"/>
              </a:solidFill>
              <a:latin typeface="BenchNine Bold"/>
              <a:cs typeface="BenchNine Bold"/>
            </a:endParaRPr>
          </a:p>
        </p:txBody>
      </p:sp>
    </p:spTree>
    <p:extLst>
      <p:ext uri="{BB962C8B-B14F-4D97-AF65-F5344CB8AC3E}">
        <p14:creationId xmlns:p14="http://schemas.microsoft.com/office/powerpoint/2010/main" val="344926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BenchNine Bold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 p</dc:creator>
  <cp:lastModifiedBy>Zelip, Brian</cp:lastModifiedBy>
  <cp:revision>4</cp:revision>
  <cp:lastPrinted>2017-06-16T12:12:37Z</cp:lastPrinted>
  <dcterms:created xsi:type="dcterms:W3CDTF">2017-06-16T11:51:50Z</dcterms:created>
  <dcterms:modified xsi:type="dcterms:W3CDTF">2017-06-16T17:52:21Z</dcterms:modified>
</cp:coreProperties>
</file>