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 showGuides="1">
      <p:cViewPr varScale="1">
        <p:scale>
          <a:sx n="88" d="100"/>
          <a:sy n="88" d="100"/>
        </p:scale>
        <p:origin x="184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9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B9BD-C262-054C-8003-7CCFDA4D29BC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316A-321F-A54A-93DB-4BF4C72F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459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46149" y="6304002"/>
            <a:ext cx="47458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https://</a:t>
            </a:r>
            <a:r>
              <a:rPr lang="en-US" sz="3000" dirty="0" err="1" smtClean="0">
                <a:solidFill>
                  <a:srgbClr val="FF0000"/>
                </a:solidFill>
              </a:rPr>
              <a:t>stripe.com</a:t>
            </a:r>
            <a:r>
              <a:rPr lang="en-US" sz="3000" dirty="0" smtClean="0">
                <a:solidFill>
                  <a:srgbClr val="FF0000"/>
                </a:solidFill>
              </a:rPr>
              <a:t>/us/pricing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1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262768"/>
            <a:ext cx="11255298" cy="6314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4132" y="6300539"/>
            <a:ext cx="55578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https://</a:t>
            </a:r>
            <a:r>
              <a:rPr lang="en-US" sz="3000" dirty="0" err="1" smtClean="0">
                <a:solidFill>
                  <a:srgbClr val="FF0000"/>
                </a:solidFill>
              </a:rPr>
              <a:t>squareup.com</a:t>
            </a:r>
            <a:r>
              <a:rPr lang="en-US" sz="3000" dirty="0" smtClean="0">
                <a:solidFill>
                  <a:srgbClr val="FF0000"/>
                </a:solidFill>
              </a:rPr>
              <a:t>/under-250k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09746" y="3568390"/>
            <a:ext cx="1103971" cy="780586"/>
          </a:xfrm>
          <a:prstGeom prst="straightConnector1">
            <a:avLst/>
          </a:prstGeom>
          <a:ln w="63500">
            <a:solidFill>
              <a:srgbClr val="FF0000"/>
            </a:solidFill>
            <a:headEnd w="lg" len="lg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026400" y="3498695"/>
            <a:ext cx="936723" cy="919976"/>
          </a:xfrm>
          <a:prstGeom prst="straightConnector1">
            <a:avLst/>
          </a:prstGeom>
          <a:ln w="63500">
            <a:solidFill>
              <a:srgbClr val="FF0000"/>
            </a:solidFill>
            <a:headEnd w="lg" len="lg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0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Zelip</dc:creator>
  <cp:lastModifiedBy>Brian Zelip</cp:lastModifiedBy>
  <cp:revision>2</cp:revision>
  <dcterms:created xsi:type="dcterms:W3CDTF">2017-03-06T19:11:51Z</dcterms:created>
  <dcterms:modified xsi:type="dcterms:W3CDTF">2017-03-06T21:12:55Z</dcterms:modified>
</cp:coreProperties>
</file>