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904-CDB6-46E2-A08B-4EA281D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99B1-7B68-4719-9074-49E08CFE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A470-C1BB-46A7-9A7B-FA91CE6A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3EA7-A9A7-4936-93F8-C565BA71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301-FF53-4884-B947-C0132A8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9C4-D7B2-4263-99F7-86457914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3D28-07F2-4D45-98A8-5E534D9A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142-691B-4453-920A-B722EC3E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5D2-2524-4EF2-8DFE-F610ACE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D692-DE4B-45C2-91FE-1ACE3C7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BE42-DF35-496C-92C1-0B0754CF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BACD-25EC-4429-899F-583E80E1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85FE-7671-4E9E-BD7F-69E7498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66B1-315D-4B5B-94F7-985DA02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77B3-3D0D-4D50-99B4-6689ECD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FB6C-9042-44CD-88A7-1106C48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0A90-2703-441A-99D2-70B34E9D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FFDA-042E-4F7F-B9DE-F7090F9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EFE7-E33B-4569-97E3-0314446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BA9A-07CA-45A2-B712-06D0897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532-A67B-4940-AEB8-A17A3589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4FD7-315C-4601-B401-CF8BA7F5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F729-01A3-4181-9355-186F47B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947-C61C-4D85-AC1C-1832BFA0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AB7-D728-4CB8-8692-57DE7BEB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4FD-F211-4AD0-A93B-5B1FF21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086-21B8-45E4-B190-ABF68421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FCB1-6EB7-4858-B27F-156CF59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D43-0473-4D7C-A6D4-6DB8814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652C-5FDE-40FD-9C76-7EDC0AB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62C1-1FB0-4D5C-BDFC-34079FB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47B-A3DF-46F9-9360-188E9695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17FF-42BE-4C7A-9624-B1E8EBA9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C5B6-C9D8-43E3-9081-F55DD581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FCE2-7EA0-443D-8C7B-38D000A8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05410-43FF-43B2-9EE9-3A4B8AE5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F2F2D-A014-439D-92CA-164A0D7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4D08-8442-4E54-9DE9-6BD7FB15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834C5-474A-41D9-A50B-B3DACE99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285A-956F-4810-8906-C7D417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0DF3-E6F0-4951-86BE-10922EE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7D87-0774-472D-A6BD-6071560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AD9E0-8FAE-431E-8767-254C7D1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EE576-A694-422F-A9C3-B121B10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D88-5138-4A41-B7E5-AA9758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FA84-85A0-43BA-BA06-B91CDE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1AAD-3134-4C96-81B5-D1118EB5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6BB6-8139-4EDA-B94B-6A14C5D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E4B3-F2C6-47DE-A3B6-E0A50869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4A93-A062-492F-9C8F-B354563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A0A4-9045-47FC-ADD0-EB2EEF6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A6F-F32E-47CD-BAB0-7F2E262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26F-2E6B-433F-80AB-9DD71A9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5E64-CDC5-4A1F-A851-3F9CD900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BF55E-E0C7-46EC-8745-E5F525F8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527-B0A9-4608-88DF-BA4FE28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825F-EDA7-47B9-97D6-21F441B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6FF7-B8D1-4E10-91BE-38A7696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4EB6-528F-44AE-A928-2FFE829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9A5F-A9F5-43BA-81F4-ABFB9BA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B48D-D736-4F17-AA2A-DD187E1F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1627-C6DF-4804-A9E3-713ABCBEF55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13BD-531A-4237-83E3-EFD1E2F7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6531-E4B4-4936-8EF8-5979A396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657FCD-F71D-4853-82F4-A6F1BA6496C9}"/>
              </a:ext>
            </a:extLst>
          </p:cNvPr>
          <p:cNvGrpSpPr/>
          <p:nvPr/>
        </p:nvGrpSpPr>
        <p:grpSpPr>
          <a:xfrm>
            <a:off x="6626225" y="691737"/>
            <a:ext cx="1247775" cy="914400"/>
            <a:chOff x="7191375" y="3638550"/>
            <a:chExt cx="1247775" cy="914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9CB7B1-7306-47BD-A4BA-C3E2C80DDD68}"/>
                </a:ext>
              </a:extLst>
            </p:cNvPr>
            <p:cNvGrpSpPr/>
            <p:nvPr/>
          </p:nvGrpSpPr>
          <p:grpSpPr>
            <a:xfrm>
              <a:off x="7191375" y="3638550"/>
              <a:ext cx="1247775" cy="914400"/>
              <a:chOff x="6200775" y="3429000"/>
              <a:chExt cx="1773283" cy="13716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1E01EBB-EC4F-4276-8AA6-08C641CD3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0775" y="3429000"/>
                <a:ext cx="1773283" cy="1371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B1FAD-A054-44DB-B666-82E0CC7CC7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8548" y="3543300"/>
                <a:ext cx="1477736" cy="1143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96A131-A7B0-4669-AAFF-9E3FE48AD60F}"/>
                </a:ext>
              </a:extLst>
            </p:cNvPr>
            <p:cNvSpPr txBox="1"/>
            <p:nvPr/>
          </p:nvSpPr>
          <p:spPr>
            <a:xfrm>
              <a:off x="7443588" y="3911084"/>
              <a:ext cx="74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3CD01A-7C48-4256-BA16-4F04F14D8211}"/>
              </a:ext>
            </a:extLst>
          </p:cNvPr>
          <p:cNvGrpSpPr/>
          <p:nvPr/>
        </p:nvGrpSpPr>
        <p:grpSpPr>
          <a:xfrm>
            <a:off x="8398964" y="615537"/>
            <a:ext cx="2210086" cy="914400"/>
            <a:chOff x="4385310" y="3714750"/>
            <a:chExt cx="2210086" cy="914400"/>
          </a:xfrm>
        </p:grpSpPr>
        <p:pic>
          <p:nvPicPr>
            <p:cNvPr id="7" name="Graphic 6" descr="Suburban scene">
              <a:extLst>
                <a:ext uri="{FF2B5EF4-FFF2-40B4-BE49-F238E27FC236}">
                  <a16:creationId xmlns:a16="http://schemas.microsoft.com/office/drawing/2014/main" id="{BEE999C5-B318-4AE0-83F9-25A4FD39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5310" y="37147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95962C90-21C0-4AE2-B9B3-0FA457FE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5145" y="4009622"/>
              <a:ext cx="480251" cy="480251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507B42-7377-4F71-B589-2F2D67B93397}"/>
                </a:ext>
              </a:extLst>
            </p:cNvPr>
            <p:cNvSpPr/>
            <p:nvPr/>
          </p:nvSpPr>
          <p:spPr>
            <a:xfrm>
              <a:off x="5299710" y="4249748"/>
              <a:ext cx="914400" cy="1412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0A77246B-F3AB-4891-A0D8-3A2E9E8DBAC1}"/>
              </a:ext>
            </a:extLst>
          </p:cNvPr>
          <p:cNvPicPr/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/>
          <a:stretch/>
        </p:blipFill>
        <p:spPr bwMode="auto">
          <a:xfrm>
            <a:off x="7173660" y="1971897"/>
            <a:ext cx="896252" cy="877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A54425D6-6DBB-4B68-B106-3C050F596650}"/>
              </a:ext>
            </a:extLst>
          </p:cNvPr>
          <p:cNvGrpSpPr/>
          <p:nvPr/>
        </p:nvGrpSpPr>
        <p:grpSpPr>
          <a:xfrm>
            <a:off x="8357054" y="1971897"/>
            <a:ext cx="858234" cy="795349"/>
            <a:chOff x="5021059" y="4315292"/>
            <a:chExt cx="896252" cy="87782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0B1A052-1E81-4718-862A-F7EB81F08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184" y="4315292"/>
              <a:ext cx="440127" cy="486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90C56C8-725D-420C-B0D8-BA77467F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21059" y="4432511"/>
              <a:ext cx="440701" cy="51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EA37C7AD-DC10-40AD-B0BC-A5B35AC4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05" y="4798823"/>
              <a:ext cx="290357" cy="3942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6D2BB6-6166-46FD-A3EF-598474FFEF58}"/>
              </a:ext>
            </a:extLst>
          </p:cNvPr>
          <p:cNvGrpSpPr/>
          <p:nvPr/>
        </p:nvGrpSpPr>
        <p:grpSpPr>
          <a:xfrm>
            <a:off x="1342043" y="2458815"/>
            <a:ext cx="1792504" cy="1673173"/>
            <a:chOff x="1488938" y="3150961"/>
            <a:chExt cx="1792504" cy="167317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065DF21-C734-4AE8-AFB2-2981EA68B0F5}"/>
                </a:ext>
              </a:extLst>
            </p:cNvPr>
            <p:cNvGrpSpPr/>
            <p:nvPr/>
          </p:nvGrpSpPr>
          <p:grpSpPr>
            <a:xfrm>
              <a:off x="1488938" y="3150961"/>
              <a:ext cx="1792504" cy="877824"/>
              <a:chOff x="1488938" y="3150961"/>
              <a:chExt cx="1792504" cy="877824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2D171FF-B9E6-4C73-8124-158878589170}"/>
                  </a:ext>
                </a:extLst>
              </p:cNvPr>
              <p:cNvPicPr/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45"/>
              <a:stretch/>
            </p:blipFill>
            <p:spPr bwMode="auto">
              <a:xfrm>
                <a:off x="1488938" y="3150961"/>
                <a:ext cx="896252" cy="877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18606A8-0D40-4329-95B0-FA205A796B76}"/>
                  </a:ext>
                </a:extLst>
              </p:cNvPr>
              <p:cNvPicPr/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45"/>
              <a:stretch/>
            </p:blipFill>
            <p:spPr bwMode="auto">
              <a:xfrm>
                <a:off x="2385190" y="3150961"/>
                <a:ext cx="896252" cy="877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1B76C6A-6046-4FD3-A626-27E9DFA8FA63}"/>
                </a:ext>
              </a:extLst>
            </p:cNvPr>
            <p:cNvGrpSpPr/>
            <p:nvPr/>
          </p:nvGrpSpPr>
          <p:grpSpPr>
            <a:xfrm>
              <a:off x="1937064" y="4028785"/>
              <a:ext cx="858234" cy="795349"/>
              <a:chOff x="5021059" y="4315292"/>
              <a:chExt cx="896252" cy="877824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284FE73-55F7-4729-8009-78B70A78D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7184" y="4315292"/>
                <a:ext cx="440127" cy="4865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5D8B1B92-9889-44A2-89F5-750B142FB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021059" y="4432511"/>
                <a:ext cx="440701" cy="515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6958839A-9FB4-4A8C-BC5A-5910306D3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805" y="4798823"/>
                <a:ext cx="290357" cy="3942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9ED253D-3F4A-4CF3-BA62-C1B80258D0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80" y="2001615"/>
            <a:ext cx="914400" cy="91440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75976A6-354D-4D01-A8E9-7273CB14D2CC}"/>
              </a:ext>
            </a:extLst>
          </p:cNvPr>
          <p:cNvGrpSpPr/>
          <p:nvPr/>
        </p:nvGrpSpPr>
        <p:grpSpPr>
          <a:xfrm>
            <a:off x="1342043" y="693421"/>
            <a:ext cx="1789777" cy="1637698"/>
            <a:chOff x="5100726" y="3589873"/>
            <a:chExt cx="1789777" cy="1637698"/>
          </a:xfrm>
        </p:grpSpPr>
        <p:pic>
          <p:nvPicPr>
            <p:cNvPr id="117" name="Picture 116" descr="Icon&#10;&#10;Description automatically generated">
              <a:extLst>
                <a:ext uri="{FF2B5EF4-FFF2-40B4-BE49-F238E27FC236}">
                  <a16:creationId xmlns:a16="http://schemas.microsoft.com/office/drawing/2014/main" id="{3D0AFD13-86AA-4B15-AEFA-D9080292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26" y="3589873"/>
              <a:ext cx="914400" cy="91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FA91CA9A-396F-49A0-96B1-0130C81CE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038" y="3589873"/>
              <a:ext cx="914400" cy="91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3BBC65FB-5071-4665-92D8-8F44D6C1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26" y="4313171"/>
              <a:ext cx="914400" cy="91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2C60C976-CE1F-47F9-A9FC-C1D9F8D7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103" y="4313171"/>
              <a:ext cx="914400" cy="914400"/>
            </a:xfrm>
            <a:prstGeom prst="rect">
              <a:avLst/>
            </a:prstGeom>
          </p:spPr>
        </p:pic>
      </p:grpSp>
      <p:pic>
        <p:nvPicPr>
          <p:cNvPr id="128" name="Picture 127" descr="Diagram&#10;&#10;Description automatically generated">
            <a:extLst>
              <a:ext uri="{FF2B5EF4-FFF2-40B4-BE49-F238E27FC236}">
                <a16:creationId xmlns:a16="http://schemas.microsoft.com/office/drawing/2014/main" id="{841E2CB1-61D6-420B-9BDF-CE179CEF1C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2" y="2001615"/>
            <a:ext cx="914400" cy="914400"/>
          </a:xfrm>
          <a:prstGeom prst="rect">
            <a:avLst/>
          </a:prstGeom>
        </p:spPr>
      </p:pic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1221F7F2-BE7C-4A06-A815-7A14BEA3D0E2}"/>
              </a:ext>
            </a:extLst>
          </p:cNvPr>
          <p:cNvGrpSpPr/>
          <p:nvPr/>
        </p:nvGrpSpPr>
        <p:grpSpPr>
          <a:xfrm>
            <a:off x="3419996" y="596459"/>
            <a:ext cx="1896180" cy="1862356"/>
            <a:chOff x="4887366" y="3774740"/>
            <a:chExt cx="1896180" cy="1862356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DA66734-6A8C-4D7E-BB7E-1EBBB745BC66}"/>
                </a:ext>
              </a:extLst>
            </p:cNvPr>
            <p:cNvGrpSpPr/>
            <p:nvPr/>
          </p:nvGrpSpPr>
          <p:grpSpPr>
            <a:xfrm>
              <a:off x="4887366" y="3774740"/>
              <a:ext cx="1896180" cy="914400"/>
              <a:chOff x="4887366" y="3742577"/>
              <a:chExt cx="1896180" cy="914400"/>
            </a:xfrm>
          </p:grpSpPr>
          <p:pic>
            <p:nvPicPr>
              <p:cNvPr id="126" name="Picture 125" descr="Diagram&#10;&#10;Description automatically generated">
                <a:extLst>
                  <a:ext uri="{FF2B5EF4-FFF2-40B4-BE49-F238E27FC236}">
                    <a16:creationId xmlns:a16="http://schemas.microsoft.com/office/drawing/2014/main" id="{5AC797C2-A582-420C-BC31-877EC5DB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366" y="37425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Picture 128" descr="Diagram&#10;&#10;Description automatically generated">
                <a:extLst>
                  <a:ext uri="{FF2B5EF4-FFF2-40B4-BE49-F238E27FC236}">
                    <a16:creationId xmlns:a16="http://schemas.microsoft.com/office/drawing/2014/main" id="{D07CDF3D-0C73-4CA1-8F2E-F98CAB989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146" y="374257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33" name="Picture 132" descr="Diagram&#10;&#10;Description automatically generated">
              <a:extLst>
                <a:ext uri="{FF2B5EF4-FFF2-40B4-BE49-F238E27FC236}">
                  <a16:creationId xmlns:a16="http://schemas.microsoft.com/office/drawing/2014/main" id="{F16FA7FF-1ECE-4C3E-ADDC-D4EB6BBF9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366" y="4722696"/>
              <a:ext cx="914400" cy="914400"/>
            </a:xfrm>
            <a:prstGeom prst="rect">
              <a:avLst/>
            </a:prstGeom>
          </p:spPr>
        </p:pic>
        <p:pic>
          <p:nvPicPr>
            <p:cNvPr id="135" name="Picture 134" descr="Diagram&#10;&#10;Description automatically generated">
              <a:extLst>
                <a:ext uri="{FF2B5EF4-FFF2-40B4-BE49-F238E27FC236}">
                  <a16:creationId xmlns:a16="http://schemas.microsoft.com/office/drawing/2014/main" id="{D64C9E47-3FAC-4769-9475-BBE5C1B6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46" y="4722696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1493E54-0CD0-4DEC-B855-511852406B1F}"/>
              </a:ext>
            </a:extLst>
          </p:cNvPr>
          <p:cNvGrpSpPr/>
          <p:nvPr/>
        </p:nvGrpSpPr>
        <p:grpSpPr>
          <a:xfrm>
            <a:off x="8805228" y="3526970"/>
            <a:ext cx="2696572" cy="914400"/>
            <a:chOff x="4925214" y="3741612"/>
            <a:chExt cx="2696572" cy="9144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96CFFBA-F795-469A-9114-B9AEDCAE53EC}"/>
                </a:ext>
              </a:extLst>
            </p:cNvPr>
            <p:cNvPicPr/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214" y="374161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5BCC0C6-5483-414B-A8B1-EE12F6F37D71}"/>
                </a:ext>
              </a:extLst>
            </p:cNvPr>
            <p:cNvPicPr/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5806" y="3741612"/>
              <a:ext cx="914400" cy="914400"/>
            </a:xfrm>
            <a:prstGeom prst="rect">
              <a:avLst/>
            </a:prstGeom>
            <a:noFill/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BDA2181-5489-4750-9DC3-D456B9F16A40}"/>
                </a:ext>
              </a:extLst>
            </p:cNvPr>
            <p:cNvPicPr/>
            <p:nvPr/>
          </p:nvPicPr>
          <p:blipFill>
            <a:blip r:embed="rId1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386" y="3741612"/>
              <a:ext cx="914400" cy="914400"/>
            </a:xfrm>
            <a:prstGeom prst="rect">
              <a:avLst/>
            </a:prstGeom>
            <a:noFill/>
          </p:spPr>
        </p:pic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93F0440D-A46E-4F44-BF34-2109FD6E88C6}"/>
              </a:ext>
            </a:extLst>
          </p:cNvPr>
          <p:cNvPicPr/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050" y="1333603"/>
            <a:ext cx="914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5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Parthum, Bryan</dc:creator>
  <cp:lastModifiedBy>Parthum, Bryan</cp:lastModifiedBy>
  <cp:revision>17</cp:revision>
  <dcterms:created xsi:type="dcterms:W3CDTF">2020-12-23T19:27:31Z</dcterms:created>
  <dcterms:modified xsi:type="dcterms:W3CDTF">2021-07-14T20:43:45Z</dcterms:modified>
</cp:coreProperties>
</file>