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D5640-866E-434D-99D3-CDF94855533F}"/>
              </a:ext>
            </a:extLst>
          </p:cNvPr>
          <p:cNvSpPr txBox="1"/>
          <p:nvPr/>
        </p:nvSpPr>
        <p:spPr>
          <a:xfrm>
            <a:off x="684974" y="1262767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Building capacity to provide</a:t>
            </a:r>
          </a:p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in-demand data analysis 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47224-7EF2-864B-851A-DE131E19ED82}"/>
              </a:ext>
            </a:extLst>
          </p:cNvPr>
          <p:cNvSpPr txBox="1"/>
          <p:nvPr/>
        </p:nvSpPr>
        <p:spPr>
          <a:xfrm>
            <a:off x="9139842" y="3806464"/>
            <a:ext cx="2154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Kirsten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Burcat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JP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Courneya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Amy Yarnell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Brian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Zelip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5F819-53F8-114C-AD1D-0783565C82A1}"/>
              </a:ext>
            </a:extLst>
          </p:cNvPr>
          <p:cNvSpPr txBox="1"/>
          <p:nvPr/>
        </p:nvSpPr>
        <p:spPr>
          <a:xfrm>
            <a:off x="10780873" y="146884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MAC 2021</a:t>
            </a:r>
          </a:p>
        </p:txBody>
      </p:sp>
    </p:spTree>
    <p:extLst>
      <p:ext uri="{BB962C8B-B14F-4D97-AF65-F5344CB8AC3E}">
        <p14:creationId xmlns:p14="http://schemas.microsoft.com/office/powerpoint/2010/main" val="26025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1374867" y="1584252"/>
            <a:ext cx="944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THE DEETS in Tabular format</a:t>
            </a:r>
          </a:p>
        </p:txBody>
      </p:sp>
    </p:spTree>
    <p:extLst>
      <p:ext uri="{BB962C8B-B14F-4D97-AF65-F5344CB8AC3E}">
        <p14:creationId xmlns:p14="http://schemas.microsoft.com/office/powerpoint/2010/main" val="109313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2071308" y="1424762"/>
            <a:ext cx="804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DEETS about the future?</a:t>
            </a:r>
          </a:p>
        </p:txBody>
      </p:sp>
    </p:spTree>
    <p:extLst>
      <p:ext uri="{BB962C8B-B14F-4D97-AF65-F5344CB8AC3E}">
        <p14:creationId xmlns:p14="http://schemas.microsoft.com/office/powerpoint/2010/main" val="112511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Demi Bold</vt:lpstr>
      <vt:lpstr>Avenir Next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Innovation1</dc:creator>
  <cp:lastModifiedBy>Zelip, Brian</cp:lastModifiedBy>
  <cp:revision>5</cp:revision>
  <dcterms:created xsi:type="dcterms:W3CDTF">2021-10-11T13:53:18Z</dcterms:created>
  <dcterms:modified xsi:type="dcterms:W3CDTF">2021-10-13T16:57:56Z</dcterms:modified>
</cp:coreProperties>
</file>