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17AA-5186-4DA5-8FC7-94E6CE6234FF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E2BB-BB4D-435C-869E-628F672E8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0350" y="2994660"/>
            <a:ext cx="560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Building capacity to provide in-demand data analysis skills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59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Innovation1</dc:creator>
  <cp:lastModifiedBy>Innovation1</cp:lastModifiedBy>
  <cp:revision>2</cp:revision>
  <dcterms:created xsi:type="dcterms:W3CDTF">2021-10-11T13:53:18Z</dcterms:created>
  <dcterms:modified xsi:type="dcterms:W3CDTF">2021-10-11T13:55:31Z</dcterms:modified>
</cp:coreProperties>
</file>