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BE3C-E569-4CB6-9104-98E77575EE15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4C37-93B7-43F0-9D39-92949FC57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53774" y="71791"/>
            <a:ext cx="4552208" cy="923330"/>
            <a:chOff x="153774" y="71791"/>
            <a:chExt cx="4552208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153774" y="71791"/>
              <a:ext cx="22926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Italianno" panose="02000504060000020003" pitchFamily="2" charset="0"/>
                </a:rPr>
                <a:t>Erin &amp; Matt</a:t>
              </a:r>
              <a:endParaRPr lang="en-US" sz="4400" dirty="0">
                <a:latin typeface="Italianno" panose="02000504060000020003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942" y="687344"/>
              <a:ext cx="4548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Baskerville Old Face" panose="02020602080505020303" pitchFamily="18" charset="0"/>
                </a:rPr>
                <a:t>Winter Solstice ⋅ December 21 </a:t>
              </a:r>
              <a:r>
                <a:rPr lang="en-US" sz="1400" dirty="0" err="1" smtClean="0">
                  <a:latin typeface="Baskerville Old Face" panose="02020602080505020303" pitchFamily="18" charset="0"/>
                </a:rPr>
                <a:t>st</a:t>
              </a:r>
              <a:r>
                <a:rPr lang="en-US" sz="1400" dirty="0" smtClean="0">
                  <a:latin typeface="Baskerville Old Face" panose="02020602080505020303" pitchFamily="18" charset="0"/>
                </a:rPr>
                <a:t>, 2019 ⋅ Maurice, Louisiana </a:t>
              </a:r>
              <a:endParaRPr lang="en-US" sz="1400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29980" y="396393"/>
            <a:ext cx="6137580" cy="277002"/>
            <a:chOff x="5829980" y="396393"/>
            <a:chExt cx="6137580" cy="277002"/>
          </a:xfrm>
        </p:grpSpPr>
        <p:sp>
          <p:nvSpPr>
            <p:cNvPr id="14" name="TextBox 13"/>
            <p:cNvSpPr txBox="1"/>
            <p:nvPr/>
          </p:nvSpPr>
          <p:spPr>
            <a:xfrm>
              <a:off x="11409394" y="396396"/>
              <a:ext cx="5581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RSVP</a:t>
              </a:r>
              <a:endParaRPr lang="en-US" sz="1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20653" y="396395"/>
              <a:ext cx="1327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Honeymoon Fund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08489" y="396394"/>
              <a:ext cx="11079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Wedding Party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7840" y="396394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Location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31161" y="396394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Schedule</a:t>
              </a:r>
              <a:endParaRPr lang="en-US" sz="1600" dirty="0" smtClean="0">
                <a:latin typeface="Baskerville Old Face" panose="02020602080505020303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9980" y="396393"/>
              <a:ext cx="7970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Our Story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8261" y="396396"/>
              <a:ext cx="8611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Baskerville Old Face" panose="02020602080505020303" pitchFamily="18" charset="0"/>
                </a:rPr>
                <a:t>Slide Show</a:t>
              </a:r>
              <a:endParaRPr lang="en-US" sz="1200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3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6278" y="73227"/>
            <a:ext cx="4552208" cy="923330"/>
            <a:chOff x="153774" y="71791"/>
            <a:chExt cx="4552208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153774" y="71791"/>
              <a:ext cx="22926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Italianno" panose="02000504060000020003" pitchFamily="2" charset="0"/>
                </a:rPr>
                <a:t>Erin &amp; Matt</a:t>
              </a:r>
              <a:endParaRPr lang="en-US" sz="4400" dirty="0">
                <a:latin typeface="Italianno" panose="02000504060000020003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942" y="687344"/>
              <a:ext cx="4548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Baskerville Old Face" panose="02020602080505020303" pitchFamily="18" charset="0"/>
                </a:rPr>
                <a:t>Winter Solstice ⋅ December 21 </a:t>
              </a:r>
              <a:r>
                <a:rPr lang="en-US" sz="1400" dirty="0" err="1" smtClean="0">
                  <a:latin typeface="Baskerville Old Face" panose="02020602080505020303" pitchFamily="18" charset="0"/>
                </a:rPr>
                <a:t>st</a:t>
              </a:r>
              <a:r>
                <a:rPr lang="en-US" sz="1400" dirty="0" smtClean="0">
                  <a:latin typeface="Baskerville Old Face" panose="02020602080505020303" pitchFamily="18" charset="0"/>
                </a:rPr>
                <a:t>, 2019 ⋅ Maurice, Louisiana </a:t>
              </a:r>
              <a:endParaRPr lang="en-US" sz="1400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26885" y="250197"/>
            <a:ext cx="6107123" cy="261613"/>
            <a:chOff x="5829980" y="396393"/>
            <a:chExt cx="6107123" cy="261613"/>
          </a:xfrm>
        </p:grpSpPr>
        <p:sp>
          <p:nvSpPr>
            <p:cNvPr id="14" name="TextBox 13"/>
            <p:cNvSpPr txBox="1"/>
            <p:nvPr/>
          </p:nvSpPr>
          <p:spPr>
            <a:xfrm>
              <a:off x="11409394" y="396396"/>
              <a:ext cx="5277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RSVP</a:t>
              </a:r>
              <a:endParaRPr lang="en-US" sz="105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20653" y="396395"/>
              <a:ext cx="11833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Honeymoon Fund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08489" y="396394"/>
              <a:ext cx="10326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Wedding Party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7840" y="396394"/>
              <a:ext cx="65594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Location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31161" y="396394"/>
              <a:ext cx="6992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Schedule</a:t>
              </a:r>
              <a:endParaRPr lang="en-US" sz="1200" dirty="0" smtClean="0">
                <a:latin typeface="Baskerville Old Face" panose="02020602080505020303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29980" y="396393"/>
              <a:ext cx="71846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Our Story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8261" y="396396"/>
              <a:ext cx="774571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askerville Old Face" panose="02020602080505020303" pitchFamily="18" charset="0"/>
                </a:rPr>
                <a:t>Slide Show</a:t>
              </a:r>
              <a:endParaRPr lang="en-US" sz="1050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8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Italianno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Zelip, Brian</dc:creator>
  <cp:lastModifiedBy>Zelip, Brian</cp:lastModifiedBy>
  <cp:revision>3</cp:revision>
  <dcterms:created xsi:type="dcterms:W3CDTF">2019-08-29T15:47:23Z</dcterms:created>
  <dcterms:modified xsi:type="dcterms:W3CDTF">2019-08-30T19:42:13Z</dcterms:modified>
</cp:coreProperties>
</file>