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3" r:id="rId6"/>
    <p:sldId id="264" r:id="rId7"/>
    <p:sldId id="271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84352"/>
  </p:normalViewPr>
  <p:slideViewPr>
    <p:cSldViewPr snapToObjects="1">
      <p:cViewPr varScale="1">
        <p:scale>
          <a:sx n="97" d="100"/>
          <a:sy n="97" d="100"/>
        </p:scale>
        <p:origin x="22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04E3-3417-1F41-83F6-02B9732374CD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5EA-CF1B-B547-8E24-EF9C150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you weren’t able to hit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Reduced down to 30 labels because I didn’t understand them. I wanted to mimic this as if I was pulling the data from the scratch as I’d not want to work with data labels that I didn’t fully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know the ‘Why’ for each model</a:t>
            </a:r>
          </a:p>
          <a:p>
            <a:endParaRPr lang="en-US" dirty="0" smtClean="0"/>
          </a:p>
          <a:p>
            <a:r>
              <a:rPr lang="en-US" dirty="0" smtClean="0"/>
              <a:t>SVM</a:t>
            </a:r>
            <a:r>
              <a:rPr lang="en-US" baseline="0" dirty="0" smtClean="0"/>
              <a:t> – With an RBF kernel as we have a lot of labels</a:t>
            </a:r>
          </a:p>
          <a:p>
            <a:r>
              <a:rPr lang="en-US" baseline="0" dirty="0" smtClean="0"/>
              <a:t>Logistic Regression – Started this model as it was one of the only ones I knew</a:t>
            </a:r>
          </a:p>
          <a:p>
            <a:r>
              <a:rPr lang="en-US" baseline="0" dirty="0" smtClean="0"/>
              <a:t>Decision Trees – I wanted to explore the logic</a:t>
            </a:r>
          </a:p>
          <a:p>
            <a:r>
              <a:rPr lang="en-US" baseline="0" dirty="0" smtClean="0"/>
              <a:t>Random Forest Classifier – I have a lot of labels</a:t>
            </a:r>
          </a:p>
          <a:p>
            <a:r>
              <a:rPr lang="en-US" baseline="0" dirty="0" smtClean="0"/>
              <a:t>Ensemble – I wanted to combine most of them as many fell within a similar range so I wanted to try and push it above.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3 features were most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Trees had very</a:t>
            </a:r>
            <a:r>
              <a:rPr lang="en-US" baseline="0" dirty="0" smtClean="0"/>
              <a:t> low precision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able to identify if an article was going to fall within a category of mash/tech/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of authors need to be increased for better results; however, wasn’t able to get past a technical </a:t>
            </a:r>
            <a:r>
              <a:rPr lang="en-US" baseline="0" dirty="0" err="1" smtClean="0"/>
              <a:t>sisue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  <a:r>
              <a:rPr lang="en-US" baseline="0" dirty="0" smtClean="0"/>
              <a:t> Unable to distinguish between which models to use</a:t>
            </a:r>
          </a:p>
          <a:p>
            <a:r>
              <a:rPr lang="en-US" baseline="0" dirty="0" smtClean="0"/>
              <a:t>Learnings: understanding why I wanted to apply some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5EA-CF1B-B547-8E24-EF9C150E1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E854-EA51-CD43-9F2E-A8A2877374CF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67F9-4DF2-EC45-A358-5978C938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chive.ics.uci.edu/ml/datasets/Online+News+Pop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Mashable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Brian Zhou</a:t>
            </a:r>
          </a:p>
          <a:p>
            <a:r>
              <a:rPr lang="en-US" dirty="0" smtClean="0"/>
              <a:t>General Assembly – DAT SF 19</a:t>
            </a:r>
          </a:p>
        </p:txBody>
      </p:sp>
    </p:spTree>
    <p:extLst>
      <p:ext uri="{BB962C8B-B14F-4D97-AF65-F5344CB8AC3E}">
        <p14:creationId xmlns:p14="http://schemas.microsoft.com/office/powerpoint/2010/main" val="11144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Thought I understood my data but didn’t completely </a:t>
            </a:r>
            <a:r>
              <a:rPr lang="en-US" b="1" dirty="0" smtClean="0">
                <a:solidFill>
                  <a:srgbClr val="FF0000"/>
                </a:solidFill>
              </a:rPr>
              <a:t>(didn’t properly do data exploration)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Needed to understand the ‘why’ for a model before applying 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Pre-Processing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Difficulty dealing with certain errors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 the tuning of the Models</a:t>
            </a:r>
          </a:p>
          <a:p>
            <a:endParaRPr lang="en-US" dirty="0"/>
          </a:p>
          <a:p>
            <a:r>
              <a:rPr lang="en-US" dirty="0" smtClean="0"/>
              <a:t>Follow through with the NLP aspect of this project.</a:t>
            </a:r>
          </a:p>
          <a:p>
            <a:endParaRPr lang="en-US" dirty="0" smtClean="0"/>
          </a:p>
          <a:p>
            <a:r>
              <a:rPr lang="en-US" dirty="0" smtClean="0"/>
              <a:t>Begin scraping current data to incorporate into model</a:t>
            </a:r>
          </a:p>
          <a:p>
            <a:endParaRPr lang="en-US" dirty="0"/>
          </a:p>
          <a:p>
            <a:r>
              <a:rPr lang="en-US" dirty="0" smtClean="0"/>
              <a:t>Try similar process on other data sets</a:t>
            </a:r>
          </a:p>
        </p:txBody>
      </p:sp>
    </p:spTree>
    <p:extLst>
      <p:ext uri="{BB962C8B-B14F-4D97-AF65-F5344CB8AC3E}">
        <p14:creationId xmlns:p14="http://schemas.microsoft.com/office/powerpoint/2010/main" val="18655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24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832111"/>
            <a:ext cx="2895600" cy="66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Set: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8518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set that I performed my analysis on was the </a:t>
            </a:r>
            <a:r>
              <a:rPr lang="en-US" b="1" dirty="0" err="1" smtClean="0">
                <a:solidFill>
                  <a:schemeClr val="accent6"/>
                </a:solidFill>
              </a:rPr>
              <a:t>Mashable</a:t>
            </a:r>
            <a:r>
              <a:rPr lang="en-US" b="1" dirty="0" smtClean="0">
                <a:solidFill>
                  <a:schemeClr val="accent6"/>
                </a:solidFill>
              </a:rPr>
              <a:t> dataset</a:t>
            </a:r>
            <a:r>
              <a:rPr lang="en-US" dirty="0" smtClean="0"/>
              <a:t>: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://archive.ics.uci.edu/ml/datasets/Online+News+Popularity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2808032"/>
            <a:ext cx="2895600" cy="66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Problem: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783953"/>
            <a:ext cx="2895600" cy="66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Milestones: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2808032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model that could predict whether an article fell within the category of </a:t>
            </a:r>
            <a:r>
              <a:rPr lang="en-US" u="sng" dirty="0" smtClean="0"/>
              <a:t>TECH</a:t>
            </a:r>
            <a:r>
              <a:rPr lang="en-US" dirty="0" smtClean="0"/>
              <a:t>, </a:t>
            </a:r>
            <a:r>
              <a:rPr lang="en-US" u="sng" dirty="0" smtClean="0"/>
              <a:t>BUSINESS</a:t>
            </a:r>
            <a:r>
              <a:rPr lang="en-US" dirty="0" smtClean="0"/>
              <a:t>, </a:t>
            </a:r>
            <a:r>
              <a:rPr lang="en-US" u="sng" dirty="0" smtClean="0"/>
              <a:t>SOCIAL MEDIA</a:t>
            </a:r>
            <a:r>
              <a:rPr lang="en-US" dirty="0" smtClean="0"/>
              <a:t>, </a:t>
            </a:r>
            <a:r>
              <a:rPr lang="en-US" u="sng" dirty="0" smtClean="0"/>
              <a:t>WORLD</a:t>
            </a:r>
            <a:r>
              <a:rPr lang="en-US" dirty="0" smtClean="0"/>
              <a:t>, or </a:t>
            </a:r>
            <a:r>
              <a:rPr lang="en-US" u="sng" dirty="0" smtClean="0"/>
              <a:t>ENTERTAINMENT</a:t>
            </a:r>
            <a:r>
              <a:rPr lang="en-US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8862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>
                <a:solidFill>
                  <a:schemeClr val="accent6"/>
                </a:solidFill>
              </a:rPr>
              <a:t>Identify</a:t>
            </a:r>
            <a:r>
              <a:rPr lang="en-US" dirty="0" smtClean="0"/>
              <a:t> a dataset that I was interested in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b="1" dirty="0" smtClean="0">
                <a:solidFill>
                  <a:schemeClr val="accent6"/>
                </a:solidFill>
              </a:rPr>
              <a:t>Explore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6"/>
                </a:solidFill>
              </a:rPr>
              <a:t>Understand</a:t>
            </a:r>
            <a:r>
              <a:rPr lang="en-US" dirty="0" smtClean="0"/>
              <a:t> the dataset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b="1" dirty="0" smtClean="0">
                <a:solidFill>
                  <a:schemeClr val="accent6"/>
                </a:solidFill>
              </a:rPr>
              <a:t>Pre-Process</a:t>
            </a:r>
            <a:r>
              <a:rPr lang="en-US" dirty="0" smtClean="0"/>
              <a:t> the data for use</a:t>
            </a:r>
          </a:p>
          <a:p>
            <a:endParaRPr lang="en-US" dirty="0"/>
          </a:p>
          <a:p>
            <a:r>
              <a:rPr lang="en-US" dirty="0" smtClean="0"/>
              <a:t>4. </a:t>
            </a:r>
            <a:r>
              <a:rPr lang="en-US" b="1" dirty="0" smtClean="0">
                <a:solidFill>
                  <a:schemeClr val="accent6"/>
                </a:solidFill>
              </a:rPr>
              <a:t>Test</a:t>
            </a:r>
            <a:r>
              <a:rPr lang="en-US" dirty="0" smtClean="0"/>
              <a:t> multiple models on the dataset</a:t>
            </a:r>
          </a:p>
          <a:p>
            <a:endParaRPr lang="en-US" dirty="0"/>
          </a:p>
          <a:p>
            <a:r>
              <a:rPr lang="en-US" dirty="0" smtClean="0"/>
              <a:t>5. </a:t>
            </a:r>
            <a:r>
              <a:rPr lang="en-US" b="1" dirty="0" smtClean="0">
                <a:solidFill>
                  <a:schemeClr val="accent6"/>
                </a:solidFill>
              </a:rPr>
              <a:t>Graph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Visualize</a:t>
            </a:r>
            <a:r>
              <a:rPr lang="en-US" dirty="0" smtClean="0"/>
              <a:t> my findings. </a:t>
            </a:r>
          </a:p>
        </p:txBody>
      </p:sp>
    </p:spTree>
    <p:extLst>
      <p:ext uri="{BB962C8B-B14F-4D97-AF65-F5344CB8AC3E}">
        <p14:creationId xmlns:p14="http://schemas.microsoft.com/office/powerpoint/2010/main" val="17658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Details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9"/>
          <a:stretch/>
        </p:blipFill>
        <p:spPr>
          <a:xfrm>
            <a:off x="838200" y="2109299"/>
            <a:ext cx="5778518" cy="3856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738"/>
            <a:ext cx="10638692" cy="53193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43800" y="2109299"/>
            <a:ext cx="4343400" cy="40676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Total of 39644 Blog Articles</a:t>
            </a:r>
            <a:br>
              <a:rPr lang="en-US" sz="2000" dirty="0" smtClean="0"/>
            </a:b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Originally 61 labels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Reduced it to 30 labels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Added 6 new labels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Consolidated Day the post was release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H1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Title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Author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Meta Description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Body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3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Problems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693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However, a lot of problems arose when working with my data:</a:t>
            </a:r>
          </a:p>
          <a:p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 realized that my scraper only returned an index of </a:t>
            </a:r>
            <a:r>
              <a:rPr lang="en-US" sz="2000" b="1" dirty="0" smtClean="0"/>
              <a:t>38951</a:t>
            </a:r>
            <a:r>
              <a:rPr lang="en-US" sz="2000" dirty="0" smtClean="0"/>
              <a:t> articles when the UCI </a:t>
            </a:r>
            <a:r>
              <a:rPr lang="en-US" sz="2000" dirty="0" err="1" smtClean="0"/>
              <a:t>Mashable</a:t>
            </a:r>
            <a:r>
              <a:rPr lang="en-US" sz="2000" dirty="0" smtClean="0"/>
              <a:t> dataset had </a:t>
            </a:r>
            <a:r>
              <a:rPr lang="en-US" sz="2000" b="1" dirty="0" smtClean="0"/>
              <a:t>39644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 realized that some of the articles within the </a:t>
            </a:r>
            <a:r>
              <a:rPr lang="en-US" sz="2000" dirty="0" err="1" smtClean="0"/>
              <a:t>Mashable</a:t>
            </a:r>
            <a:r>
              <a:rPr lang="en-US" sz="2000" dirty="0" smtClean="0"/>
              <a:t> dataset weren’t properly labeled, and had </a:t>
            </a:r>
            <a:r>
              <a:rPr lang="en-US" sz="2000" b="1" dirty="0" smtClean="0"/>
              <a:t>missing values </a:t>
            </a:r>
            <a:r>
              <a:rPr lang="en-US" sz="2000" dirty="0" smtClean="0"/>
              <a:t>when it came to </a:t>
            </a:r>
            <a:r>
              <a:rPr lang="en-US" sz="2000" b="1" dirty="0" smtClean="0"/>
              <a:t>what category it belonged in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 had a lot of difficulties slicing and dicing around with the data as often times I would end up end up with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filled with </a:t>
            </a:r>
            <a:r>
              <a:rPr lang="en-US" sz="2000" b="1" dirty="0" err="1" smtClean="0"/>
              <a:t>NaN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 thought I understood my data, but in actuality I didn’t.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76"/>
          <a:stretch/>
        </p:blipFill>
        <p:spPr>
          <a:xfrm>
            <a:off x="7701118" y="914400"/>
            <a:ext cx="4328543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rot="2327372">
            <a:off x="8685339" y="3571846"/>
            <a:ext cx="2444259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 don’t understand!!!!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80060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Applied </a:t>
            </a:r>
            <a:r>
              <a:rPr lang="en-US" sz="2000" b="1" dirty="0" smtClean="0">
                <a:solidFill>
                  <a:schemeClr val="accent6"/>
                </a:solidFill>
              </a:rPr>
              <a:t>Logistic Regression </a:t>
            </a:r>
            <a:r>
              <a:rPr lang="en-US" sz="2000" dirty="0" smtClean="0"/>
              <a:t>to identify which labels were important in determining if an article was published on what day of the week.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 smtClean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2000" dirty="0"/>
              <a:t>Applied </a:t>
            </a:r>
            <a:r>
              <a:rPr lang="en-US" sz="2000" b="1" dirty="0">
                <a:solidFill>
                  <a:schemeClr val="accent6"/>
                </a:solidFill>
              </a:rPr>
              <a:t>Logistic Regression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6"/>
                </a:solidFill>
              </a:rPr>
              <a:t>Support Vector Machines </a:t>
            </a:r>
            <a:r>
              <a:rPr lang="en-US" sz="2000" dirty="0"/>
              <a:t>(SVM), </a:t>
            </a:r>
            <a:r>
              <a:rPr lang="en-US" sz="2000" b="1" dirty="0">
                <a:solidFill>
                  <a:schemeClr val="accent6"/>
                </a:solidFill>
              </a:rPr>
              <a:t>Decision Trees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6"/>
                </a:solidFill>
              </a:rPr>
              <a:t>Random Forest Classifier</a:t>
            </a:r>
            <a:r>
              <a:rPr lang="en-US" sz="2000" b="1" dirty="0"/>
              <a:t> </a:t>
            </a:r>
            <a:r>
              <a:rPr lang="en-US" sz="2000" dirty="0"/>
              <a:t>(RFC), and an </a:t>
            </a:r>
            <a:r>
              <a:rPr lang="en-US" sz="2000" b="1" dirty="0">
                <a:solidFill>
                  <a:schemeClr val="accent6"/>
                </a:solidFill>
              </a:rPr>
              <a:t>Ensemble </a:t>
            </a:r>
            <a:r>
              <a:rPr lang="en-US" sz="2000" dirty="0"/>
              <a:t>of Logistic Regression/ SVM/ Decision Trees to each category to identify which model worked best to predict if an article was to be well shared.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Applied </a:t>
            </a:r>
            <a:r>
              <a:rPr lang="en-US" sz="2000" b="1" dirty="0" smtClean="0">
                <a:solidFill>
                  <a:schemeClr val="accent6"/>
                </a:solidFill>
              </a:rPr>
              <a:t>Logistic Regression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6"/>
                </a:solidFill>
              </a:rPr>
              <a:t>Support Vector Machines </a:t>
            </a:r>
            <a:r>
              <a:rPr lang="en-US" sz="2000" dirty="0" smtClean="0"/>
              <a:t>(SVM), </a:t>
            </a:r>
            <a:r>
              <a:rPr lang="en-US" sz="2000" b="1" dirty="0" smtClean="0">
                <a:solidFill>
                  <a:schemeClr val="accent6"/>
                </a:solidFill>
              </a:rPr>
              <a:t>Decision Trees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6"/>
                </a:solidFill>
              </a:rPr>
              <a:t>Random Forest Classifier</a:t>
            </a:r>
            <a:r>
              <a:rPr lang="en-US" sz="2000" b="1" dirty="0" smtClean="0"/>
              <a:t> </a:t>
            </a:r>
            <a:r>
              <a:rPr lang="en-US" sz="2000" dirty="0" smtClean="0"/>
              <a:t>(RFC), and an </a:t>
            </a:r>
            <a:r>
              <a:rPr lang="en-US" sz="2000" b="1" dirty="0" smtClean="0">
                <a:solidFill>
                  <a:schemeClr val="accent6"/>
                </a:solidFill>
              </a:rPr>
              <a:t>Ensemble </a:t>
            </a:r>
            <a:r>
              <a:rPr lang="en-US" sz="2000" dirty="0" smtClean="0"/>
              <a:t>of Logistic Regression/ SVM/ Decision Trees to find which model would work best in predicting if an article fell within the listed article categories. 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sz="20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Apply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Logistic Regression </a:t>
            </a:r>
            <a:r>
              <a:rPr lang="en-US" sz="2000" dirty="0" smtClean="0"/>
              <a:t>to explore if there was any relationship between the author of a post and how well the article was shared.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sz="1600" i="1" dirty="0" smtClean="0"/>
              <a:t>Partially done</a:t>
            </a:r>
          </a:p>
        </p:txBody>
      </p:sp>
    </p:spTree>
    <p:extLst>
      <p:ext uri="{BB962C8B-B14F-4D97-AF65-F5344CB8AC3E}">
        <p14:creationId xmlns:p14="http://schemas.microsoft.com/office/powerpoint/2010/main" val="17947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Dived the labels that were important in categorizing which articles were released 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2029" r="-315" b="-2029"/>
          <a:stretch/>
        </p:blipFill>
        <p:spPr>
          <a:xfrm>
            <a:off x="6602032" y="2590800"/>
            <a:ext cx="3315178" cy="3446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772"/>
          <a:stretch/>
        </p:blipFill>
        <p:spPr>
          <a:xfrm>
            <a:off x="1847666" y="2658268"/>
            <a:ext cx="3732022" cy="33118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3694795"/>
            <a:ext cx="2971800" cy="526703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7666" y="5867400"/>
            <a:ext cx="790593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3 labels were consistently highest, pushing me to dive deeper into exploring its content.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46288" y="4396749"/>
            <a:ext cx="1066800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+ Shares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0765" y="3750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model that was best seen across the board was </a:t>
            </a:r>
            <a:r>
              <a:rPr lang="en-US" b="1" dirty="0" smtClean="0">
                <a:solidFill>
                  <a:schemeClr val="accent6"/>
                </a:solidFill>
              </a:rPr>
              <a:t>Decision Trees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4089880"/>
            <a:ext cx="6413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category ‘</a:t>
            </a:r>
            <a:r>
              <a:rPr lang="en-US" dirty="0" err="1" smtClean="0"/>
              <a:t>na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tested models performed well other than Decision Trees.</a:t>
            </a:r>
          </a:p>
          <a:p>
            <a:r>
              <a:rPr lang="en-US" dirty="0" smtClean="0"/>
              <a:t>The best, by a small amount, was the </a:t>
            </a:r>
            <a:r>
              <a:rPr lang="en-US" b="1" dirty="0" smtClean="0">
                <a:solidFill>
                  <a:schemeClr val="accent6"/>
                </a:solidFill>
              </a:rPr>
              <a:t>Ensemble </a:t>
            </a:r>
            <a:r>
              <a:rPr lang="en-US" dirty="0" smtClean="0"/>
              <a:t>of Logistic Regression/ SVM/ Decision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429000"/>
            <a:ext cx="6375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 + 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Logistic Regression returned a score of 0.769.</a:t>
            </a:r>
          </a:p>
          <a:p>
            <a:endParaRPr lang="en-US" dirty="0"/>
          </a:p>
          <a:p>
            <a:r>
              <a:rPr lang="en-US" dirty="0" smtClean="0"/>
              <a:t>Target was if their articles’ shares were higher than the median.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of authors tested on was small.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24" y="1825625"/>
            <a:ext cx="404517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747</Words>
  <Application>Microsoft Macintosh PowerPoint</Application>
  <PresentationFormat>Widescreen</PresentationFormat>
  <Paragraphs>120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Mashable</vt:lpstr>
      <vt:lpstr>Project Details</vt:lpstr>
      <vt:lpstr>Dataset Details</vt:lpstr>
      <vt:lpstr>When Problems Started</vt:lpstr>
      <vt:lpstr>Models to Test</vt:lpstr>
      <vt:lpstr>Day of the week</vt:lpstr>
      <vt:lpstr>Category + Shares</vt:lpstr>
      <vt:lpstr>Predicting category ‘na’</vt:lpstr>
      <vt:lpstr>Authors + Shares</vt:lpstr>
      <vt:lpstr>Challenges/Learnings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Mashable</dc:title>
  <dc:creator>Brian Zhou</dc:creator>
  <cp:lastModifiedBy>Brian Zhou</cp:lastModifiedBy>
  <cp:revision>25</cp:revision>
  <dcterms:created xsi:type="dcterms:W3CDTF">2016-03-02T05:11:27Z</dcterms:created>
  <dcterms:modified xsi:type="dcterms:W3CDTF">2016-03-03T02:49:33Z</dcterms:modified>
</cp:coreProperties>
</file>