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0" r:id="rId2"/>
    <p:sldId id="262" r:id="rId3"/>
    <p:sldId id="279" r:id="rId4"/>
    <p:sldId id="293"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66" autoAdjust="0"/>
    <p:restoredTop sz="94660"/>
  </p:normalViewPr>
  <p:slideViewPr>
    <p:cSldViewPr snapToGrid="0">
      <p:cViewPr varScale="1">
        <p:scale>
          <a:sx n="95" d="100"/>
          <a:sy n="95" d="100"/>
        </p:scale>
        <p:origin x="114" y="58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F9241B-8E67-4A13-A093-478F35C7307C}" type="datetimeFigureOut">
              <a:rPr lang="en-US" smtClean="0"/>
              <a:t>11/4/2018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6D227-FA3A-4CD4-8F06-9B646F8A83AD}" type="slidenum">
              <a:rPr lang="en-US" smtClean="0"/>
              <a:t>‹#›</a:t>
            </a:fld>
            <a:endParaRPr lang="en-US"/>
          </a:p>
        </p:txBody>
      </p:sp>
    </p:spTree>
    <p:extLst>
      <p:ext uri="{BB962C8B-B14F-4D97-AF65-F5344CB8AC3E}">
        <p14:creationId xmlns:p14="http://schemas.microsoft.com/office/powerpoint/2010/main" val="4177934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8969B-F016-40CE-99CF-DFD791E60418}"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E0B0E-7423-4679-BEC3-E07D28DC8F3D}" type="slidenum">
              <a:rPr lang="en-US" smtClean="0"/>
              <a:t>‹#›</a:t>
            </a:fld>
            <a:endParaRPr lang="en-US"/>
          </a:p>
        </p:txBody>
      </p:sp>
    </p:spTree>
    <p:extLst>
      <p:ext uri="{BB962C8B-B14F-4D97-AF65-F5344CB8AC3E}">
        <p14:creationId xmlns:p14="http://schemas.microsoft.com/office/powerpoint/2010/main" val="8854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4437235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4437235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48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44372357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4437235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67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44372357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44372357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97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44372357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44372357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7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44372357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44372357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38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44372357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44372357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99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44372357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44372357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74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A">
    <p:spTree>
      <p:nvGrpSpPr>
        <p:cNvPr id="1" name=""/>
        <p:cNvGrpSpPr/>
        <p:nvPr/>
      </p:nvGrpSpPr>
      <p:grpSpPr>
        <a:xfrm>
          <a:off x="0" y="0"/>
          <a:ext cx="0" cy="0"/>
          <a:chOff x="0" y="0"/>
          <a:chExt cx="0" cy="0"/>
        </a:xfrm>
      </p:grpSpPr>
      <p:sp>
        <p:nvSpPr>
          <p:cNvPr id="27" name="Rectangle 11"/>
          <p:cNvSpPr/>
          <p:nvPr userDrawn="1"/>
        </p:nvSpPr>
        <p:spPr>
          <a:xfrm>
            <a:off x="8775700" y="12700"/>
            <a:ext cx="2476500" cy="6858000"/>
          </a:xfrm>
          <a:custGeom>
            <a:avLst/>
            <a:gdLst>
              <a:gd name="connsiteX0" fmla="*/ 0 w 2476500"/>
              <a:gd name="connsiteY0" fmla="*/ 0 h 6858000"/>
              <a:gd name="connsiteX1" fmla="*/ 2476500 w 2476500"/>
              <a:gd name="connsiteY1" fmla="*/ 0 h 6858000"/>
              <a:gd name="connsiteX2" fmla="*/ 2476500 w 2476500"/>
              <a:gd name="connsiteY2" fmla="*/ 6858000 h 6858000"/>
              <a:gd name="connsiteX3" fmla="*/ 0 w 2476500"/>
              <a:gd name="connsiteY3" fmla="*/ 6858000 h 6858000"/>
              <a:gd name="connsiteX4" fmla="*/ 0 w 2476500"/>
              <a:gd name="connsiteY4" fmla="*/ 0 h 6858000"/>
              <a:gd name="connsiteX0" fmla="*/ 0 w 2476500"/>
              <a:gd name="connsiteY0" fmla="*/ 0 h 6858000"/>
              <a:gd name="connsiteX1" fmla="*/ 2476500 w 2476500"/>
              <a:gd name="connsiteY1" fmla="*/ 6858000 h 6858000"/>
              <a:gd name="connsiteX2" fmla="*/ 0 w 2476500"/>
              <a:gd name="connsiteY2" fmla="*/ 6858000 h 6858000"/>
              <a:gd name="connsiteX3" fmla="*/ 0 w 2476500"/>
              <a:gd name="connsiteY3" fmla="*/ 0 h 6858000"/>
            </a:gdLst>
            <a:ahLst/>
            <a:cxnLst>
              <a:cxn ang="0">
                <a:pos x="connsiteX0" y="connsiteY0"/>
              </a:cxn>
              <a:cxn ang="0">
                <a:pos x="connsiteX1" y="connsiteY1"/>
              </a:cxn>
              <a:cxn ang="0">
                <a:pos x="connsiteX2" y="connsiteY2"/>
              </a:cxn>
              <a:cxn ang="0">
                <a:pos x="connsiteX3" y="connsiteY3"/>
              </a:cxn>
            </a:cxnLst>
            <a:rect l="l" t="t" r="r" b="b"/>
            <a:pathLst>
              <a:path w="2476500" h="6858000">
                <a:moveTo>
                  <a:pt x="0" y="0"/>
                </a:moveTo>
                <a:lnTo>
                  <a:pt x="2476500" y="6858000"/>
                </a:lnTo>
                <a:lnTo>
                  <a:pt x="0" y="6858000"/>
                </a:lnTo>
                <a:lnTo>
                  <a:pt x="0" y="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4"/>
          <p:cNvSpPr/>
          <p:nvPr userDrawn="1"/>
        </p:nvSpPr>
        <p:spPr>
          <a:xfrm rot="10800000" flipV="1">
            <a:off x="4054364" y="-3766"/>
            <a:ext cx="8137635" cy="687023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52412"/>
              <a:gd name="connsiteX1" fmla="*/ 11030763 w 11030763"/>
              <a:gd name="connsiteY1" fmla="*/ 2996 h 6652412"/>
              <a:gd name="connsiteX2" fmla="*/ 11030763 w 11030763"/>
              <a:gd name="connsiteY2" fmla="*/ 6636033 h 6652412"/>
              <a:gd name="connsiteX3" fmla="*/ 3212636 w 11030763"/>
              <a:gd name="connsiteY3" fmla="*/ 6652412 h 6652412"/>
              <a:gd name="connsiteX4" fmla="*/ 0 w 11030763"/>
              <a:gd name="connsiteY4" fmla="*/ 0 h 6652412"/>
              <a:gd name="connsiteX0" fmla="*/ 0 w 11046873"/>
              <a:gd name="connsiteY0" fmla="*/ 0 h 6652412"/>
              <a:gd name="connsiteX1" fmla="*/ 11030763 w 11046873"/>
              <a:gd name="connsiteY1" fmla="*/ 2996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0 h 6652412"/>
              <a:gd name="connsiteX1" fmla="*/ 11038819 w 11046873"/>
              <a:gd name="connsiteY1" fmla="*/ 11209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5217 h 6657629"/>
              <a:gd name="connsiteX1" fmla="*/ 11038819 w 11046873"/>
              <a:gd name="connsiteY1" fmla="*/ 0 h 6657629"/>
              <a:gd name="connsiteX2" fmla="*/ 11046873 w 11046873"/>
              <a:gd name="connsiteY2" fmla="*/ 6657629 h 6657629"/>
              <a:gd name="connsiteX3" fmla="*/ 3212636 w 11046873"/>
              <a:gd name="connsiteY3" fmla="*/ 6657629 h 6657629"/>
              <a:gd name="connsiteX4" fmla="*/ 0 w 11046873"/>
              <a:gd name="connsiteY4" fmla="*/ 5217 h 6657629"/>
              <a:gd name="connsiteX0" fmla="*/ 0 w 11047648"/>
              <a:gd name="connsiteY0" fmla="*/ 0 h 6652412"/>
              <a:gd name="connsiteX1" fmla="*/ 11046873 w 11047648"/>
              <a:gd name="connsiteY1" fmla="*/ 2995 h 6652412"/>
              <a:gd name="connsiteX2" fmla="*/ 11046873 w 11047648"/>
              <a:gd name="connsiteY2" fmla="*/ 6652412 h 6652412"/>
              <a:gd name="connsiteX3" fmla="*/ 3212636 w 11047648"/>
              <a:gd name="connsiteY3" fmla="*/ 6652412 h 6652412"/>
              <a:gd name="connsiteX4" fmla="*/ 0 w 11047648"/>
              <a:gd name="connsiteY4" fmla="*/ 0 h 665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648" h="6652412">
                <a:moveTo>
                  <a:pt x="0" y="0"/>
                </a:moveTo>
                <a:lnTo>
                  <a:pt x="11046873" y="2995"/>
                </a:lnTo>
                <a:cubicBezTo>
                  <a:pt x="11049558" y="2216729"/>
                  <a:pt x="11044188" y="4438678"/>
                  <a:pt x="11046873" y="6652412"/>
                </a:cubicBezTo>
                <a:lnTo>
                  <a:pt x="3212636" y="6652412"/>
                </a:lnTo>
                <a:lnTo>
                  <a:pt x="0" y="0"/>
                </a:lnTo>
                <a:close/>
              </a:path>
            </a:pathLst>
          </a:cu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itle 1"/>
          <p:cNvSpPr>
            <a:spLocks noGrp="1"/>
          </p:cNvSpPr>
          <p:nvPr>
            <p:ph type="title" hasCustomPrompt="1"/>
          </p:nvPr>
        </p:nvSpPr>
        <p:spPr>
          <a:xfrm>
            <a:off x="4589989" y="1615384"/>
            <a:ext cx="6116133" cy="1593483"/>
          </a:xfrm>
        </p:spPr>
        <p:txBody>
          <a:bodyPr>
            <a:noAutofit/>
          </a:bodyPr>
          <a:lstStyle>
            <a:lvl1pPr>
              <a:defRPr sz="4800" b="1">
                <a:solidFill>
                  <a:schemeClr val="bg1"/>
                </a:solidFill>
              </a:defRPr>
            </a:lvl1pPr>
          </a:lstStyle>
          <a:p>
            <a:r>
              <a:rPr lang="en-US" dirty="0" smtClean="0"/>
              <a:t>Click To Edit Master Title Style</a:t>
            </a:r>
            <a:endParaRPr lang="en-US" dirty="0"/>
          </a:p>
        </p:txBody>
      </p:sp>
      <p:sp>
        <p:nvSpPr>
          <p:cNvPr id="23" name="Text Placeholder 6"/>
          <p:cNvSpPr>
            <a:spLocks noGrp="1"/>
          </p:cNvSpPr>
          <p:nvPr>
            <p:ph type="body" sz="quarter" idx="13"/>
          </p:nvPr>
        </p:nvSpPr>
        <p:spPr>
          <a:xfrm>
            <a:off x="4589989" y="4450841"/>
            <a:ext cx="5458837" cy="935421"/>
          </a:xfrm>
        </p:spPr>
        <p:txBody>
          <a:bodyPr>
            <a:normAutofit/>
          </a:bodyPr>
          <a:lstStyle>
            <a:lvl1pPr algn="l">
              <a:defRPr sz="2200">
                <a:solidFill>
                  <a:schemeClr val="bg1"/>
                </a:solidFill>
              </a:defRPr>
            </a:lvl1pPr>
          </a:lstStyle>
          <a:p>
            <a:pPr lvl="0"/>
            <a:r>
              <a:rPr lang="en-US" smtClean="0"/>
              <a:t>Click to edit Master text styles</a:t>
            </a:r>
          </a:p>
        </p:txBody>
      </p:sp>
      <p:pic>
        <p:nvPicPr>
          <p:cNvPr id="24" name="Picture 23" descr="ODU_sig_REV-01.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89989" y="471245"/>
            <a:ext cx="1825083" cy="767281"/>
          </a:xfrm>
          <a:prstGeom prst="rect">
            <a:avLst/>
          </a:prstGeom>
        </p:spPr>
      </p:pic>
      <p:sp>
        <p:nvSpPr>
          <p:cNvPr id="25" name="Text Placeholder 6"/>
          <p:cNvSpPr>
            <a:spLocks noGrp="1"/>
          </p:cNvSpPr>
          <p:nvPr>
            <p:ph type="body" sz="quarter" idx="14"/>
          </p:nvPr>
        </p:nvSpPr>
        <p:spPr>
          <a:xfrm>
            <a:off x="4589988" y="5472335"/>
            <a:ext cx="4300215" cy="430926"/>
          </a:xfrm>
        </p:spPr>
        <p:txBody>
          <a:bodyPr>
            <a:normAutofit/>
          </a:bodyPr>
          <a:lstStyle>
            <a:lvl1pPr algn="l">
              <a:defRPr sz="1600">
                <a:solidFill>
                  <a:schemeClr val="bg1"/>
                </a:solidFill>
              </a:defRPr>
            </a:lvl1pPr>
          </a:lstStyle>
          <a:p>
            <a:pPr lvl="0"/>
            <a:r>
              <a:rPr lang="en-US" smtClean="0"/>
              <a:t>Click to edit Master text styles</a:t>
            </a:r>
          </a:p>
        </p:txBody>
      </p:sp>
      <p:sp>
        <p:nvSpPr>
          <p:cNvPr id="26" name="Picture Placeholder 11"/>
          <p:cNvSpPr>
            <a:spLocks noGrp="1"/>
          </p:cNvSpPr>
          <p:nvPr>
            <p:ph type="pic" sz="quarter" idx="12"/>
          </p:nvPr>
        </p:nvSpPr>
        <p:spPr>
          <a:xfrm>
            <a:off x="0" y="0"/>
            <a:ext cx="4059935" cy="68580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357781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2 Photos, Content - Purple">
    <p:spTree>
      <p:nvGrpSpPr>
        <p:cNvPr id="1" name=""/>
        <p:cNvGrpSpPr/>
        <p:nvPr/>
      </p:nvGrpSpPr>
      <p:grpSpPr>
        <a:xfrm>
          <a:off x="0" y="0"/>
          <a:ext cx="0" cy="0"/>
          <a:chOff x="0" y="0"/>
          <a:chExt cx="0" cy="0"/>
        </a:xfrm>
      </p:grpSpPr>
      <p:sp>
        <p:nvSpPr>
          <p:cNvPr id="10" name="Right Triangle 9"/>
          <p:cNvSpPr/>
          <p:nvPr userDrawn="1"/>
        </p:nvSpPr>
        <p:spPr>
          <a:xfrm>
            <a:off x="5639262" y="4838699"/>
            <a:ext cx="2019301" cy="2019301"/>
          </a:xfrm>
          <a:prstGeom prst="r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085384" y="762000"/>
            <a:ext cx="5664070" cy="1295400"/>
          </a:xfrm>
        </p:spPr>
        <p:txBody>
          <a:bodyPr anchor="ctr"/>
          <a:lstStyle>
            <a:lvl1pPr>
              <a:defRPr sz="3200"/>
            </a:lvl1p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D4F7D0B0-7E7B-4879-A888-F5F2D3156A72}" type="slidenum">
              <a:rPr lang="en-US" smtClean="0"/>
              <a:t>‹#›</a:t>
            </a:fld>
            <a:endParaRPr lang="en-US"/>
          </a:p>
        </p:txBody>
      </p:sp>
      <p:sp>
        <p:nvSpPr>
          <p:cNvPr id="9" name="Content Placeholder 8"/>
          <p:cNvSpPr>
            <a:spLocks noGrp="1"/>
          </p:cNvSpPr>
          <p:nvPr>
            <p:ph sz="quarter" idx="13"/>
          </p:nvPr>
        </p:nvSpPr>
        <p:spPr>
          <a:xfrm>
            <a:off x="6085840" y="2233246"/>
            <a:ext cx="5663248" cy="39484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14"/>
          </p:nvPr>
        </p:nvSpPr>
        <p:spPr>
          <a:xfrm>
            <a:off x="0" y="1"/>
            <a:ext cx="5635625" cy="3330286"/>
          </a:xfrm>
        </p:spPr>
        <p:txBody>
          <a:bodyPr/>
          <a:lstStyle/>
          <a:p>
            <a:r>
              <a:rPr lang="en-US" smtClean="0"/>
              <a:t>Drag picture to placeholder or click icon to add</a:t>
            </a:r>
            <a:endParaRPr lang="en-US" dirty="0"/>
          </a:p>
        </p:txBody>
      </p:sp>
      <p:sp>
        <p:nvSpPr>
          <p:cNvPr id="12" name="Picture Placeholder 10"/>
          <p:cNvSpPr>
            <a:spLocks noGrp="1"/>
          </p:cNvSpPr>
          <p:nvPr>
            <p:ph type="pic" sz="quarter" idx="15"/>
          </p:nvPr>
        </p:nvSpPr>
        <p:spPr>
          <a:xfrm>
            <a:off x="-1" y="3393323"/>
            <a:ext cx="5635625" cy="3464677"/>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324495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2 Photos, Content - Purple">
    <p:spTree>
      <p:nvGrpSpPr>
        <p:cNvPr id="1" name=""/>
        <p:cNvGrpSpPr/>
        <p:nvPr/>
      </p:nvGrpSpPr>
      <p:grpSpPr>
        <a:xfrm>
          <a:off x="0" y="0"/>
          <a:ext cx="0" cy="0"/>
          <a:chOff x="0" y="0"/>
          <a:chExt cx="0" cy="0"/>
        </a:xfrm>
      </p:grpSpPr>
      <p:sp>
        <p:nvSpPr>
          <p:cNvPr id="10" name="Right Triangle 9"/>
          <p:cNvSpPr/>
          <p:nvPr userDrawn="1"/>
        </p:nvSpPr>
        <p:spPr>
          <a:xfrm>
            <a:off x="5639262" y="4838699"/>
            <a:ext cx="2019301" cy="2019301"/>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085384" y="762000"/>
            <a:ext cx="5664070" cy="1295400"/>
          </a:xfrm>
        </p:spPr>
        <p:txBody>
          <a:bodyPr anchor="ctr"/>
          <a:lstStyle>
            <a:lvl1pPr>
              <a:defRPr sz="3200"/>
            </a:lvl1p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D4F7D0B0-7E7B-4879-A888-F5F2D3156A72}" type="slidenum">
              <a:rPr lang="en-US" smtClean="0"/>
              <a:t>‹#›</a:t>
            </a:fld>
            <a:endParaRPr lang="en-US"/>
          </a:p>
        </p:txBody>
      </p:sp>
      <p:sp>
        <p:nvSpPr>
          <p:cNvPr id="9" name="Content Placeholder 8"/>
          <p:cNvSpPr>
            <a:spLocks noGrp="1"/>
          </p:cNvSpPr>
          <p:nvPr>
            <p:ph sz="quarter" idx="13"/>
          </p:nvPr>
        </p:nvSpPr>
        <p:spPr>
          <a:xfrm>
            <a:off x="6085840" y="2233246"/>
            <a:ext cx="5663248" cy="39484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14"/>
          </p:nvPr>
        </p:nvSpPr>
        <p:spPr>
          <a:xfrm>
            <a:off x="0" y="1"/>
            <a:ext cx="5635625" cy="3330286"/>
          </a:xfrm>
        </p:spPr>
        <p:txBody>
          <a:bodyPr/>
          <a:lstStyle/>
          <a:p>
            <a:r>
              <a:rPr lang="en-US" smtClean="0"/>
              <a:t>Drag picture to placeholder or click icon to add</a:t>
            </a:r>
            <a:endParaRPr lang="en-US" dirty="0"/>
          </a:p>
        </p:txBody>
      </p:sp>
      <p:sp>
        <p:nvSpPr>
          <p:cNvPr id="12" name="Picture Placeholder 10"/>
          <p:cNvSpPr>
            <a:spLocks noGrp="1"/>
          </p:cNvSpPr>
          <p:nvPr>
            <p:ph type="pic" sz="quarter" idx="15"/>
          </p:nvPr>
        </p:nvSpPr>
        <p:spPr>
          <a:xfrm>
            <a:off x="-1" y="3393323"/>
            <a:ext cx="5635625" cy="3464677"/>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36220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10" name="Content Placeholder 9"/>
          <p:cNvSpPr>
            <a:spLocks noGrp="1"/>
          </p:cNvSpPr>
          <p:nvPr>
            <p:ph sz="quarter" idx="14"/>
          </p:nvPr>
        </p:nvSpPr>
        <p:spPr>
          <a:xfrm>
            <a:off x="1706880" y="1470467"/>
            <a:ext cx="10046459" cy="4734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ight Triangle 10"/>
          <p:cNvSpPr/>
          <p:nvPr userDrawn="1"/>
        </p:nvSpPr>
        <p:spPr>
          <a:xfrm>
            <a:off x="0" y="1554040"/>
            <a:ext cx="991514" cy="5309555"/>
          </a:xfrm>
          <a:prstGeom prst="rtTriangl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4"/>
          <p:cNvSpPr/>
          <p:nvPr userDrawn="1"/>
        </p:nvSpPr>
        <p:spPr>
          <a:xfrm flipH="1">
            <a:off x="0" y="-5972"/>
            <a:ext cx="1671090" cy="6869567"/>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04643"/>
              <a:gd name="connsiteY0" fmla="*/ 0 h 6644225"/>
              <a:gd name="connsiteX1" fmla="*/ 12204643 w 12204643"/>
              <a:gd name="connsiteY1" fmla="*/ 5774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5774"/>
                </a:lnTo>
                <a:lnTo>
                  <a:pt x="12204643" y="6644223"/>
                </a:lnTo>
                <a:lnTo>
                  <a:pt x="11159981" y="6644225"/>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a:xfrm>
            <a:off x="1718937" y="365126"/>
            <a:ext cx="10030518" cy="97130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974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Light Bl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10" name="Content Placeholder 9"/>
          <p:cNvSpPr>
            <a:spLocks noGrp="1"/>
          </p:cNvSpPr>
          <p:nvPr>
            <p:ph sz="quarter" idx="14"/>
          </p:nvPr>
        </p:nvSpPr>
        <p:spPr>
          <a:xfrm>
            <a:off x="1706880" y="1470467"/>
            <a:ext cx="10046459" cy="4734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ight Triangle 10"/>
          <p:cNvSpPr/>
          <p:nvPr userDrawn="1"/>
        </p:nvSpPr>
        <p:spPr>
          <a:xfrm>
            <a:off x="0" y="1554040"/>
            <a:ext cx="991514" cy="5309555"/>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4"/>
          <p:cNvSpPr/>
          <p:nvPr userDrawn="1"/>
        </p:nvSpPr>
        <p:spPr>
          <a:xfrm flipH="1">
            <a:off x="0" y="-5972"/>
            <a:ext cx="1671090" cy="6869567"/>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04643"/>
              <a:gd name="connsiteY0" fmla="*/ 0 h 6644225"/>
              <a:gd name="connsiteX1" fmla="*/ 12204643 w 12204643"/>
              <a:gd name="connsiteY1" fmla="*/ 5774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5774"/>
                </a:lnTo>
                <a:lnTo>
                  <a:pt x="12204643" y="6644223"/>
                </a:lnTo>
                <a:lnTo>
                  <a:pt x="11159981" y="6644225"/>
                </a:lnTo>
                <a:lnTo>
                  <a:pt x="0" y="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a:xfrm>
            <a:off x="1718937" y="365126"/>
            <a:ext cx="10030518" cy="97130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504540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Aqu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10" name="Content Placeholder 9"/>
          <p:cNvSpPr>
            <a:spLocks noGrp="1"/>
          </p:cNvSpPr>
          <p:nvPr>
            <p:ph sz="quarter" idx="14"/>
          </p:nvPr>
        </p:nvSpPr>
        <p:spPr>
          <a:xfrm>
            <a:off x="1706880" y="1470467"/>
            <a:ext cx="10046459" cy="4734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ight Triangle 10"/>
          <p:cNvSpPr/>
          <p:nvPr userDrawn="1"/>
        </p:nvSpPr>
        <p:spPr>
          <a:xfrm>
            <a:off x="0" y="1554040"/>
            <a:ext cx="991514" cy="5309555"/>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4"/>
          <p:cNvSpPr/>
          <p:nvPr userDrawn="1"/>
        </p:nvSpPr>
        <p:spPr>
          <a:xfrm flipH="1">
            <a:off x="0" y="-11567"/>
            <a:ext cx="1671090" cy="6869567"/>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04643"/>
              <a:gd name="connsiteY0" fmla="*/ 0 h 6644225"/>
              <a:gd name="connsiteX1" fmla="*/ 12204643 w 12204643"/>
              <a:gd name="connsiteY1" fmla="*/ 5774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5774"/>
                </a:lnTo>
                <a:lnTo>
                  <a:pt x="12204643" y="6644223"/>
                </a:lnTo>
                <a:lnTo>
                  <a:pt x="11159981" y="6644225"/>
                </a:lnTo>
                <a:lnTo>
                  <a:pt x="0" y="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a:xfrm>
            <a:off x="1718937" y="365126"/>
            <a:ext cx="10030518" cy="97130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228864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Gree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10" name="Content Placeholder 9"/>
          <p:cNvSpPr>
            <a:spLocks noGrp="1"/>
          </p:cNvSpPr>
          <p:nvPr>
            <p:ph sz="quarter" idx="14"/>
          </p:nvPr>
        </p:nvSpPr>
        <p:spPr>
          <a:xfrm>
            <a:off x="1706880" y="1470467"/>
            <a:ext cx="10046459" cy="4734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ight Triangle 10"/>
          <p:cNvSpPr/>
          <p:nvPr userDrawn="1"/>
        </p:nvSpPr>
        <p:spPr>
          <a:xfrm>
            <a:off x="0" y="1554040"/>
            <a:ext cx="991514" cy="5309555"/>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4"/>
          <p:cNvSpPr/>
          <p:nvPr userDrawn="1"/>
        </p:nvSpPr>
        <p:spPr>
          <a:xfrm flipH="1">
            <a:off x="0" y="-5972"/>
            <a:ext cx="1671090" cy="6869567"/>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04643"/>
              <a:gd name="connsiteY0" fmla="*/ 0 h 6644225"/>
              <a:gd name="connsiteX1" fmla="*/ 12204643 w 12204643"/>
              <a:gd name="connsiteY1" fmla="*/ 5774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5774"/>
                </a:lnTo>
                <a:lnTo>
                  <a:pt x="12204643" y="6644223"/>
                </a:lnTo>
                <a:lnTo>
                  <a:pt x="11159981" y="6644225"/>
                </a:lnTo>
                <a:lnTo>
                  <a:pt x="0" y="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a:xfrm>
            <a:off x="1718937" y="365126"/>
            <a:ext cx="10030518" cy="97130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536762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Oran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10" name="Content Placeholder 9"/>
          <p:cNvSpPr>
            <a:spLocks noGrp="1"/>
          </p:cNvSpPr>
          <p:nvPr>
            <p:ph sz="quarter" idx="14"/>
          </p:nvPr>
        </p:nvSpPr>
        <p:spPr>
          <a:xfrm>
            <a:off x="1706880" y="1470467"/>
            <a:ext cx="10046459" cy="4734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ight Triangle 10"/>
          <p:cNvSpPr/>
          <p:nvPr userDrawn="1"/>
        </p:nvSpPr>
        <p:spPr>
          <a:xfrm>
            <a:off x="0" y="1554040"/>
            <a:ext cx="991514" cy="5309555"/>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4"/>
          <p:cNvSpPr/>
          <p:nvPr userDrawn="1"/>
        </p:nvSpPr>
        <p:spPr>
          <a:xfrm flipH="1">
            <a:off x="0" y="-5972"/>
            <a:ext cx="1671090" cy="6869567"/>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04643"/>
              <a:gd name="connsiteY0" fmla="*/ 0 h 6644225"/>
              <a:gd name="connsiteX1" fmla="*/ 12204643 w 12204643"/>
              <a:gd name="connsiteY1" fmla="*/ 5774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5774"/>
                </a:lnTo>
                <a:lnTo>
                  <a:pt x="12204643" y="6644223"/>
                </a:lnTo>
                <a:lnTo>
                  <a:pt x="11159981" y="6644225"/>
                </a:lnTo>
                <a:lnTo>
                  <a:pt x="0" y="0"/>
                </a:ln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a:xfrm>
            <a:off x="1718937" y="365126"/>
            <a:ext cx="10030518" cy="97130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01008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10" name="Content Placeholder 9"/>
          <p:cNvSpPr>
            <a:spLocks noGrp="1"/>
          </p:cNvSpPr>
          <p:nvPr>
            <p:ph sz="quarter" idx="14"/>
          </p:nvPr>
        </p:nvSpPr>
        <p:spPr>
          <a:xfrm>
            <a:off x="1706880" y="1470467"/>
            <a:ext cx="10046459" cy="4734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ight Triangle 10"/>
          <p:cNvSpPr/>
          <p:nvPr userDrawn="1"/>
        </p:nvSpPr>
        <p:spPr>
          <a:xfrm>
            <a:off x="0" y="1554040"/>
            <a:ext cx="991514" cy="5309555"/>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4"/>
          <p:cNvSpPr/>
          <p:nvPr userDrawn="1"/>
        </p:nvSpPr>
        <p:spPr>
          <a:xfrm flipH="1">
            <a:off x="0" y="-5972"/>
            <a:ext cx="1671090" cy="6869567"/>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04643"/>
              <a:gd name="connsiteY0" fmla="*/ 0 h 6644225"/>
              <a:gd name="connsiteX1" fmla="*/ 12204643 w 12204643"/>
              <a:gd name="connsiteY1" fmla="*/ 5774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5774"/>
                </a:lnTo>
                <a:lnTo>
                  <a:pt x="12204643" y="6644223"/>
                </a:lnTo>
                <a:lnTo>
                  <a:pt x="11159981" y="6644225"/>
                </a:lnTo>
                <a:lnTo>
                  <a:pt x="0" y="0"/>
                </a:lnTo>
                <a:close/>
              </a:path>
            </a:pathLst>
          </a:custGeom>
          <a:solidFill>
            <a:srgbClr val="9264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a:xfrm>
            <a:off x="1718937" y="365126"/>
            <a:ext cx="10030518" cy="97130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59503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ue">
    <p:spTree>
      <p:nvGrpSpPr>
        <p:cNvPr id="1" name=""/>
        <p:cNvGrpSpPr/>
        <p:nvPr/>
      </p:nvGrpSpPr>
      <p:grpSpPr>
        <a:xfrm>
          <a:off x="0" y="0"/>
          <a:ext cx="0" cy="0"/>
          <a:chOff x="0" y="0"/>
          <a:chExt cx="0" cy="0"/>
        </a:xfrm>
      </p:grpSpPr>
      <p:sp>
        <p:nvSpPr>
          <p:cNvPr id="19" name="Right Triangle 18"/>
          <p:cNvSpPr/>
          <p:nvPr userDrawn="1"/>
        </p:nvSpPr>
        <p:spPr>
          <a:xfrm flipH="1">
            <a:off x="8779932" y="12701"/>
            <a:ext cx="3412065" cy="6858000"/>
          </a:xfrm>
          <a:prstGeom prst="rtTriangle">
            <a:avLst/>
          </a:prstGeom>
          <a:solidFill>
            <a:srgbClr val="57C1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4"/>
          <p:cNvSpPr/>
          <p:nvPr userDrawn="1"/>
        </p:nvSpPr>
        <p:spPr>
          <a:xfrm>
            <a:off x="1909231" y="-8466"/>
            <a:ext cx="10299095" cy="6878711"/>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11186"/>
                </a:lnTo>
                <a:lnTo>
                  <a:pt x="12204643" y="6644223"/>
                </a:lnTo>
                <a:lnTo>
                  <a:pt x="11159981" y="6644225"/>
                </a:lnTo>
                <a:lnTo>
                  <a:pt x="0" y="0"/>
                </a:lnTo>
                <a:close/>
              </a:path>
            </a:pathLst>
          </a:custGeom>
          <a:solidFill>
            <a:srgbClr val="04365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3" name="Text Placeholder 2"/>
          <p:cNvSpPr>
            <a:spLocks noGrp="1"/>
          </p:cNvSpPr>
          <p:nvPr userDrawn="1">
            <p:ph type="body" idx="1" hasCustomPrompt="1"/>
          </p:nvPr>
        </p:nvSpPr>
        <p:spPr>
          <a:xfrm>
            <a:off x="557560" y="5393267"/>
            <a:ext cx="6960840" cy="986268"/>
          </a:xfrm>
        </p:spPr>
        <p:txBody>
          <a:bodyPr>
            <a:normAutofit/>
          </a:bodyPr>
          <a:lstStyle>
            <a:lvl1pPr marL="0" marR="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sz="2000">
                <a:solidFill>
                  <a:srgbClr val="7F7F7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endParaRPr lang="en-US" dirty="0"/>
          </a:p>
        </p:txBody>
      </p:sp>
      <p:pic>
        <p:nvPicPr>
          <p:cNvPr id="8" name="Picture 7"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2824829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 Light Blue">
    <p:spTree>
      <p:nvGrpSpPr>
        <p:cNvPr id="1" name=""/>
        <p:cNvGrpSpPr/>
        <p:nvPr/>
      </p:nvGrpSpPr>
      <p:grpSpPr>
        <a:xfrm>
          <a:off x="0" y="0"/>
          <a:ext cx="0" cy="0"/>
          <a:chOff x="0" y="0"/>
          <a:chExt cx="0" cy="0"/>
        </a:xfrm>
      </p:grpSpPr>
      <p:sp>
        <p:nvSpPr>
          <p:cNvPr id="19" name="Right Triangle 18"/>
          <p:cNvSpPr/>
          <p:nvPr userDrawn="1"/>
        </p:nvSpPr>
        <p:spPr>
          <a:xfrm flipH="1">
            <a:off x="8779932" y="12701"/>
            <a:ext cx="3412065"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4"/>
          <p:cNvSpPr/>
          <p:nvPr userDrawn="1"/>
        </p:nvSpPr>
        <p:spPr>
          <a:xfrm>
            <a:off x="1909231" y="-8466"/>
            <a:ext cx="10299095" cy="6878711"/>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11186"/>
                </a:lnTo>
                <a:lnTo>
                  <a:pt x="12204643" y="6644223"/>
                </a:lnTo>
                <a:lnTo>
                  <a:pt x="11159981" y="6644225"/>
                </a:lnTo>
                <a:lnTo>
                  <a:pt x="0" y="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3" name="Text Placeholder 2"/>
          <p:cNvSpPr>
            <a:spLocks noGrp="1"/>
          </p:cNvSpPr>
          <p:nvPr userDrawn="1">
            <p:ph type="body" idx="1" hasCustomPrompt="1"/>
          </p:nvPr>
        </p:nvSpPr>
        <p:spPr>
          <a:xfrm>
            <a:off x="557560" y="5393267"/>
            <a:ext cx="6960840" cy="986268"/>
          </a:xfrm>
        </p:spPr>
        <p:txBody>
          <a:bodyPr>
            <a:normAutofit/>
          </a:bodyPr>
          <a:lstStyle>
            <a:lvl1pPr marL="0" marR="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sz="2000">
                <a:solidFill>
                  <a:srgbClr val="7F7F7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endParaRPr lang="en-US" dirty="0"/>
          </a:p>
        </p:txBody>
      </p:sp>
      <p:pic>
        <p:nvPicPr>
          <p:cNvPr id="7" name="Picture 6"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68692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B">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r="26039"/>
          <a:stretch/>
        </p:blipFill>
        <p:spPr>
          <a:xfrm>
            <a:off x="4456204" y="-29166"/>
            <a:ext cx="7735796" cy="6915954"/>
          </a:xfrm>
          <a:prstGeom prst="rect">
            <a:avLst/>
          </a:prstGeom>
        </p:spPr>
      </p:pic>
      <p:sp>
        <p:nvSpPr>
          <p:cNvPr id="27" name="Rectangle 11"/>
          <p:cNvSpPr/>
          <p:nvPr userDrawn="1"/>
        </p:nvSpPr>
        <p:spPr>
          <a:xfrm>
            <a:off x="4734036" y="25400"/>
            <a:ext cx="2476500" cy="6858000"/>
          </a:xfrm>
          <a:custGeom>
            <a:avLst/>
            <a:gdLst>
              <a:gd name="connsiteX0" fmla="*/ 0 w 2476500"/>
              <a:gd name="connsiteY0" fmla="*/ 0 h 6858000"/>
              <a:gd name="connsiteX1" fmla="*/ 2476500 w 2476500"/>
              <a:gd name="connsiteY1" fmla="*/ 0 h 6858000"/>
              <a:gd name="connsiteX2" fmla="*/ 2476500 w 2476500"/>
              <a:gd name="connsiteY2" fmla="*/ 6858000 h 6858000"/>
              <a:gd name="connsiteX3" fmla="*/ 0 w 2476500"/>
              <a:gd name="connsiteY3" fmla="*/ 6858000 h 6858000"/>
              <a:gd name="connsiteX4" fmla="*/ 0 w 2476500"/>
              <a:gd name="connsiteY4" fmla="*/ 0 h 6858000"/>
              <a:gd name="connsiteX0" fmla="*/ 0 w 2476500"/>
              <a:gd name="connsiteY0" fmla="*/ 0 h 6858000"/>
              <a:gd name="connsiteX1" fmla="*/ 2476500 w 2476500"/>
              <a:gd name="connsiteY1" fmla="*/ 6858000 h 6858000"/>
              <a:gd name="connsiteX2" fmla="*/ 0 w 2476500"/>
              <a:gd name="connsiteY2" fmla="*/ 6858000 h 6858000"/>
              <a:gd name="connsiteX3" fmla="*/ 0 w 2476500"/>
              <a:gd name="connsiteY3" fmla="*/ 0 h 6858000"/>
            </a:gdLst>
            <a:ahLst/>
            <a:cxnLst>
              <a:cxn ang="0">
                <a:pos x="connsiteX0" y="connsiteY0"/>
              </a:cxn>
              <a:cxn ang="0">
                <a:pos x="connsiteX1" y="connsiteY1"/>
              </a:cxn>
              <a:cxn ang="0">
                <a:pos x="connsiteX2" y="connsiteY2"/>
              </a:cxn>
              <a:cxn ang="0">
                <a:pos x="connsiteX3" y="connsiteY3"/>
              </a:cxn>
            </a:cxnLst>
            <a:rect l="l" t="t" r="r" b="b"/>
            <a:pathLst>
              <a:path w="2476500" h="6858000">
                <a:moveTo>
                  <a:pt x="0" y="0"/>
                </a:moveTo>
                <a:lnTo>
                  <a:pt x="2476500" y="6858000"/>
                </a:lnTo>
                <a:lnTo>
                  <a:pt x="0" y="6858000"/>
                </a:lnTo>
                <a:lnTo>
                  <a:pt x="0" y="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4"/>
          <p:cNvSpPr/>
          <p:nvPr userDrawn="1"/>
        </p:nvSpPr>
        <p:spPr>
          <a:xfrm rot="10800000" flipV="1">
            <a:off x="0" y="-27642"/>
            <a:ext cx="8137635" cy="6906809"/>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52412"/>
              <a:gd name="connsiteX1" fmla="*/ 11030763 w 11030763"/>
              <a:gd name="connsiteY1" fmla="*/ 2996 h 6652412"/>
              <a:gd name="connsiteX2" fmla="*/ 11030763 w 11030763"/>
              <a:gd name="connsiteY2" fmla="*/ 6636033 h 6652412"/>
              <a:gd name="connsiteX3" fmla="*/ 3212636 w 11030763"/>
              <a:gd name="connsiteY3" fmla="*/ 6652412 h 6652412"/>
              <a:gd name="connsiteX4" fmla="*/ 0 w 11030763"/>
              <a:gd name="connsiteY4" fmla="*/ 0 h 6652412"/>
              <a:gd name="connsiteX0" fmla="*/ 0 w 11046873"/>
              <a:gd name="connsiteY0" fmla="*/ 0 h 6652412"/>
              <a:gd name="connsiteX1" fmla="*/ 11030763 w 11046873"/>
              <a:gd name="connsiteY1" fmla="*/ 2996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0 h 6652412"/>
              <a:gd name="connsiteX1" fmla="*/ 11038819 w 11046873"/>
              <a:gd name="connsiteY1" fmla="*/ 11209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5217 h 6657629"/>
              <a:gd name="connsiteX1" fmla="*/ 11038819 w 11046873"/>
              <a:gd name="connsiteY1" fmla="*/ 0 h 6657629"/>
              <a:gd name="connsiteX2" fmla="*/ 11046873 w 11046873"/>
              <a:gd name="connsiteY2" fmla="*/ 6657629 h 6657629"/>
              <a:gd name="connsiteX3" fmla="*/ 3212636 w 11046873"/>
              <a:gd name="connsiteY3" fmla="*/ 6657629 h 6657629"/>
              <a:gd name="connsiteX4" fmla="*/ 0 w 11046873"/>
              <a:gd name="connsiteY4" fmla="*/ 5217 h 6657629"/>
              <a:gd name="connsiteX0" fmla="*/ 0 w 11047648"/>
              <a:gd name="connsiteY0" fmla="*/ 0 h 6652412"/>
              <a:gd name="connsiteX1" fmla="*/ 11046873 w 11047648"/>
              <a:gd name="connsiteY1" fmla="*/ 2995 h 6652412"/>
              <a:gd name="connsiteX2" fmla="*/ 11046873 w 11047648"/>
              <a:gd name="connsiteY2" fmla="*/ 6652412 h 6652412"/>
              <a:gd name="connsiteX3" fmla="*/ 3212636 w 11047648"/>
              <a:gd name="connsiteY3" fmla="*/ 6652412 h 6652412"/>
              <a:gd name="connsiteX4" fmla="*/ 0 w 11047648"/>
              <a:gd name="connsiteY4" fmla="*/ 0 h 665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648" h="6652412">
                <a:moveTo>
                  <a:pt x="0" y="0"/>
                </a:moveTo>
                <a:lnTo>
                  <a:pt x="11046873" y="2995"/>
                </a:lnTo>
                <a:cubicBezTo>
                  <a:pt x="11049558" y="2216729"/>
                  <a:pt x="11044188" y="4438678"/>
                  <a:pt x="11046873" y="6652412"/>
                </a:cubicBezTo>
                <a:lnTo>
                  <a:pt x="3212636" y="6652412"/>
                </a:lnTo>
                <a:lnTo>
                  <a:pt x="0" y="0"/>
                </a:lnTo>
                <a:close/>
              </a:path>
            </a:pathLst>
          </a:cu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itle 1"/>
          <p:cNvSpPr>
            <a:spLocks noGrp="1"/>
          </p:cNvSpPr>
          <p:nvPr>
            <p:ph type="title" hasCustomPrompt="1"/>
          </p:nvPr>
        </p:nvSpPr>
        <p:spPr>
          <a:xfrm>
            <a:off x="535625" y="1602684"/>
            <a:ext cx="6116133" cy="1593483"/>
          </a:xfrm>
        </p:spPr>
        <p:txBody>
          <a:bodyPr>
            <a:noAutofit/>
          </a:bodyPr>
          <a:lstStyle>
            <a:lvl1pPr>
              <a:defRPr sz="4800" b="1">
                <a:solidFill>
                  <a:schemeClr val="bg1"/>
                </a:solidFill>
              </a:defRPr>
            </a:lvl1pPr>
          </a:lstStyle>
          <a:p>
            <a:r>
              <a:rPr lang="en-US" dirty="0" smtClean="0"/>
              <a:t>Click To Edit Master Title Style</a:t>
            </a:r>
            <a:endParaRPr lang="en-US" dirty="0"/>
          </a:p>
        </p:txBody>
      </p:sp>
      <p:sp>
        <p:nvSpPr>
          <p:cNvPr id="23" name="Text Placeholder 6"/>
          <p:cNvSpPr>
            <a:spLocks noGrp="1"/>
          </p:cNvSpPr>
          <p:nvPr>
            <p:ph type="body" sz="quarter" idx="13"/>
          </p:nvPr>
        </p:nvSpPr>
        <p:spPr>
          <a:xfrm>
            <a:off x="535625" y="4438141"/>
            <a:ext cx="5458837" cy="935421"/>
          </a:xfrm>
        </p:spPr>
        <p:txBody>
          <a:bodyPr>
            <a:normAutofit/>
          </a:bodyPr>
          <a:lstStyle>
            <a:lvl1pPr algn="l">
              <a:defRPr sz="2200">
                <a:solidFill>
                  <a:schemeClr val="bg1"/>
                </a:solidFill>
              </a:defRPr>
            </a:lvl1pPr>
          </a:lstStyle>
          <a:p>
            <a:pPr lvl="0"/>
            <a:r>
              <a:rPr lang="en-US" smtClean="0"/>
              <a:t>Click to edit Master text styles</a:t>
            </a:r>
          </a:p>
        </p:txBody>
      </p:sp>
      <p:pic>
        <p:nvPicPr>
          <p:cNvPr id="24" name="Picture 23" descr="ODU_sig_REV-01.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35625" y="458545"/>
            <a:ext cx="1825083" cy="767281"/>
          </a:xfrm>
          <a:prstGeom prst="rect">
            <a:avLst/>
          </a:prstGeom>
        </p:spPr>
      </p:pic>
      <p:sp>
        <p:nvSpPr>
          <p:cNvPr id="25" name="Text Placeholder 6"/>
          <p:cNvSpPr>
            <a:spLocks noGrp="1"/>
          </p:cNvSpPr>
          <p:nvPr>
            <p:ph type="body" sz="quarter" idx="14"/>
          </p:nvPr>
        </p:nvSpPr>
        <p:spPr>
          <a:xfrm>
            <a:off x="535624" y="5459635"/>
            <a:ext cx="4300215" cy="430926"/>
          </a:xfrm>
        </p:spPr>
        <p:txBody>
          <a:bodyPr>
            <a:normAutofit/>
          </a:bodyPr>
          <a:lstStyle>
            <a:lvl1pPr algn="l">
              <a:defRPr sz="1600">
                <a:solidFill>
                  <a:schemeClr val="bg1"/>
                </a:solidFill>
              </a:defRPr>
            </a:lvl1pPr>
          </a:lstStyle>
          <a:p>
            <a:pPr lvl="0"/>
            <a:r>
              <a:rPr lang="en-US" smtClean="0"/>
              <a:t>Click to edit Master text styles</a:t>
            </a: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 Aqua">
    <p:spTree>
      <p:nvGrpSpPr>
        <p:cNvPr id="1" name=""/>
        <p:cNvGrpSpPr/>
        <p:nvPr/>
      </p:nvGrpSpPr>
      <p:grpSpPr>
        <a:xfrm>
          <a:off x="0" y="0"/>
          <a:ext cx="0" cy="0"/>
          <a:chOff x="0" y="0"/>
          <a:chExt cx="0" cy="0"/>
        </a:xfrm>
      </p:grpSpPr>
      <p:sp>
        <p:nvSpPr>
          <p:cNvPr id="19" name="Right Triangle 18"/>
          <p:cNvSpPr/>
          <p:nvPr userDrawn="1"/>
        </p:nvSpPr>
        <p:spPr>
          <a:xfrm flipH="1">
            <a:off x="8779932" y="12701"/>
            <a:ext cx="3412065"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4"/>
          <p:cNvSpPr/>
          <p:nvPr userDrawn="1"/>
        </p:nvSpPr>
        <p:spPr>
          <a:xfrm>
            <a:off x="1909231" y="-8466"/>
            <a:ext cx="10299095" cy="6878711"/>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11186"/>
                </a:lnTo>
                <a:lnTo>
                  <a:pt x="12204643" y="6644223"/>
                </a:lnTo>
                <a:lnTo>
                  <a:pt x="11159981" y="6644225"/>
                </a:lnTo>
                <a:lnTo>
                  <a:pt x="0" y="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3" name="Text Placeholder 2"/>
          <p:cNvSpPr>
            <a:spLocks noGrp="1"/>
          </p:cNvSpPr>
          <p:nvPr userDrawn="1">
            <p:ph type="body" idx="1" hasCustomPrompt="1"/>
          </p:nvPr>
        </p:nvSpPr>
        <p:spPr>
          <a:xfrm>
            <a:off x="557560" y="5393267"/>
            <a:ext cx="6960840" cy="986268"/>
          </a:xfrm>
        </p:spPr>
        <p:txBody>
          <a:bodyPr>
            <a:normAutofit/>
          </a:bodyPr>
          <a:lstStyle>
            <a:lvl1pPr marL="0" marR="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sz="2000">
                <a:solidFill>
                  <a:srgbClr val="7F7F7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endParaRPr lang="en-US" dirty="0"/>
          </a:p>
        </p:txBody>
      </p:sp>
      <p:pic>
        <p:nvPicPr>
          <p:cNvPr id="7" name="Picture 6"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472023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Divider - Green">
    <p:spTree>
      <p:nvGrpSpPr>
        <p:cNvPr id="1" name=""/>
        <p:cNvGrpSpPr/>
        <p:nvPr/>
      </p:nvGrpSpPr>
      <p:grpSpPr>
        <a:xfrm>
          <a:off x="0" y="0"/>
          <a:ext cx="0" cy="0"/>
          <a:chOff x="0" y="0"/>
          <a:chExt cx="0" cy="0"/>
        </a:xfrm>
      </p:grpSpPr>
      <p:sp>
        <p:nvSpPr>
          <p:cNvPr id="19" name="Right Triangle 18"/>
          <p:cNvSpPr/>
          <p:nvPr userDrawn="1"/>
        </p:nvSpPr>
        <p:spPr>
          <a:xfrm flipH="1">
            <a:off x="8779932" y="12701"/>
            <a:ext cx="3412065"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4"/>
          <p:cNvSpPr/>
          <p:nvPr userDrawn="1"/>
        </p:nvSpPr>
        <p:spPr>
          <a:xfrm>
            <a:off x="1909231" y="-8466"/>
            <a:ext cx="10299095" cy="6878711"/>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11186"/>
                </a:lnTo>
                <a:lnTo>
                  <a:pt x="12204643" y="6644223"/>
                </a:lnTo>
                <a:lnTo>
                  <a:pt x="11159981" y="6644225"/>
                </a:lnTo>
                <a:lnTo>
                  <a:pt x="0" y="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3" name="Text Placeholder 2"/>
          <p:cNvSpPr>
            <a:spLocks noGrp="1"/>
          </p:cNvSpPr>
          <p:nvPr userDrawn="1">
            <p:ph type="body" idx="1" hasCustomPrompt="1"/>
          </p:nvPr>
        </p:nvSpPr>
        <p:spPr>
          <a:xfrm>
            <a:off x="557560" y="5393267"/>
            <a:ext cx="6960840" cy="986268"/>
          </a:xfrm>
        </p:spPr>
        <p:txBody>
          <a:bodyPr>
            <a:normAutofit/>
          </a:bodyPr>
          <a:lstStyle>
            <a:lvl1pPr marL="0" marR="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sz="2000">
                <a:solidFill>
                  <a:srgbClr val="7F7F7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endParaRPr lang="en-US" dirty="0"/>
          </a:p>
        </p:txBody>
      </p:sp>
      <p:pic>
        <p:nvPicPr>
          <p:cNvPr id="7" name="Picture 6"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3416871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Divider - Orange">
    <p:spTree>
      <p:nvGrpSpPr>
        <p:cNvPr id="1" name=""/>
        <p:cNvGrpSpPr/>
        <p:nvPr/>
      </p:nvGrpSpPr>
      <p:grpSpPr>
        <a:xfrm>
          <a:off x="0" y="0"/>
          <a:ext cx="0" cy="0"/>
          <a:chOff x="0" y="0"/>
          <a:chExt cx="0" cy="0"/>
        </a:xfrm>
      </p:grpSpPr>
      <p:sp>
        <p:nvSpPr>
          <p:cNvPr id="19" name="Right Triangle 18"/>
          <p:cNvSpPr/>
          <p:nvPr userDrawn="1"/>
        </p:nvSpPr>
        <p:spPr>
          <a:xfrm flipH="1">
            <a:off x="8779932" y="12701"/>
            <a:ext cx="3412065"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4"/>
          <p:cNvSpPr/>
          <p:nvPr userDrawn="1"/>
        </p:nvSpPr>
        <p:spPr>
          <a:xfrm>
            <a:off x="1909231" y="-8466"/>
            <a:ext cx="10299095" cy="6878711"/>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11186"/>
                </a:lnTo>
                <a:lnTo>
                  <a:pt x="12204643" y="6644223"/>
                </a:lnTo>
                <a:lnTo>
                  <a:pt x="11159981" y="6644225"/>
                </a:lnTo>
                <a:lnTo>
                  <a:pt x="0" y="0"/>
                </a:ln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3" name="Text Placeholder 2"/>
          <p:cNvSpPr>
            <a:spLocks noGrp="1"/>
          </p:cNvSpPr>
          <p:nvPr userDrawn="1">
            <p:ph type="body" idx="1" hasCustomPrompt="1"/>
          </p:nvPr>
        </p:nvSpPr>
        <p:spPr>
          <a:xfrm>
            <a:off x="557560" y="5393267"/>
            <a:ext cx="6960840" cy="986268"/>
          </a:xfrm>
        </p:spPr>
        <p:txBody>
          <a:bodyPr>
            <a:normAutofit/>
          </a:bodyPr>
          <a:lstStyle>
            <a:lvl1pPr marL="0" marR="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sz="2000">
                <a:solidFill>
                  <a:srgbClr val="7F7F7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endParaRPr lang="en-US" dirty="0"/>
          </a:p>
        </p:txBody>
      </p:sp>
      <p:pic>
        <p:nvPicPr>
          <p:cNvPr id="7" name="Picture 6"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3398218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Divider - Purple">
    <p:spTree>
      <p:nvGrpSpPr>
        <p:cNvPr id="1" name=""/>
        <p:cNvGrpSpPr/>
        <p:nvPr/>
      </p:nvGrpSpPr>
      <p:grpSpPr>
        <a:xfrm>
          <a:off x="0" y="0"/>
          <a:ext cx="0" cy="0"/>
          <a:chOff x="0" y="0"/>
          <a:chExt cx="0" cy="0"/>
        </a:xfrm>
      </p:grpSpPr>
      <p:sp>
        <p:nvSpPr>
          <p:cNvPr id="19" name="Right Triangle 18"/>
          <p:cNvSpPr/>
          <p:nvPr userDrawn="1"/>
        </p:nvSpPr>
        <p:spPr>
          <a:xfrm flipH="1">
            <a:off x="8779932" y="12701"/>
            <a:ext cx="3412065"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4"/>
          <p:cNvSpPr/>
          <p:nvPr userDrawn="1"/>
        </p:nvSpPr>
        <p:spPr>
          <a:xfrm>
            <a:off x="1909231" y="-8466"/>
            <a:ext cx="10299095" cy="6878711"/>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643" h="6644225">
                <a:moveTo>
                  <a:pt x="0" y="0"/>
                </a:moveTo>
                <a:lnTo>
                  <a:pt x="12204643" y="11186"/>
                </a:lnTo>
                <a:lnTo>
                  <a:pt x="12204643" y="6644223"/>
                </a:lnTo>
                <a:lnTo>
                  <a:pt x="11159981" y="6644225"/>
                </a:lnTo>
                <a:lnTo>
                  <a:pt x="0" y="0"/>
                </a:lnTo>
                <a:close/>
              </a:path>
            </a:pathLst>
          </a:cu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3" name="Text Placeholder 2"/>
          <p:cNvSpPr>
            <a:spLocks noGrp="1"/>
          </p:cNvSpPr>
          <p:nvPr userDrawn="1">
            <p:ph type="body" idx="1" hasCustomPrompt="1"/>
          </p:nvPr>
        </p:nvSpPr>
        <p:spPr>
          <a:xfrm>
            <a:off x="557560" y="5393267"/>
            <a:ext cx="6960840" cy="986268"/>
          </a:xfrm>
        </p:spPr>
        <p:txBody>
          <a:bodyPr>
            <a:normAutofit/>
          </a:bodyPr>
          <a:lstStyle>
            <a:lvl1pPr marL="0" marR="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sz="2000">
                <a:solidFill>
                  <a:srgbClr val="7F7F7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endParaRPr lang="en-US" dirty="0"/>
          </a:p>
        </p:txBody>
      </p:sp>
      <p:pic>
        <p:nvPicPr>
          <p:cNvPr id="7" name="Picture 6"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4072929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Divider, Photo - Blue">
    <p:spTree>
      <p:nvGrpSpPr>
        <p:cNvPr id="1" name=""/>
        <p:cNvGrpSpPr/>
        <p:nvPr/>
      </p:nvGrpSpPr>
      <p:grpSpPr>
        <a:xfrm>
          <a:off x="0" y="0"/>
          <a:ext cx="0" cy="0"/>
          <a:chOff x="0" y="0"/>
          <a:chExt cx="0" cy="0"/>
        </a:xfrm>
      </p:grpSpPr>
      <p:sp>
        <p:nvSpPr>
          <p:cNvPr id="4" name="Right Triangle 3"/>
          <p:cNvSpPr/>
          <p:nvPr userDrawn="1"/>
        </p:nvSpPr>
        <p:spPr>
          <a:xfrm flipH="1">
            <a:off x="10270066" y="10161"/>
            <a:ext cx="1921930" cy="6858000"/>
          </a:xfrm>
          <a:prstGeom prst="rtTriangl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8094133" y="-17221"/>
            <a:ext cx="4121813" cy="6878322"/>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108" h="6652693">
                <a:moveTo>
                  <a:pt x="0" y="8468"/>
                </a:moveTo>
                <a:lnTo>
                  <a:pt x="12265108" y="0"/>
                </a:lnTo>
                <a:lnTo>
                  <a:pt x="12204643" y="6652691"/>
                </a:lnTo>
                <a:lnTo>
                  <a:pt x="11159981" y="6652693"/>
                </a:lnTo>
                <a:lnTo>
                  <a:pt x="0" y="8468"/>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557560" y="5393267"/>
            <a:ext cx="6960840" cy="986268"/>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9"/>
          <p:cNvSpPr>
            <a:spLocks noGrp="1"/>
          </p:cNvSpPr>
          <p:nvPr>
            <p:ph type="pic" sz="quarter" idx="10"/>
          </p:nvPr>
        </p:nvSpPr>
        <p:spPr>
          <a:xfrm>
            <a:off x="550863" y="355600"/>
            <a:ext cx="6959600" cy="3268663"/>
          </a:xfrm>
        </p:spPr>
        <p:txBody>
          <a:bodyPr/>
          <a:lstStyle/>
          <a:p>
            <a:r>
              <a:rPr lang="en-US" smtClean="0"/>
              <a:t>Drag picture to placeholder or click icon to add</a:t>
            </a:r>
            <a:endParaRPr lang="en-US"/>
          </a:p>
        </p:txBody>
      </p:sp>
      <p:pic>
        <p:nvPicPr>
          <p:cNvPr id="9" name="Picture 8"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4076240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Divider, Photo - Light Blue">
    <p:spTree>
      <p:nvGrpSpPr>
        <p:cNvPr id="1" name=""/>
        <p:cNvGrpSpPr/>
        <p:nvPr/>
      </p:nvGrpSpPr>
      <p:grpSpPr>
        <a:xfrm>
          <a:off x="0" y="0"/>
          <a:ext cx="0" cy="0"/>
          <a:chOff x="0" y="0"/>
          <a:chExt cx="0" cy="0"/>
        </a:xfrm>
      </p:grpSpPr>
      <p:sp>
        <p:nvSpPr>
          <p:cNvPr id="4" name="Right Triangle 3"/>
          <p:cNvSpPr/>
          <p:nvPr userDrawn="1"/>
        </p:nvSpPr>
        <p:spPr>
          <a:xfrm flipH="1">
            <a:off x="10270066" y="10161"/>
            <a:ext cx="1921930"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8094133" y="-17221"/>
            <a:ext cx="4121813" cy="6878322"/>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108" h="6652693">
                <a:moveTo>
                  <a:pt x="0" y="8468"/>
                </a:moveTo>
                <a:lnTo>
                  <a:pt x="12265108" y="0"/>
                </a:lnTo>
                <a:lnTo>
                  <a:pt x="12204643" y="6652691"/>
                </a:lnTo>
                <a:lnTo>
                  <a:pt x="11159981" y="6652693"/>
                </a:lnTo>
                <a:lnTo>
                  <a:pt x="0" y="8468"/>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557560" y="5393267"/>
            <a:ext cx="6960840" cy="986268"/>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9"/>
          <p:cNvSpPr>
            <a:spLocks noGrp="1"/>
          </p:cNvSpPr>
          <p:nvPr>
            <p:ph type="pic" sz="quarter" idx="10"/>
          </p:nvPr>
        </p:nvSpPr>
        <p:spPr>
          <a:xfrm>
            <a:off x="550863" y="355600"/>
            <a:ext cx="6959600" cy="3268663"/>
          </a:xfrm>
        </p:spPr>
        <p:txBody>
          <a:bodyPr/>
          <a:lstStyle/>
          <a:p>
            <a:r>
              <a:rPr lang="en-US" smtClean="0"/>
              <a:t>Drag picture to placeholder or click icon to add</a:t>
            </a:r>
            <a:endParaRPr lang="en-US"/>
          </a:p>
        </p:txBody>
      </p:sp>
      <p:pic>
        <p:nvPicPr>
          <p:cNvPr id="9" name="Picture 8"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2338530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Photo - Aqua">
    <p:spTree>
      <p:nvGrpSpPr>
        <p:cNvPr id="1" name=""/>
        <p:cNvGrpSpPr/>
        <p:nvPr/>
      </p:nvGrpSpPr>
      <p:grpSpPr>
        <a:xfrm>
          <a:off x="0" y="0"/>
          <a:ext cx="0" cy="0"/>
          <a:chOff x="0" y="0"/>
          <a:chExt cx="0" cy="0"/>
        </a:xfrm>
      </p:grpSpPr>
      <p:sp>
        <p:nvSpPr>
          <p:cNvPr id="4" name="Right Triangle 3"/>
          <p:cNvSpPr/>
          <p:nvPr userDrawn="1"/>
        </p:nvSpPr>
        <p:spPr>
          <a:xfrm flipH="1">
            <a:off x="10270066" y="10161"/>
            <a:ext cx="1921930"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8094133" y="-17221"/>
            <a:ext cx="4121813" cy="6878322"/>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108" h="6652693">
                <a:moveTo>
                  <a:pt x="0" y="8468"/>
                </a:moveTo>
                <a:lnTo>
                  <a:pt x="12265108" y="0"/>
                </a:lnTo>
                <a:lnTo>
                  <a:pt x="12204643" y="6652691"/>
                </a:lnTo>
                <a:lnTo>
                  <a:pt x="11159981" y="6652693"/>
                </a:lnTo>
                <a:lnTo>
                  <a:pt x="0" y="8468"/>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557560" y="5393267"/>
            <a:ext cx="6960840" cy="986268"/>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9"/>
          <p:cNvSpPr>
            <a:spLocks noGrp="1"/>
          </p:cNvSpPr>
          <p:nvPr>
            <p:ph type="pic" sz="quarter" idx="10"/>
          </p:nvPr>
        </p:nvSpPr>
        <p:spPr>
          <a:xfrm>
            <a:off x="550863" y="355600"/>
            <a:ext cx="6959600" cy="3268663"/>
          </a:xfrm>
        </p:spPr>
        <p:txBody>
          <a:bodyPr/>
          <a:lstStyle/>
          <a:p>
            <a:r>
              <a:rPr lang="en-US" smtClean="0"/>
              <a:t>Drag picture to placeholder or click icon to add</a:t>
            </a:r>
            <a:endParaRPr lang="en-US"/>
          </a:p>
        </p:txBody>
      </p:sp>
      <p:pic>
        <p:nvPicPr>
          <p:cNvPr id="9" name="Picture 8"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1858671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Divider, Photo - Green">
    <p:spTree>
      <p:nvGrpSpPr>
        <p:cNvPr id="1" name=""/>
        <p:cNvGrpSpPr/>
        <p:nvPr/>
      </p:nvGrpSpPr>
      <p:grpSpPr>
        <a:xfrm>
          <a:off x="0" y="0"/>
          <a:ext cx="0" cy="0"/>
          <a:chOff x="0" y="0"/>
          <a:chExt cx="0" cy="0"/>
        </a:xfrm>
      </p:grpSpPr>
      <p:sp>
        <p:nvSpPr>
          <p:cNvPr id="4" name="Right Triangle 3"/>
          <p:cNvSpPr/>
          <p:nvPr userDrawn="1"/>
        </p:nvSpPr>
        <p:spPr>
          <a:xfrm flipH="1">
            <a:off x="10270066" y="10161"/>
            <a:ext cx="1921930"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8094133" y="-17221"/>
            <a:ext cx="4121813" cy="6878322"/>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108" h="6652693">
                <a:moveTo>
                  <a:pt x="0" y="8468"/>
                </a:moveTo>
                <a:lnTo>
                  <a:pt x="12265108" y="0"/>
                </a:lnTo>
                <a:lnTo>
                  <a:pt x="12204643" y="6652691"/>
                </a:lnTo>
                <a:lnTo>
                  <a:pt x="11159981" y="6652693"/>
                </a:lnTo>
                <a:lnTo>
                  <a:pt x="0" y="8468"/>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557560" y="5393267"/>
            <a:ext cx="6960840" cy="986268"/>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9"/>
          <p:cNvSpPr>
            <a:spLocks noGrp="1"/>
          </p:cNvSpPr>
          <p:nvPr>
            <p:ph type="pic" sz="quarter" idx="10"/>
          </p:nvPr>
        </p:nvSpPr>
        <p:spPr>
          <a:xfrm>
            <a:off x="550863" y="355600"/>
            <a:ext cx="6959600" cy="3268663"/>
          </a:xfrm>
        </p:spPr>
        <p:txBody>
          <a:bodyPr/>
          <a:lstStyle/>
          <a:p>
            <a:r>
              <a:rPr lang="en-US" smtClean="0"/>
              <a:t>Drag picture to placeholder or click icon to add</a:t>
            </a:r>
            <a:endParaRPr lang="en-US"/>
          </a:p>
        </p:txBody>
      </p:sp>
      <p:pic>
        <p:nvPicPr>
          <p:cNvPr id="9" name="Picture 8"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1193832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Divider, Photo - Orange">
    <p:spTree>
      <p:nvGrpSpPr>
        <p:cNvPr id="1" name=""/>
        <p:cNvGrpSpPr/>
        <p:nvPr/>
      </p:nvGrpSpPr>
      <p:grpSpPr>
        <a:xfrm>
          <a:off x="0" y="0"/>
          <a:ext cx="0" cy="0"/>
          <a:chOff x="0" y="0"/>
          <a:chExt cx="0" cy="0"/>
        </a:xfrm>
      </p:grpSpPr>
      <p:sp>
        <p:nvSpPr>
          <p:cNvPr id="4" name="Right Triangle 3"/>
          <p:cNvSpPr/>
          <p:nvPr userDrawn="1"/>
        </p:nvSpPr>
        <p:spPr>
          <a:xfrm flipH="1">
            <a:off x="10270066" y="10161"/>
            <a:ext cx="1921930"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8094133" y="-17221"/>
            <a:ext cx="4121813" cy="6878322"/>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108" h="6652693">
                <a:moveTo>
                  <a:pt x="0" y="8468"/>
                </a:moveTo>
                <a:lnTo>
                  <a:pt x="12265108" y="0"/>
                </a:lnTo>
                <a:lnTo>
                  <a:pt x="12204643" y="6652691"/>
                </a:lnTo>
                <a:lnTo>
                  <a:pt x="11159981" y="6652693"/>
                </a:lnTo>
                <a:lnTo>
                  <a:pt x="0" y="8468"/>
                </a:ln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557560" y="5393267"/>
            <a:ext cx="6960840" cy="986268"/>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9"/>
          <p:cNvSpPr>
            <a:spLocks noGrp="1"/>
          </p:cNvSpPr>
          <p:nvPr>
            <p:ph type="pic" sz="quarter" idx="10"/>
          </p:nvPr>
        </p:nvSpPr>
        <p:spPr>
          <a:xfrm>
            <a:off x="550863" y="355600"/>
            <a:ext cx="6959600" cy="3268663"/>
          </a:xfrm>
        </p:spPr>
        <p:txBody>
          <a:bodyPr/>
          <a:lstStyle/>
          <a:p>
            <a:r>
              <a:rPr lang="en-US" smtClean="0"/>
              <a:t>Drag picture to placeholder or click icon to add</a:t>
            </a:r>
            <a:endParaRPr lang="en-US"/>
          </a:p>
        </p:txBody>
      </p:sp>
      <p:pic>
        <p:nvPicPr>
          <p:cNvPr id="9" name="Picture 8"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19050263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Divider, Photo - Purple">
    <p:spTree>
      <p:nvGrpSpPr>
        <p:cNvPr id="1" name=""/>
        <p:cNvGrpSpPr/>
        <p:nvPr/>
      </p:nvGrpSpPr>
      <p:grpSpPr>
        <a:xfrm>
          <a:off x="0" y="0"/>
          <a:ext cx="0" cy="0"/>
          <a:chOff x="0" y="0"/>
          <a:chExt cx="0" cy="0"/>
        </a:xfrm>
      </p:grpSpPr>
      <p:sp>
        <p:nvSpPr>
          <p:cNvPr id="4" name="Right Triangle 3"/>
          <p:cNvSpPr/>
          <p:nvPr userDrawn="1"/>
        </p:nvSpPr>
        <p:spPr>
          <a:xfrm flipH="1">
            <a:off x="10270066" y="10161"/>
            <a:ext cx="1921930" cy="685800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8094133" y="-17221"/>
            <a:ext cx="4121813" cy="6878322"/>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108" h="6652693">
                <a:moveTo>
                  <a:pt x="0" y="8468"/>
                </a:moveTo>
                <a:lnTo>
                  <a:pt x="12265108" y="0"/>
                </a:lnTo>
                <a:lnTo>
                  <a:pt x="12204643" y="6652691"/>
                </a:lnTo>
                <a:lnTo>
                  <a:pt x="11159981" y="6652693"/>
                </a:lnTo>
                <a:lnTo>
                  <a:pt x="0" y="8468"/>
                </a:lnTo>
                <a:close/>
              </a:path>
            </a:pathLst>
          </a:cu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557561" y="3886200"/>
            <a:ext cx="6952372" cy="1403300"/>
          </a:xfrm>
        </p:spPr>
        <p:txBody>
          <a:bodyPr anchor="ctr">
            <a:normAutofit/>
          </a:bodyPr>
          <a:lstStyle>
            <a:lvl1pPr>
              <a:defRPr sz="4800">
                <a:solidFill>
                  <a:schemeClr val="tx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557560" y="5393267"/>
            <a:ext cx="6960840" cy="986268"/>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Picture Placeholder 9"/>
          <p:cNvSpPr>
            <a:spLocks noGrp="1"/>
          </p:cNvSpPr>
          <p:nvPr>
            <p:ph type="pic" sz="quarter" idx="10"/>
          </p:nvPr>
        </p:nvSpPr>
        <p:spPr>
          <a:xfrm>
            <a:off x="550863" y="355600"/>
            <a:ext cx="6959600" cy="3268663"/>
          </a:xfrm>
        </p:spPr>
        <p:txBody>
          <a:bodyPr/>
          <a:lstStyle/>
          <a:p>
            <a:r>
              <a:rPr lang="en-US" smtClean="0"/>
              <a:t>Drag picture to placeholder or click icon to add</a:t>
            </a:r>
            <a:endParaRPr lang="en-US"/>
          </a:p>
        </p:txBody>
      </p:sp>
      <p:pic>
        <p:nvPicPr>
          <p:cNvPr id="9" name="Picture 8"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226524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C">
    <p:spTree>
      <p:nvGrpSpPr>
        <p:cNvPr id="1" name=""/>
        <p:cNvGrpSpPr/>
        <p:nvPr/>
      </p:nvGrpSpPr>
      <p:grpSpPr>
        <a:xfrm>
          <a:off x="0" y="0"/>
          <a:ext cx="0" cy="0"/>
          <a:chOff x="0" y="0"/>
          <a:chExt cx="0" cy="0"/>
        </a:xfrm>
      </p:grpSpPr>
      <p:sp>
        <p:nvSpPr>
          <p:cNvPr id="10" name="Rectangle 11"/>
          <p:cNvSpPr/>
          <p:nvPr userDrawn="1"/>
        </p:nvSpPr>
        <p:spPr>
          <a:xfrm>
            <a:off x="7747000" y="12700"/>
            <a:ext cx="2476500" cy="6858000"/>
          </a:xfrm>
          <a:custGeom>
            <a:avLst/>
            <a:gdLst>
              <a:gd name="connsiteX0" fmla="*/ 0 w 2476500"/>
              <a:gd name="connsiteY0" fmla="*/ 0 h 6858000"/>
              <a:gd name="connsiteX1" fmla="*/ 2476500 w 2476500"/>
              <a:gd name="connsiteY1" fmla="*/ 0 h 6858000"/>
              <a:gd name="connsiteX2" fmla="*/ 2476500 w 2476500"/>
              <a:gd name="connsiteY2" fmla="*/ 6858000 h 6858000"/>
              <a:gd name="connsiteX3" fmla="*/ 0 w 2476500"/>
              <a:gd name="connsiteY3" fmla="*/ 6858000 h 6858000"/>
              <a:gd name="connsiteX4" fmla="*/ 0 w 2476500"/>
              <a:gd name="connsiteY4" fmla="*/ 0 h 6858000"/>
              <a:gd name="connsiteX0" fmla="*/ 0 w 2476500"/>
              <a:gd name="connsiteY0" fmla="*/ 0 h 6858000"/>
              <a:gd name="connsiteX1" fmla="*/ 2476500 w 2476500"/>
              <a:gd name="connsiteY1" fmla="*/ 6858000 h 6858000"/>
              <a:gd name="connsiteX2" fmla="*/ 0 w 2476500"/>
              <a:gd name="connsiteY2" fmla="*/ 6858000 h 6858000"/>
              <a:gd name="connsiteX3" fmla="*/ 0 w 2476500"/>
              <a:gd name="connsiteY3" fmla="*/ 0 h 6858000"/>
            </a:gdLst>
            <a:ahLst/>
            <a:cxnLst>
              <a:cxn ang="0">
                <a:pos x="connsiteX0" y="connsiteY0"/>
              </a:cxn>
              <a:cxn ang="0">
                <a:pos x="connsiteX1" y="connsiteY1"/>
              </a:cxn>
              <a:cxn ang="0">
                <a:pos x="connsiteX2" y="connsiteY2"/>
              </a:cxn>
              <a:cxn ang="0">
                <a:pos x="connsiteX3" y="connsiteY3"/>
              </a:cxn>
            </a:cxnLst>
            <a:rect l="l" t="t" r="r" b="b"/>
            <a:pathLst>
              <a:path w="2476500" h="6858000">
                <a:moveTo>
                  <a:pt x="0" y="0"/>
                </a:moveTo>
                <a:lnTo>
                  <a:pt x="2476500" y="6858000"/>
                </a:lnTo>
                <a:lnTo>
                  <a:pt x="0" y="6858000"/>
                </a:lnTo>
                <a:lnTo>
                  <a:pt x="0" y="0"/>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rot="10800000" flipV="1">
            <a:off x="-815" y="-3766"/>
            <a:ext cx="11612244" cy="687023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52412"/>
              <a:gd name="connsiteX1" fmla="*/ 11030763 w 11030763"/>
              <a:gd name="connsiteY1" fmla="*/ 2996 h 6652412"/>
              <a:gd name="connsiteX2" fmla="*/ 11030763 w 11030763"/>
              <a:gd name="connsiteY2" fmla="*/ 6636033 h 6652412"/>
              <a:gd name="connsiteX3" fmla="*/ 3212636 w 11030763"/>
              <a:gd name="connsiteY3" fmla="*/ 6652412 h 6652412"/>
              <a:gd name="connsiteX4" fmla="*/ 0 w 11030763"/>
              <a:gd name="connsiteY4" fmla="*/ 0 h 6652412"/>
              <a:gd name="connsiteX0" fmla="*/ 0 w 11046873"/>
              <a:gd name="connsiteY0" fmla="*/ 0 h 6652412"/>
              <a:gd name="connsiteX1" fmla="*/ 11030763 w 11046873"/>
              <a:gd name="connsiteY1" fmla="*/ 2996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0 h 6652412"/>
              <a:gd name="connsiteX1" fmla="*/ 11038819 w 11046873"/>
              <a:gd name="connsiteY1" fmla="*/ 11209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5217 h 6657629"/>
              <a:gd name="connsiteX1" fmla="*/ 11038819 w 11046873"/>
              <a:gd name="connsiteY1" fmla="*/ 0 h 6657629"/>
              <a:gd name="connsiteX2" fmla="*/ 11046873 w 11046873"/>
              <a:gd name="connsiteY2" fmla="*/ 6657629 h 6657629"/>
              <a:gd name="connsiteX3" fmla="*/ 3212636 w 11046873"/>
              <a:gd name="connsiteY3" fmla="*/ 6657629 h 6657629"/>
              <a:gd name="connsiteX4" fmla="*/ 0 w 11046873"/>
              <a:gd name="connsiteY4" fmla="*/ 5217 h 6657629"/>
              <a:gd name="connsiteX0" fmla="*/ 0 w 11047648"/>
              <a:gd name="connsiteY0" fmla="*/ 0 h 6652412"/>
              <a:gd name="connsiteX1" fmla="*/ 11046873 w 11047648"/>
              <a:gd name="connsiteY1" fmla="*/ 2995 h 6652412"/>
              <a:gd name="connsiteX2" fmla="*/ 11046873 w 11047648"/>
              <a:gd name="connsiteY2" fmla="*/ 6652412 h 6652412"/>
              <a:gd name="connsiteX3" fmla="*/ 3212636 w 11047648"/>
              <a:gd name="connsiteY3" fmla="*/ 6652412 h 6652412"/>
              <a:gd name="connsiteX4" fmla="*/ 0 w 11047648"/>
              <a:gd name="connsiteY4" fmla="*/ 0 h 665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648" h="6652412">
                <a:moveTo>
                  <a:pt x="0" y="0"/>
                </a:moveTo>
                <a:lnTo>
                  <a:pt x="11046873" y="2995"/>
                </a:lnTo>
                <a:cubicBezTo>
                  <a:pt x="11049558" y="2216729"/>
                  <a:pt x="11044188" y="4438678"/>
                  <a:pt x="11046873" y="6652412"/>
                </a:cubicBezTo>
                <a:lnTo>
                  <a:pt x="3212636" y="6652412"/>
                </a:lnTo>
                <a:lnTo>
                  <a:pt x="0" y="0"/>
                </a:lnTo>
                <a:close/>
              </a:path>
            </a:pathLst>
          </a:cu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757621" y="1615384"/>
            <a:ext cx="7006312" cy="1593483"/>
          </a:xfrm>
        </p:spPr>
        <p:txBody>
          <a:bodyPr>
            <a:noAutofit/>
          </a:bodyPr>
          <a:lstStyle>
            <a:lvl1pPr>
              <a:defRPr sz="4800" b="1">
                <a:solidFill>
                  <a:schemeClr val="bg1"/>
                </a:solidFill>
              </a:defRPr>
            </a:lvl1p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757621" y="4450841"/>
            <a:ext cx="6938579" cy="935421"/>
          </a:xfrm>
        </p:spPr>
        <p:txBody>
          <a:bodyPr>
            <a:normAutofit/>
          </a:bodyPr>
          <a:lstStyle>
            <a:lvl1pPr algn="l">
              <a:defRPr sz="2200">
                <a:solidFill>
                  <a:schemeClr val="bg1"/>
                </a:solidFill>
              </a:defRPr>
            </a:lvl1pPr>
          </a:lstStyle>
          <a:p>
            <a:pPr lvl="0"/>
            <a:r>
              <a:rPr lang="en-US" smtClean="0"/>
              <a:t>Click to edit Master text styles</a:t>
            </a:r>
          </a:p>
        </p:txBody>
      </p:sp>
      <p:pic>
        <p:nvPicPr>
          <p:cNvPr id="8" name="Picture 7" descr="ODU_sig_REV-01.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621" y="471245"/>
            <a:ext cx="1825083" cy="767281"/>
          </a:xfrm>
          <a:prstGeom prst="rect">
            <a:avLst/>
          </a:prstGeom>
        </p:spPr>
      </p:pic>
      <p:sp>
        <p:nvSpPr>
          <p:cNvPr id="9" name="Text Placeholder 6"/>
          <p:cNvSpPr>
            <a:spLocks noGrp="1"/>
          </p:cNvSpPr>
          <p:nvPr>
            <p:ph type="body" sz="quarter" idx="14"/>
          </p:nvPr>
        </p:nvSpPr>
        <p:spPr>
          <a:xfrm>
            <a:off x="757620" y="5472335"/>
            <a:ext cx="6938577" cy="430926"/>
          </a:xfrm>
        </p:spPr>
        <p:txBody>
          <a:bodyPr>
            <a:normAutofit/>
          </a:bodyPr>
          <a:lstStyle>
            <a:lvl1pPr algn="l">
              <a:defRPr sz="16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0456089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arge Photo and Content - Light Blue">
    <p:spTree>
      <p:nvGrpSpPr>
        <p:cNvPr id="1" name=""/>
        <p:cNvGrpSpPr/>
        <p:nvPr/>
      </p:nvGrpSpPr>
      <p:grpSpPr>
        <a:xfrm>
          <a:off x="0" y="0"/>
          <a:ext cx="0" cy="0"/>
          <a:chOff x="0" y="0"/>
          <a:chExt cx="0" cy="0"/>
        </a:xfrm>
      </p:grpSpPr>
      <p:sp>
        <p:nvSpPr>
          <p:cNvPr id="4" name="Picture Placeholder 11"/>
          <p:cNvSpPr>
            <a:spLocks noGrp="1"/>
          </p:cNvSpPr>
          <p:nvPr>
            <p:ph type="pic" sz="quarter" idx="12"/>
          </p:nvPr>
        </p:nvSpPr>
        <p:spPr>
          <a:xfrm>
            <a:off x="436880" y="1544320"/>
            <a:ext cx="6370320" cy="4643120"/>
          </a:xfrm>
        </p:spPr>
        <p:txBody>
          <a:bodyPr/>
          <a:lstStyle/>
          <a:p>
            <a:r>
              <a:rPr lang="en-US" smtClean="0"/>
              <a:t>Drag picture to placeholder or click icon to add</a:t>
            </a:r>
            <a:endParaRPr lang="en-US" dirty="0"/>
          </a:p>
        </p:txBody>
      </p:sp>
      <p:sp>
        <p:nvSpPr>
          <p:cNvPr id="5" name="Right Triangle 4"/>
          <p:cNvSpPr/>
          <p:nvPr userDrawn="1"/>
        </p:nvSpPr>
        <p:spPr>
          <a:xfrm flipH="1">
            <a:off x="10576560" y="487680"/>
            <a:ext cx="1615440" cy="638048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userDrawn="1"/>
        </p:nvSpPr>
        <p:spPr>
          <a:xfrm>
            <a:off x="9387840" y="-10160"/>
            <a:ext cx="2814320" cy="689864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 name="connsiteX0" fmla="*/ 0 w 12295341"/>
              <a:gd name="connsiteY0" fmla="*/ 8468 h 6672345"/>
              <a:gd name="connsiteX1" fmla="*/ 12265108 w 12295341"/>
              <a:gd name="connsiteY1" fmla="*/ 0 h 6672345"/>
              <a:gd name="connsiteX2" fmla="*/ 12295341 w 12295341"/>
              <a:gd name="connsiteY2" fmla="*/ 6672345 h 6672345"/>
              <a:gd name="connsiteX3" fmla="*/ 11159981 w 12295341"/>
              <a:gd name="connsiteY3" fmla="*/ 6652693 h 6672345"/>
              <a:gd name="connsiteX4" fmla="*/ 0 w 12295341"/>
              <a:gd name="connsiteY4" fmla="*/ 8468 h 6672345"/>
              <a:gd name="connsiteX0" fmla="*/ 0 w 12295341"/>
              <a:gd name="connsiteY0" fmla="*/ 8468 h 6662518"/>
              <a:gd name="connsiteX1" fmla="*/ 12265108 w 12295341"/>
              <a:gd name="connsiteY1" fmla="*/ 0 h 6662518"/>
              <a:gd name="connsiteX2" fmla="*/ 12295341 w 12295341"/>
              <a:gd name="connsiteY2" fmla="*/ 6662518 h 6662518"/>
              <a:gd name="connsiteX3" fmla="*/ 11159981 w 12295341"/>
              <a:gd name="connsiteY3" fmla="*/ 6652693 h 6662518"/>
              <a:gd name="connsiteX4" fmla="*/ 0 w 12295341"/>
              <a:gd name="connsiteY4" fmla="*/ 8468 h 6662518"/>
              <a:gd name="connsiteX0" fmla="*/ 0 w 12295341"/>
              <a:gd name="connsiteY0" fmla="*/ 8468 h 6662518"/>
              <a:gd name="connsiteX1" fmla="*/ 12265108 w 12295341"/>
              <a:gd name="connsiteY1" fmla="*/ 0 h 6662518"/>
              <a:gd name="connsiteX2" fmla="*/ 12295341 w 12295341"/>
              <a:gd name="connsiteY2" fmla="*/ 6662518 h 6662518"/>
              <a:gd name="connsiteX3" fmla="*/ 11129749 w 12295341"/>
              <a:gd name="connsiteY3" fmla="*/ 6652693 h 6662518"/>
              <a:gd name="connsiteX4" fmla="*/ 0 w 12295341"/>
              <a:gd name="connsiteY4" fmla="*/ 8468 h 6662518"/>
              <a:gd name="connsiteX0" fmla="*/ 0 w 12295341"/>
              <a:gd name="connsiteY0" fmla="*/ 8468 h 6672347"/>
              <a:gd name="connsiteX1" fmla="*/ 12265108 w 12295341"/>
              <a:gd name="connsiteY1" fmla="*/ 0 h 6672347"/>
              <a:gd name="connsiteX2" fmla="*/ 12295341 w 12295341"/>
              <a:gd name="connsiteY2" fmla="*/ 6662518 h 6672347"/>
              <a:gd name="connsiteX3" fmla="*/ 11129749 w 12295341"/>
              <a:gd name="connsiteY3" fmla="*/ 6672347 h 6672347"/>
              <a:gd name="connsiteX4" fmla="*/ 0 w 12295341"/>
              <a:gd name="connsiteY4" fmla="*/ 8468 h 6672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5341" h="6672347">
                <a:moveTo>
                  <a:pt x="0" y="8468"/>
                </a:moveTo>
                <a:lnTo>
                  <a:pt x="12265108" y="0"/>
                </a:lnTo>
                <a:lnTo>
                  <a:pt x="12295341" y="6662518"/>
                </a:lnTo>
                <a:lnTo>
                  <a:pt x="11129749" y="6672347"/>
                </a:lnTo>
                <a:lnTo>
                  <a:pt x="0" y="8468"/>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1"/>
          <p:cNvSpPr>
            <a:spLocks noGrp="1"/>
          </p:cNvSpPr>
          <p:nvPr>
            <p:ph type="body" sz="quarter" idx="13"/>
          </p:nvPr>
        </p:nvSpPr>
        <p:spPr>
          <a:xfrm>
            <a:off x="6990080" y="3444240"/>
            <a:ext cx="2834958" cy="2743200"/>
          </a:xfrm>
        </p:spPr>
        <p:txBody>
          <a:bodyPr>
            <a:normAutofit/>
          </a:bodyPr>
          <a:lstStyle>
            <a:lvl1pPr>
              <a:defRPr sz="1600"/>
            </a:lvl1pPr>
          </a:lstStyle>
          <a:p>
            <a:pPr lvl="0"/>
            <a:r>
              <a:rPr lang="en-US" smtClean="0"/>
              <a:t>Click to edit Master text styles</a:t>
            </a:r>
          </a:p>
        </p:txBody>
      </p:sp>
      <p:sp>
        <p:nvSpPr>
          <p:cNvPr id="13" name="Text Placeholder 21"/>
          <p:cNvSpPr>
            <a:spLocks noGrp="1"/>
          </p:cNvSpPr>
          <p:nvPr>
            <p:ph type="body" sz="quarter" idx="16"/>
          </p:nvPr>
        </p:nvSpPr>
        <p:spPr>
          <a:xfrm>
            <a:off x="6990080" y="1554480"/>
            <a:ext cx="2834640" cy="1737360"/>
          </a:xfrm>
        </p:spPr>
        <p:txBody>
          <a:bodyPr anchor="b">
            <a:normAutofit/>
          </a:bodyPr>
          <a:lstStyle>
            <a:lvl1pPr marL="0" indent="0">
              <a:buFont typeface="Arial" panose="020B0604020202020204" pitchFamily="34" charset="0"/>
              <a:buNone/>
              <a:defRPr sz="2400" b="0">
                <a:solidFill>
                  <a:schemeClr val="accent1"/>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pic>
        <p:nvPicPr>
          <p:cNvPr id="14" name="Picture 13"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17038728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Large Photo and Content - Light Blue">
    <p:spTree>
      <p:nvGrpSpPr>
        <p:cNvPr id="1" name=""/>
        <p:cNvGrpSpPr/>
        <p:nvPr/>
      </p:nvGrpSpPr>
      <p:grpSpPr>
        <a:xfrm>
          <a:off x="0" y="0"/>
          <a:ext cx="0" cy="0"/>
          <a:chOff x="0" y="0"/>
          <a:chExt cx="0" cy="0"/>
        </a:xfrm>
      </p:grpSpPr>
      <p:sp>
        <p:nvSpPr>
          <p:cNvPr id="4" name="Picture Placeholder 11"/>
          <p:cNvSpPr>
            <a:spLocks noGrp="1"/>
          </p:cNvSpPr>
          <p:nvPr>
            <p:ph type="pic" sz="quarter" idx="12"/>
          </p:nvPr>
        </p:nvSpPr>
        <p:spPr>
          <a:xfrm>
            <a:off x="436880" y="1544320"/>
            <a:ext cx="6370320" cy="4643120"/>
          </a:xfrm>
        </p:spPr>
        <p:txBody>
          <a:bodyPr/>
          <a:lstStyle/>
          <a:p>
            <a:r>
              <a:rPr lang="en-US" smtClean="0"/>
              <a:t>Drag picture to placeholder or click icon to add</a:t>
            </a:r>
            <a:endParaRPr lang="en-US" dirty="0"/>
          </a:p>
        </p:txBody>
      </p:sp>
      <p:sp>
        <p:nvSpPr>
          <p:cNvPr id="5" name="Right Triangle 4"/>
          <p:cNvSpPr/>
          <p:nvPr userDrawn="1"/>
        </p:nvSpPr>
        <p:spPr>
          <a:xfrm flipH="1">
            <a:off x="10576560" y="487680"/>
            <a:ext cx="1615440" cy="6380480"/>
          </a:xfrm>
          <a:prstGeom prst="rtTriangl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userDrawn="1"/>
        </p:nvSpPr>
        <p:spPr>
          <a:xfrm>
            <a:off x="9387840" y="-10160"/>
            <a:ext cx="2814320" cy="689864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 name="connsiteX0" fmla="*/ 0 w 12295341"/>
              <a:gd name="connsiteY0" fmla="*/ 8468 h 6672345"/>
              <a:gd name="connsiteX1" fmla="*/ 12265108 w 12295341"/>
              <a:gd name="connsiteY1" fmla="*/ 0 h 6672345"/>
              <a:gd name="connsiteX2" fmla="*/ 12295341 w 12295341"/>
              <a:gd name="connsiteY2" fmla="*/ 6672345 h 6672345"/>
              <a:gd name="connsiteX3" fmla="*/ 11159981 w 12295341"/>
              <a:gd name="connsiteY3" fmla="*/ 6652693 h 6672345"/>
              <a:gd name="connsiteX4" fmla="*/ 0 w 12295341"/>
              <a:gd name="connsiteY4" fmla="*/ 8468 h 6672345"/>
              <a:gd name="connsiteX0" fmla="*/ 0 w 12295341"/>
              <a:gd name="connsiteY0" fmla="*/ 8468 h 6662518"/>
              <a:gd name="connsiteX1" fmla="*/ 12265108 w 12295341"/>
              <a:gd name="connsiteY1" fmla="*/ 0 h 6662518"/>
              <a:gd name="connsiteX2" fmla="*/ 12295341 w 12295341"/>
              <a:gd name="connsiteY2" fmla="*/ 6662518 h 6662518"/>
              <a:gd name="connsiteX3" fmla="*/ 11159981 w 12295341"/>
              <a:gd name="connsiteY3" fmla="*/ 6652693 h 6662518"/>
              <a:gd name="connsiteX4" fmla="*/ 0 w 12295341"/>
              <a:gd name="connsiteY4" fmla="*/ 8468 h 6662518"/>
              <a:gd name="connsiteX0" fmla="*/ 0 w 12295341"/>
              <a:gd name="connsiteY0" fmla="*/ 8468 h 6662518"/>
              <a:gd name="connsiteX1" fmla="*/ 12265108 w 12295341"/>
              <a:gd name="connsiteY1" fmla="*/ 0 h 6662518"/>
              <a:gd name="connsiteX2" fmla="*/ 12295341 w 12295341"/>
              <a:gd name="connsiteY2" fmla="*/ 6662518 h 6662518"/>
              <a:gd name="connsiteX3" fmla="*/ 11129749 w 12295341"/>
              <a:gd name="connsiteY3" fmla="*/ 6652693 h 6662518"/>
              <a:gd name="connsiteX4" fmla="*/ 0 w 12295341"/>
              <a:gd name="connsiteY4" fmla="*/ 8468 h 6662518"/>
              <a:gd name="connsiteX0" fmla="*/ 0 w 12295341"/>
              <a:gd name="connsiteY0" fmla="*/ 8468 h 6672347"/>
              <a:gd name="connsiteX1" fmla="*/ 12265108 w 12295341"/>
              <a:gd name="connsiteY1" fmla="*/ 0 h 6672347"/>
              <a:gd name="connsiteX2" fmla="*/ 12295341 w 12295341"/>
              <a:gd name="connsiteY2" fmla="*/ 6662518 h 6672347"/>
              <a:gd name="connsiteX3" fmla="*/ 11129749 w 12295341"/>
              <a:gd name="connsiteY3" fmla="*/ 6672347 h 6672347"/>
              <a:gd name="connsiteX4" fmla="*/ 0 w 12295341"/>
              <a:gd name="connsiteY4" fmla="*/ 8468 h 6672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5341" h="6672347">
                <a:moveTo>
                  <a:pt x="0" y="8468"/>
                </a:moveTo>
                <a:lnTo>
                  <a:pt x="12265108" y="0"/>
                </a:lnTo>
                <a:lnTo>
                  <a:pt x="12295341" y="6662518"/>
                </a:lnTo>
                <a:lnTo>
                  <a:pt x="11129749" y="6672347"/>
                </a:lnTo>
                <a:lnTo>
                  <a:pt x="0" y="8468"/>
                </a:lnTo>
                <a:close/>
              </a:path>
            </a:pathLst>
          </a:cu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1"/>
          <p:cNvSpPr>
            <a:spLocks noGrp="1"/>
          </p:cNvSpPr>
          <p:nvPr>
            <p:ph type="body" sz="quarter" idx="13"/>
          </p:nvPr>
        </p:nvSpPr>
        <p:spPr>
          <a:xfrm>
            <a:off x="6990080" y="3444240"/>
            <a:ext cx="2834958" cy="2743200"/>
          </a:xfrm>
        </p:spPr>
        <p:txBody>
          <a:bodyPr>
            <a:normAutofit/>
          </a:bodyPr>
          <a:lstStyle>
            <a:lvl1pPr>
              <a:defRPr sz="1600"/>
            </a:lvl1pPr>
          </a:lstStyle>
          <a:p>
            <a:pPr lvl="0"/>
            <a:r>
              <a:rPr lang="en-US" smtClean="0"/>
              <a:t>Click to edit Master text styles</a:t>
            </a:r>
          </a:p>
        </p:txBody>
      </p:sp>
      <p:sp>
        <p:nvSpPr>
          <p:cNvPr id="13" name="Text Placeholder 21"/>
          <p:cNvSpPr>
            <a:spLocks noGrp="1"/>
          </p:cNvSpPr>
          <p:nvPr>
            <p:ph type="body" sz="quarter" idx="16"/>
          </p:nvPr>
        </p:nvSpPr>
        <p:spPr>
          <a:xfrm>
            <a:off x="6990080" y="1554480"/>
            <a:ext cx="2834640" cy="1737360"/>
          </a:xfrm>
        </p:spPr>
        <p:txBody>
          <a:bodyPr anchor="b">
            <a:normAutofit/>
          </a:bodyPr>
          <a:lstStyle>
            <a:lvl1pPr marL="0" indent="0">
              <a:buFont typeface="Arial" panose="020B0604020202020204" pitchFamily="34" charset="0"/>
              <a:buNone/>
              <a:defRPr sz="2400" b="0">
                <a:solidFill>
                  <a:schemeClr val="accent1"/>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pic>
        <p:nvPicPr>
          <p:cNvPr id="14" name="Picture 13"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6819059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arge Photo and Content - Aqua">
    <p:spTree>
      <p:nvGrpSpPr>
        <p:cNvPr id="1" name=""/>
        <p:cNvGrpSpPr/>
        <p:nvPr/>
      </p:nvGrpSpPr>
      <p:grpSpPr>
        <a:xfrm>
          <a:off x="0" y="0"/>
          <a:ext cx="0" cy="0"/>
          <a:chOff x="0" y="0"/>
          <a:chExt cx="0" cy="0"/>
        </a:xfrm>
      </p:grpSpPr>
      <p:sp>
        <p:nvSpPr>
          <p:cNvPr id="4" name="Picture Placeholder 11"/>
          <p:cNvSpPr>
            <a:spLocks noGrp="1"/>
          </p:cNvSpPr>
          <p:nvPr>
            <p:ph type="pic" sz="quarter" idx="12"/>
          </p:nvPr>
        </p:nvSpPr>
        <p:spPr>
          <a:xfrm>
            <a:off x="436880" y="1544320"/>
            <a:ext cx="6370320" cy="4643120"/>
          </a:xfrm>
        </p:spPr>
        <p:txBody>
          <a:bodyPr/>
          <a:lstStyle/>
          <a:p>
            <a:r>
              <a:rPr lang="en-US" smtClean="0"/>
              <a:t>Drag picture to placeholder or click icon to add</a:t>
            </a:r>
            <a:endParaRPr lang="en-US" dirty="0"/>
          </a:p>
        </p:txBody>
      </p:sp>
      <p:sp>
        <p:nvSpPr>
          <p:cNvPr id="5" name="Right Triangle 4"/>
          <p:cNvSpPr/>
          <p:nvPr userDrawn="1"/>
        </p:nvSpPr>
        <p:spPr>
          <a:xfrm flipH="1">
            <a:off x="10576560" y="487680"/>
            <a:ext cx="1615440" cy="638048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userDrawn="1"/>
        </p:nvSpPr>
        <p:spPr>
          <a:xfrm>
            <a:off x="9387840" y="-10160"/>
            <a:ext cx="2814320" cy="689864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 name="connsiteX0" fmla="*/ 0 w 12295341"/>
              <a:gd name="connsiteY0" fmla="*/ 8468 h 6672345"/>
              <a:gd name="connsiteX1" fmla="*/ 12265108 w 12295341"/>
              <a:gd name="connsiteY1" fmla="*/ 0 h 6672345"/>
              <a:gd name="connsiteX2" fmla="*/ 12295341 w 12295341"/>
              <a:gd name="connsiteY2" fmla="*/ 6672345 h 6672345"/>
              <a:gd name="connsiteX3" fmla="*/ 11159981 w 12295341"/>
              <a:gd name="connsiteY3" fmla="*/ 6652693 h 6672345"/>
              <a:gd name="connsiteX4" fmla="*/ 0 w 12295341"/>
              <a:gd name="connsiteY4" fmla="*/ 8468 h 6672345"/>
              <a:gd name="connsiteX0" fmla="*/ 0 w 12295341"/>
              <a:gd name="connsiteY0" fmla="*/ 8468 h 6662518"/>
              <a:gd name="connsiteX1" fmla="*/ 12265108 w 12295341"/>
              <a:gd name="connsiteY1" fmla="*/ 0 h 6662518"/>
              <a:gd name="connsiteX2" fmla="*/ 12295341 w 12295341"/>
              <a:gd name="connsiteY2" fmla="*/ 6662518 h 6662518"/>
              <a:gd name="connsiteX3" fmla="*/ 11159981 w 12295341"/>
              <a:gd name="connsiteY3" fmla="*/ 6652693 h 6662518"/>
              <a:gd name="connsiteX4" fmla="*/ 0 w 12295341"/>
              <a:gd name="connsiteY4" fmla="*/ 8468 h 6662518"/>
              <a:gd name="connsiteX0" fmla="*/ 0 w 12295341"/>
              <a:gd name="connsiteY0" fmla="*/ 8468 h 6662518"/>
              <a:gd name="connsiteX1" fmla="*/ 12265108 w 12295341"/>
              <a:gd name="connsiteY1" fmla="*/ 0 h 6662518"/>
              <a:gd name="connsiteX2" fmla="*/ 12295341 w 12295341"/>
              <a:gd name="connsiteY2" fmla="*/ 6662518 h 6662518"/>
              <a:gd name="connsiteX3" fmla="*/ 11129749 w 12295341"/>
              <a:gd name="connsiteY3" fmla="*/ 6652693 h 6662518"/>
              <a:gd name="connsiteX4" fmla="*/ 0 w 12295341"/>
              <a:gd name="connsiteY4" fmla="*/ 8468 h 6662518"/>
              <a:gd name="connsiteX0" fmla="*/ 0 w 12295341"/>
              <a:gd name="connsiteY0" fmla="*/ 8468 h 6672347"/>
              <a:gd name="connsiteX1" fmla="*/ 12265108 w 12295341"/>
              <a:gd name="connsiteY1" fmla="*/ 0 h 6672347"/>
              <a:gd name="connsiteX2" fmla="*/ 12295341 w 12295341"/>
              <a:gd name="connsiteY2" fmla="*/ 6662518 h 6672347"/>
              <a:gd name="connsiteX3" fmla="*/ 11129749 w 12295341"/>
              <a:gd name="connsiteY3" fmla="*/ 6672347 h 6672347"/>
              <a:gd name="connsiteX4" fmla="*/ 0 w 12295341"/>
              <a:gd name="connsiteY4" fmla="*/ 8468 h 6672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5341" h="6672347">
                <a:moveTo>
                  <a:pt x="0" y="8468"/>
                </a:moveTo>
                <a:lnTo>
                  <a:pt x="12265108" y="0"/>
                </a:lnTo>
                <a:lnTo>
                  <a:pt x="12295341" y="6662518"/>
                </a:lnTo>
                <a:lnTo>
                  <a:pt x="11129749" y="6672347"/>
                </a:lnTo>
                <a:lnTo>
                  <a:pt x="0" y="8468"/>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1"/>
          <p:cNvSpPr>
            <a:spLocks noGrp="1"/>
          </p:cNvSpPr>
          <p:nvPr>
            <p:ph type="body" sz="quarter" idx="13"/>
          </p:nvPr>
        </p:nvSpPr>
        <p:spPr>
          <a:xfrm>
            <a:off x="6990080" y="3444240"/>
            <a:ext cx="2834958" cy="2743200"/>
          </a:xfrm>
        </p:spPr>
        <p:txBody>
          <a:bodyPr>
            <a:normAutofit/>
          </a:bodyPr>
          <a:lstStyle>
            <a:lvl1pPr>
              <a:defRPr sz="1600"/>
            </a:lvl1pPr>
          </a:lstStyle>
          <a:p>
            <a:pPr lvl="0"/>
            <a:r>
              <a:rPr lang="en-US" smtClean="0"/>
              <a:t>Click to edit Master text styles</a:t>
            </a:r>
          </a:p>
        </p:txBody>
      </p:sp>
      <p:sp>
        <p:nvSpPr>
          <p:cNvPr id="13" name="Text Placeholder 21"/>
          <p:cNvSpPr>
            <a:spLocks noGrp="1"/>
          </p:cNvSpPr>
          <p:nvPr>
            <p:ph type="body" sz="quarter" idx="16"/>
          </p:nvPr>
        </p:nvSpPr>
        <p:spPr>
          <a:xfrm>
            <a:off x="6990080" y="1554480"/>
            <a:ext cx="2834640" cy="1737360"/>
          </a:xfrm>
        </p:spPr>
        <p:txBody>
          <a:bodyPr anchor="b">
            <a:normAutofit/>
          </a:bodyPr>
          <a:lstStyle>
            <a:lvl1pPr marL="0" indent="0">
              <a:buFont typeface="Arial" panose="020B0604020202020204" pitchFamily="34" charset="0"/>
              <a:buNone/>
              <a:defRPr sz="2400" b="0">
                <a:solidFill>
                  <a:schemeClr val="accent2"/>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pic>
        <p:nvPicPr>
          <p:cNvPr id="14" name="Picture 13"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737791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arge Photo and Content - Green">
    <p:spTree>
      <p:nvGrpSpPr>
        <p:cNvPr id="1" name=""/>
        <p:cNvGrpSpPr/>
        <p:nvPr/>
      </p:nvGrpSpPr>
      <p:grpSpPr>
        <a:xfrm>
          <a:off x="0" y="0"/>
          <a:ext cx="0" cy="0"/>
          <a:chOff x="0" y="0"/>
          <a:chExt cx="0" cy="0"/>
        </a:xfrm>
      </p:grpSpPr>
      <p:sp>
        <p:nvSpPr>
          <p:cNvPr id="4" name="Picture Placeholder 11"/>
          <p:cNvSpPr>
            <a:spLocks noGrp="1"/>
          </p:cNvSpPr>
          <p:nvPr>
            <p:ph type="pic" sz="quarter" idx="12"/>
          </p:nvPr>
        </p:nvSpPr>
        <p:spPr>
          <a:xfrm>
            <a:off x="436880" y="1544320"/>
            <a:ext cx="6370320" cy="4643120"/>
          </a:xfrm>
        </p:spPr>
        <p:txBody>
          <a:bodyPr/>
          <a:lstStyle/>
          <a:p>
            <a:r>
              <a:rPr lang="en-US" smtClean="0"/>
              <a:t>Drag picture to placeholder or click icon to add</a:t>
            </a:r>
            <a:endParaRPr lang="en-US" dirty="0"/>
          </a:p>
        </p:txBody>
      </p:sp>
      <p:sp>
        <p:nvSpPr>
          <p:cNvPr id="5" name="Right Triangle 4"/>
          <p:cNvSpPr/>
          <p:nvPr userDrawn="1"/>
        </p:nvSpPr>
        <p:spPr>
          <a:xfrm flipH="1">
            <a:off x="10576560" y="487680"/>
            <a:ext cx="1615440" cy="638048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userDrawn="1"/>
        </p:nvSpPr>
        <p:spPr>
          <a:xfrm>
            <a:off x="9387840" y="-10160"/>
            <a:ext cx="2814320" cy="689864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 name="connsiteX0" fmla="*/ 0 w 12295341"/>
              <a:gd name="connsiteY0" fmla="*/ 8468 h 6672345"/>
              <a:gd name="connsiteX1" fmla="*/ 12265108 w 12295341"/>
              <a:gd name="connsiteY1" fmla="*/ 0 h 6672345"/>
              <a:gd name="connsiteX2" fmla="*/ 12295341 w 12295341"/>
              <a:gd name="connsiteY2" fmla="*/ 6672345 h 6672345"/>
              <a:gd name="connsiteX3" fmla="*/ 11159981 w 12295341"/>
              <a:gd name="connsiteY3" fmla="*/ 6652693 h 6672345"/>
              <a:gd name="connsiteX4" fmla="*/ 0 w 12295341"/>
              <a:gd name="connsiteY4" fmla="*/ 8468 h 6672345"/>
              <a:gd name="connsiteX0" fmla="*/ 0 w 12295341"/>
              <a:gd name="connsiteY0" fmla="*/ 8468 h 6662518"/>
              <a:gd name="connsiteX1" fmla="*/ 12265108 w 12295341"/>
              <a:gd name="connsiteY1" fmla="*/ 0 h 6662518"/>
              <a:gd name="connsiteX2" fmla="*/ 12295341 w 12295341"/>
              <a:gd name="connsiteY2" fmla="*/ 6662518 h 6662518"/>
              <a:gd name="connsiteX3" fmla="*/ 11159981 w 12295341"/>
              <a:gd name="connsiteY3" fmla="*/ 6652693 h 6662518"/>
              <a:gd name="connsiteX4" fmla="*/ 0 w 12295341"/>
              <a:gd name="connsiteY4" fmla="*/ 8468 h 6662518"/>
              <a:gd name="connsiteX0" fmla="*/ 0 w 12295341"/>
              <a:gd name="connsiteY0" fmla="*/ 8468 h 6662518"/>
              <a:gd name="connsiteX1" fmla="*/ 12265108 w 12295341"/>
              <a:gd name="connsiteY1" fmla="*/ 0 h 6662518"/>
              <a:gd name="connsiteX2" fmla="*/ 12295341 w 12295341"/>
              <a:gd name="connsiteY2" fmla="*/ 6662518 h 6662518"/>
              <a:gd name="connsiteX3" fmla="*/ 11129749 w 12295341"/>
              <a:gd name="connsiteY3" fmla="*/ 6652693 h 6662518"/>
              <a:gd name="connsiteX4" fmla="*/ 0 w 12295341"/>
              <a:gd name="connsiteY4" fmla="*/ 8468 h 6662518"/>
              <a:gd name="connsiteX0" fmla="*/ 0 w 12295341"/>
              <a:gd name="connsiteY0" fmla="*/ 8468 h 6672347"/>
              <a:gd name="connsiteX1" fmla="*/ 12265108 w 12295341"/>
              <a:gd name="connsiteY1" fmla="*/ 0 h 6672347"/>
              <a:gd name="connsiteX2" fmla="*/ 12295341 w 12295341"/>
              <a:gd name="connsiteY2" fmla="*/ 6662518 h 6672347"/>
              <a:gd name="connsiteX3" fmla="*/ 11129749 w 12295341"/>
              <a:gd name="connsiteY3" fmla="*/ 6672347 h 6672347"/>
              <a:gd name="connsiteX4" fmla="*/ 0 w 12295341"/>
              <a:gd name="connsiteY4" fmla="*/ 8468 h 6672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5341" h="6672347">
                <a:moveTo>
                  <a:pt x="0" y="8468"/>
                </a:moveTo>
                <a:lnTo>
                  <a:pt x="12265108" y="0"/>
                </a:lnTo>
                <a:lnTo>
                  <a:pt x="12295341" y="6662518"/>
                </a:lnTo>
                <a:lnTo>
                  <a:pt x="11129749" y="6672347"/>
                </a:lnTo>
                <a:lnTo>
                  <a:pt x="0" y="8468"/>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1"/>
          <p:cNvSpPr>
            <a:spLocks noGrp="1"/>
          </p:cNvSpPr>
          <p:nvPr>
            <p:ph type="body" sz="quarter" idx="13"/>
          </p:nvPr>
        </p:nvSpPr>
        <p:spPr>
          <a:xfrm>
            <a:off x="6990080" y="3444240"/>
            <a:ext cx="2834958" cy="2743200"/>
          </a:xfrm>
        </p:spPr>
        <p:txBody>
          <a:bodyPr>
            <a:normAutofit/>
          </a:bodyPr>
          <a:lstStyle>
            <a:lvl1pPr>
              <a:defRPr sz="1600"/>
            </a:lvl1pPr>
          </a:lstStyle>
          <a:p>
            <a:pPr lvl="0"/>
            <a:r>
              <a:rPr lang="en-US" smtClean="0"/>
              <a:t>Click to edit Master text styles</a:t>
            </a:r>
          </a:p>
        </p:txBody>
      </p:sp>
      <p:sp>
        <p:nvSpPr>
          <p:cNvPr id="13" name="Text Placeholder 21"/>
          <p:cNvSpPr>
            <a:spLocks noGrp="1"/>
          </p:cNvSpPr>
          <p:nvPr>
            <p:ph type="body" sz="quarter" idx="16"/>
          </p:nvPr>
        </p:nvSpPr>
        <p:spPr>
          <a:xfrm>
            <a:off x="6990080" y="1554480"/>
            <a:ext cx="2834640" cy="1737360"/>
          </a:xfrm>
        </p:spPr>
        <p:txBody>
          <a:bodyPr anchor="b">
            <a:normAutofit/>
          </a:bodyPr>
          <a:lstStyle>
            <a:lvl1pPr marL="0" indent="0">
              <a:buFont typeface="Arial" panose="020B0604020202020204" pitchFamily="34" charset="0"/>
              <a:buNone/>
              <a:defRPr sz="2400" b="0">
                <a:solidFill>
                  <a:schemeClr val="tx2"/>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pic>
        <p:nvPicPr>
          <p:cNvPr id="14" name="Picture 13"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23343253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rge Photo and Content - Orange">
    <p:spTree>
      <p:nvGrpSpPr>
        <p:cNvPr id="1" name=""/>
        <p:cNvGrpSpPr/>
        <p:nvPr/>
      </p:nvGrpSpPr>
      <p:grpSpPr>
        <a:xfrm>
          <a:off x="0" y="0"/>
          <a:ext cx="0" cy="0"/>
          <a:chOff x="0" y="0"/>
          <a:chExt cx="0" cy="0"/>
        </a:xfrm>
      </p:grpSpPr>
      <p:sp>
        <p:nvSpPr>
          <p:cNvPr id="4" name="Picture Placeholder 11"/>
          <p:cNvSpPr>
            <a:spLocks noGrp="1"/>
          </p:cNvSpPr>
          <p:nvPr>
            <p:ph type="pic" sz="quarter" idx="12"/>
          </p:nvPr>
        </p:nvSpPr>
        <p:spPr>
          <a:xfrm>
            <a:off x="436880" y="1544320"/>
            <a:ext cx="6370320" cy="4643120"/>
          </a:xfrm>
        </p:spPr>
        <p:txBody>
          <a:bodyPr/>
          <a:lstStyle/>
          <a:p>
            <a:r>
              <a:rPr lang="en-US" smtClean="0"/>
              <a:t>Drag picture to placeholder or click icon to add</a:t>
            </a:r>
            <a:endParaRPr lang="en-US" dirty="0"/>
          </a:p>
        </p:txBody>
      </p:sp>
      <p:sp>
        <p:nvSpPr>
          <p:cNvPr id="5" name="Right Triangle 4"/>
          <p:cNvSpPr/>
          <p:nvPr userDrawn="1"/>
        </p:nvSpPr>
        <p:spPr>
          <a:xfrm flipH="1">
            <a:off x="10576560" y="487680"/>
            <a:ext cx="1615440" cy="638048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userDrawn="1"/>
        </p:nvSpPr>
        <p:spPr>
          <a:xfrm>
            <a:off x="9387840" y="-10160"/>
            <a:ext cx="2814320" cy="689864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 name="connsiteX0" fmla="*/ 0 w 12295341"/>
              <a:gd name="connsiteY0" fmla="*/ 8468 h 6672345"/>
              <a:gd name="connsiteX1" fmla="*/ 12265108 w 12295341"/>
              <a:gd name="connsiteY1" fmla="*/ 0 h 6672345"/>
              <a:gd name="connsiteX2" fmla="*/ 12295341 w 12295341"/>
              <a:gd name="connsiteY2" fmla="*/ 6672345 h 6672345"/>
              <a:gd name="connsiteX3" fmla="*/ 11159981 w 12295341"/>
              <a:gd name="connsiteY3" fmla="*/ 6652693 h 6672345"/>
              <a:gd name="connsiteX4" fmla="*/ 0 w 12295341"/>
              <a:gd name="connsiteY4" fmla="*/ 8468 h 6672345"/>
              <a:gd name="connsiteX0" fmla="*/ 0 w 12295341"/>
              <a:gd name="connsiteY0" fmla="*/ 8468 h 6662518"/>
              <a:gd name="connsiteX1" fmla="*/ 12265108 w 12295341"/>
              <a:gd name="connsiteY1" fmla="*/ 0 h 6662518"/>
              <a:gd name="connsiteX2" fmla="*/ 12295341 w 12295341"/>
              <a:gd name="connsiteY2" fmla="*/ 6662518 h 6662518"/>
              <a:gd name="connsiteX3" fmla="*/ 11159981 w 12295341"/>
              <a:gd name="connsiteY3" fmla="*/ 6652693 h 6662518"/>
              <a:gd name="connsiteX4" fmla="*/ 0 w 12295341"/>
              <a:gd name="connsiteY4" fmla="*/ 8468 h 6662518"/>
              <a:gd name="connsiteX0" fmla="*/ 0 w 12295341"/>
              <a:gd name="connsiteY0" fmla="*/ 8468 h 6662518"/>
              <a:gd name="connsiteX1" fmla="*/ 12265108 w 12295341"/>
              <a:gd name="connsiteY1" fmla="*/ 0 h 6662518"/>
              <a:gd name="connsiteX2" fmla="*/ 12295341 w 12295341"/>
              <a:gd name="connsiteY2" fmla="*/ 6662518 h 6662518"/>
              <a:gd name="connsiteX3" fmla="*/ 11129749 w 12295341"/>
              <a:gd name="connsiteY3" fmla="*/ 6652693 h 6662518"/>
              <a:gd name="connsiteX4" fmla="*/ 0 w 12295341"/>
              <a:gd name="connsiteY4" fmla="*/ 8468 h 6662518"/>
              <a:gd name="connsiteX0" fmla="*/ 0 w 12295341"/>
              <a:gd name="connsiteY0" fmla="*/ 8468 h 6672347"/>
              <a:gd name="connsiteX1" fmla="*/ 12265108 w 12295341"/>
              <a:gd name="connsiteY1" fmla="*/ 0 h 6672347"/>
              <a:gd name="connsiteX2" fmla="*/ 12295341 w 12295341"/>
              <a:gd name="connsiteY2" fmla="*/ 6662518 h 6672347"/>
              <a:gd name="connsiteX3" fmla="*/ 11129749 w 12295341"/>
              <a:gd name="connsiteY3" fmla="*/ 6672347 h 6672347"/>
              <a:gd name="connsiteX4" fmla="*/ 0 w 12295341"/>
              <a:gd name="connsiteY4" fmla="*/ 8468 h 6672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5341" h="6672347">
                <a:moveTo>
                  <a:pt x="0" y="8468"/>
                </a:moveTo>
                <a:lnTo>
                  <a:pt x="12265108" y="0"/>
                </a:lnTo>
                <a:lnTo>
                  <a:pt x="12295341" y="6662518"/>
                </a:lnTo>
                <a:lnTo>
                  <a:pt x="11129749" y="6672347"/>
                </a:lnTo>
                <a:lnTo>
                  <a:pt x="0" y="8468"/>
                </a:ln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1"/>
          <p:cNvSpPr>
            <a:spLocks noGrp="1"/>
          </p:cNvSpPr>
          <p:nvPr>
            <p:ph type="body" sz="quarter" idx="13"/>
          </p:nvPr>
        </p:nvSpPr>
        <p:spPr>
          <a:xfrm>
            <a:off x="6990080" y="3444240"/>
            <a:ext cx="2834958" cy="2743200"/>
          </a:xfrm>
        </p:spPr>
        <p:txBody>
          <a:bodyPr>
            <a:normAutofit/>
          </a:bodyPr>
          <a:lstStyle>
            <a:lvl1pPr>
              <a:defRPr sz="1600"/>
            </a:lvl1pPr>
          </a:lstStyle>
          <a:p>
            <a:pPr lvl="0"/>
            <a:r>
              <a:rPr lang="en-US" smtClean="0"/>
              <a:t>Click to edit Master text styles</a:t>
            </a:r>
          </a:p>
        </p:txBody>
      </p:sp>
      <p:sp>
        <p:nvSpPr>
          <p:cNvPr id="13" name="Text Placeholder 21"/>
          <p:cNvSpPr>
            <a:spLocks noGrp="1"/>
          </p:cNvSpPr>
          <p:nvPr>
            <p:ph type="body" sz="quarter" idx="16"/>
          </p:nvPr>
        </p:nvSpPr>
        <p:spPr>
          <a:xfrm>
            <a:off x="6990080" y="1554480"/>
            <a:ext cx="2834640" cy="1737360"/>
          </a:xfrm>
        </p:spPr>
        <p:txBody>
          <a:bodyPr anchor="b">
            <a:normAutofit/>
          </a:bodyPr>
          <a:lstStyle>
            <a:lvl1pPr marL="0" indent="0">
              <a:buFont typeface="Arial" panose="020B0604020202020204" pitchFamily="34" charset="0"/>
              <a:buNone/>
              <a:defRPr sz="2400" b="0">
                <a:solidFill>
                  <a:schemeClr val="accent4"/>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pic>
        <p:nvPicPr>
          <p:cNvPr id="14" name="Picture 13"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3029667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rge Photo and Content - Purple">
    <p:spTree>
      <p:nvGrpSpPr>
        <p:cNvPr id="1" name=""/>
        <p:cNvGrpSpPr/>
        <p:nvPr/>
      </p:nvGrpSpPr>
      <p:grpSpPr>
        <a:xfrm>
          <a:off x="0" y="0"/>
          <a:ext cx="0" cy="0"/>
          <a:chOff x="0" y="0"/>
          <a:chExt cx="0" cy="0"/>
        </a:xfrm>
      </p:grpSpPr>
      <p:sp>
        <p:nvSpPr>
          <p:cNvPr id="4" name="Picture Placeholder 11"/>
          <p:cNvSpPr>
            <a:spLocks noGrp="1"/>
          </p:cNvSpPr>
          <p:nvPr>
            <p:ph type="pic" sz="quarter" idx="12"/>
          </p:nvPr>
        </p:nvSpPr>
        <p:spPr>
          <a:xfrm>
            <a:off x="436880" y="1544320"/>
            <a:ext cx="6370320" cy="4643120"/>
          </a:xfrm>
        </p:spPr>
        <p:txBody>
          <a:bodyPr/>
          <a:lstStyle/>
          <a:p>
            <a:r>
              <a:rPr lang="en-US" smtClean="0"/>
              <a:t>Drag picture to placeholder or click icon to add</a:t>
            </a:r>
            <a:endParaRPr lang="en-US" dirty="0"/>
          </a:p>
        </p:txBody>
      </p:sp>
      <p:sp>
        <p:nvSpPr>
          <p:cNvPr id="5" name="Right Triangle 4"/>
          <p:cNvSpPr/>
          <p:nvPr userDrawn="1"/>
        </p:nvSpPr>
        <p:spPr>
          <a:xfrm flipH="1">
            <a:off x="10576560" y="487680"/>
            <a:ext cx="1615440" cy="6380480"/>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userDrawn="1"/>
        </p:nvSpPr>
        <p:spPr>
          <a:xfrm>
            <a:off x="9387840" y="-10160"/>
            <a:ext cx="2814320" cy="689864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36034"/>
              <a:gd name="connsiteX1" fmla="*/ 11030763 w 11030763"/>
              <a:gd name="connsiteY1" fmla="*/ 2996 h 6636034"/>
              <a:gd name="connsiteX2" fmla="*/ 11030763 w 11030763"/>
              <a:gd name="connsiteY2" fmla="*/ 6636033 h 6636034"/>
              <a:gd name="connsiteX3" fmla="*/ 9474409 w 11030763"/>
              <a:gd name="connsiteY3" fmla="*/ 6636034 h 6636034"/>
              <a:gd name="connsiteX4" fmla="*/ 0 w 11030763"/>
              <a:gd name="connsiteY4" fmla="*/ 0 h 6636034"/>
              <a:gd name="connsiteX0" fmla="*/ 0 w 12896934"/>
              <a:gd name="connsiteY0" fmla="*/ 0 h 6652412"/>
              <a:gd name="connsiteX1" fmla="*/ 12896934 w 12896934"/>
              <a:gd name="connsiteY1" fmla="*/ 19374 h 6652412"/>
              <a:gd name="connsiteX2" fmla="*/ 12896934 w 12896934"/>
              <a:gd name="connsiteY2" fmla="*/ 6652411 h 6652412"/>
              <a:gd name="connsiteX3" fmla="*/ 11340580 w 12896934"/>
              <a:gd name="connsiteY3" fmla="*/ 6652412 h 6652412"/>
              <a:gd name="connsiteX4" fmla="*/ 0 w 12896934"/>
              <a:gd name="connsiteY4" fmla="*/ 0 h 6652412"/>
              <a:gd name="connsiteX0" fmla="*/ 0 w 10388639"/>
              <a:gd name="connsiteY0" fmla="*/ 0 h 6652412"/>
              <a:gd name="connsiteX1" fmla="*/ 10388639 w 10388639"/>
              <a:gd name="connsiteY1" fmla="*/ 19374 h 6652412"/>
              <a:gd name="connsiteX2" fmla="*/ 10388639 w 10388639"/>
              <a:gd name="connsiteY2" fmla="*/ 6652411 h 6652412"/>
              <a:gd name="connsiteX3" fmla="*/ 8832285 w 10388639"/>
              <a:gd name="connsiteY3" fmla="*/ 6652412 h 6652412"/>
              <a:gd name="connsiteX4" fmla="*/ 0 w 10388639"/>
              <a:gd name="connsiteY4" fmla="*/ 0 h 6652412"/>
              <a:gd name="connsiteX0" fmla="*/ 0 w 12204643"/>
              <a:gd name="connsiteY0" fmla="*/ 0 h 6644224"/>
              <a:gd name="connsiteX1" fmla="*/ 12204643 w 12204643"/>
              <a:gd name="connsiteY1" fmla="*/ 11186 h 6644224"/>
              <a:gd name="connsiteX2" fmla="*/ 12204643 w 12204643"/>
              <a:gd name="connsiteY2" fmla="*/ 6644223 h 6644224"/>
              <a:gd name="connsiteX3" fmla="*/ 10648289 w 12204643"/>
              <a:gd name="connsiteY3" fmla="*/ 6644224 h 6644224"/>
              <a:gd name="connsiteX4" fmla="*/ 0 w 12204643"/>
              <a:gd name="connsiteY4" fmla="*/ 0 h 6644224"/>
              <a:gd name="connsiteX0" fmla="*/ 0 w 12204643"/>
              <a:gd name="connsiteY0" fmla="*/ 0 h 6644225"/>
              <a:gd name="connsiteX1" fmla="*/ 12204643 w 12204643"/>
              <a:gd name="connsiteY1" fmla="*/ 11186 h 6644225"/>
              <a:gd name="connsiteX2" fmla="*/ 12204643 w 12204643"/>
              <a:gd name="connsiteY2" fmla="*/ 6644223 h 6644225"/>
              <a:gd name="connsiteX3" fmla="*/ 11159981 w 12204643"/>
              <a:gd name="connsiteY3" fmla="*/ 6644225 h 6644225"/>
              <a:gd name="connsiteX4" fmla="*/ 0 w 12204643"/>
              <a:gd name="connsiteY4" fmla="*/ 0 h 6644225"/>
              <a:gd name="connsiteX0" fmla="*/ 0 w 12265108"/>
              <a:gd name="connsiteY0" fmla="*/ 8468 h 6652693"/>
              <a:gd name="connsiteX1" fmla="*/ 12265108 w 12265108"/>
              <a:gd name="connsiteY1" fmla="*/ 0 h 6652693"/>
              <a:gd name="connsiteX2" fmla="*/ 12204643 w 12265108"/>
              <a:gd name="connsiteY2" fmla="*/ 6652691 h 6652693"/>
              <a:gd name="connsiteX3" fmla="*/ 11159981 w 12265108"/>
              <a:gd name="connsiteY3" fmla="*/ 6652693 h 6652693"/>
              <a:gd name="connsiteX4" fmla="*/ 0 w 12265108"/>
              <a:gd name="connsiteY4" fmla="*/ 8468 h 6652693"/>
              <a:gd name="connsiteX0" fmla="*/ 0 w 12295341"/>
              <a:gd name="connsiteY0" fmla="*/ 8468 h 6672345"/>
              <a:gd name="connsiteX1" fmla="*/ 12265108 w 12295341"/>
              <a:gd name="connsiteY1" fmla="*/ 0 h 6672345"/>
              <a:gd name="connsiteX2" fmla="*/ 12295341 w 12295341"/>
              <a:gd name="connsiteY2" fmla="*/ 6672345 h 6672345"/>
              <a:gd name="connsiteX3" fmla="*/ 11159981 w 12295341"/>
              <a:gd name="connsiteY3" fmla="*/ 6652693 h 6672345"/>
              <a:gd name="connsiteX4" fmla="*/ 0 w 12295341"/>
              <a:gd name="connsiteY4" fmla="*/ 8468 h 6672345"/>
              <a:gd name="connsiteX0" fmla="*/ 0 w 12295341"/>
              <a:gd name="connsiteY0" fmla="*/ 8468 h 6662518"/>
              <a:gd name="connsiteX1" fmla="*/ 12265108 w 12295341"/>
              <a:gd name="connsiteY1" fmla="*/ 0 h 6662518"/>
              <a:gd name="connsiteX2" fmla="*/ 12295341 w 12295341"/>
              <a:gd name="connsiteY2" fmla="*/ 6662518 h 6662518"/>
              <a:gd name="connsiteX3" fmla="*/ 11159981 w 12295341"/>
              <a:gd name="connsiteY3" fmla="*/ 6652693 h 6662518"/>
              <a:gd name="connsiteX4" fmla="*/ 0 w 12295341"/>
              <a:gd name="connsiteY4" fmla="*/ 8468 h 6662518"/>
              <a:gd name="connsiteX0" fmla="*/ 0 w 12295341"/>
              <a:gd name="connsiteY0" fmla="*/ 8468 h 6662518"/>
              <a:gd name="connsiteX1" fmla="*/ 12265108 w 12295341"/>
              <a:gd name="connsiteY1" fmla="*/ 0 h 6662518"/>
              <a:gd name="connsiteX2" fmla="*/ 12295341 w 12295341"/>
              <a:gd name="connsiteY2" fmla="*/ 6662518 h 6662518"/>
              <a:gd name="connsiteX3" fmla="*/ 11129749 w 12295341"/>
              <a:gd name="connsiteY3" fmla="*/ 6652693 h 6662518"/>
              <a:gd name="connsiteX4" fmla="*/ 0 w 12295341"/>
              <a:gd name="connsiteY4" fmla="*/ 8468 h 6662518"/>
              <a:gd name="connsiteX0" fmla="*/ 0 w 12295341"/>
              <a:gd name="connsiteY0" fmla="*/ 8468 h 6672347"/>
              <a:gd name="connsiteX1" fmla="*/ 12265108 w 12295341"/>
              <a:gd name="connsiteY1" fmla="*/ 0 h 6672347"/>
              <a:gd name="connsiteX2" fmla="*/ 12295341 w 12295341"/>
              <a:gd name="connsiteY2" fmla="*/ 6662518 h 6672347"/>
              <a:gd name="connsiteX3" fmla="*/ 11129749 w 12295341"/>
              <a:gd name="connsiteY3" fmla="*/ 6672347 h 6672347"/>
              <a:gd name="connsiteX4" fmla="*/ 0 w 12295341"/>
              <a:gd name="connsiteY4" fmla="*/ 8468 h 6672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5341" h="6672347">
                <a:moveTo>
                  <a:pt x="0" y="8468"/>
                </a:moveTo>
                <a:lnTo>
                  <a:pt x="12265108" y="0"/>
                </a:lnTo>
                <a:lnTo>
                  <a:pt x="12295341" y="6662518"/>
                </a:lnTo>
                <a:lnTo>
                  <a:pt x="11129749" y="6672347"/>
                </a:lnTo>
                <a:lnTo>
                  <a:pt x="0" y="8468"/>
                </a:lnTo>
                <a:close/>
              </a:path>
            </a:pathLst>
          </a:cu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1"/>
          <p:cNvSpPr>
            <a:spLocks noGrp="1"/>
          </p:cNvSpPr>
          <p:nvPr>
            <p:ph type="body" sz="quarter" idx="13"/>
          </p:nvPr>
        </p:nvSpPr>
        <p:spPr>
          <a:xfrm>
            <a:off x="6990080" y="3444240"/>
            <a:ext cx="2834958" cy="2743200"/>
          </a:xfrm>
        </p:spPr>
        <p:txBody>
          <a:bodyPr>
            <a:normAutofit/>
          </a:bodyPr>
          <a:lstStyle>
            <a:lvl1pPr>
              <a:defRPr sz="1600"/>
            </a:lvl1pPr>
          </a:lstStyle>
          <a:p>
            <a:pPr lvl="0"/>
            <a:r>
              <a:rPr lang="en-US" smtClean="0"/>
              <a:t>Click to edit Master text styles</a:t>
            </a:r>
          </a:p>
        </p:txBody>
      </p:sp>
      <p:sp>
        <p:nvSpPr>
          <p:cNvPr id="13" name="Text Placeholder 21"/>
          <p:cNvSpPr>
            <a:spLocks noGrp="1"/>
          </p:cNvSpPr>
          <p:nvPr>
            <p:ph type="body" sz="quarter" idx="16"/>
          </p:nvPr>
        </p:nvSpPr>
        <p:spPr>
          <a:xfrm>
            <a:off x="6990080" y="1554480"/>
            <a:ext cx="2834640" cy="1737360"/>
          </a:xfrm>
        </p:spPr>
        <p:txBody>
          <a:bodyPr anchor="b">
            <a:normAutofit/>
          </a:bodyPr>
          <a:lstStyle>
            <a:lvl1pPr marL="0" indent="0">
              <a:buFont typeface="Arial" panose="020B0604020202020204" pitchFamily="34" charset="0"/>
              <a:buNone/>
              <a:defRPr sz="2400" b="0">
                <a:solidFill>
                  <a:schemeClr val="accent5"/>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pic>
        <p:nvPicPr>
          <p:cNvPr id="14" name="Picture 13"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3932113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 Light Blue">
    <p:spTree>
      <p:nvGrpSpPr>
        <p:cNvPr id="1" name=""/>
        <p:cNvGrpSpPr/>
        <p:nvPr/>
      </p:nvGrpSpPr>
      <p:grpSpPr>
        <a:xfrm>
          <a:off x="0" y="0"/>
          <a:ext cx="0" cy="0"/>
          <a:chOff x="0" y="0"/>
          <a:chExt cx="0" cy="0"/>
        </a:xfrm>
      </p:grpSpPr>
      <p:sp>
        <p:nvSpPr>
          <p:cNvPr id="11" name="Right Triangle 10"/>
          <p:cNvSpPr/>
          <p:nvPr userDrawn="1"/>
        </p:nvSpPr>
        <p:spPr>
          <a:xfrm rot="10800000" flipH="1" flipV="1">
            <a:off x="4460240" y="2580640"/>
            <a:ext cx="2854956" cy="4297680"/>
          </a:xfrm>
          <a:prstGeom prst="rtTriangl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flipV="1">
            <a:off x="-8789" y="-20320"/>
            <a:ext cx="7794716" cy="6898640"/>
          </a:xfrm>
          <a:custGeom>
            <a:avLst/>
            <a:gdLst>
              <a:gd name="connsiteX0" fmla="*/ 0 w 4025356"/>
              <a:gd name="connsiteY0" fmla="*/ 0 h 6858000"/>
              <a:gd name="connsiteX1" fmla="*/ 4025356 w 4025356"/>
              <a:gd name="connsiteY1" fmla="*/ 0 h 6858000"/>
              <a:gd name="connsiteX2" fmla="*/ 4025356 w 4025356"/>
              <a:gd name="connsiteY2" fmla="*/ 6858000 h 6858000"/>
              <a:gd name="connsiteX3" fmla="*/ 0 w 4025356"/>
              <a:gd name="connsiteY3" fmla="*/ 6858000 h 6858000"/>
              <a:gd name="connsiteX4" fmla="*/ 0 w 4025356"/>
              <a:gd name="connsiteY4" fmla="*/ 0 h 6858000"/>
              <a:gd name="connsiteX0" fmla="*/ 0 w 9633676"/>
              <a:gd name="connsiteY0" fmla="*/ 0 h 6888480"/>
              <a:gd name="connsiteX1" fmla="*/ 4025356 w 9633676"/>
              <a:gd name="connsiteY1" fmla="*/ 0 h 6888480"/>
              <a:gd name="connsiteX2" fmla="*/ 9633676 w 9633676"/>
              <a:gd name="connsiteY2" fmla="*/ 6888480 h 6888480"/>
              <a:gd name="connsiteX3" fmla="*/ 0 w 9633676"/>
              <a:gd name="connsiteY3" fmla="*/ 6858000 h 6888480"/>
              <a:gd name="connsiteX4" fmla="*/ 0 w 9633676"/>
              <a:gd name="connsiteY4" fmla="*/ 0 h 6888480"/>
              <a:gd name="connsiteX0" fmla="*/ 0 w 9633676"/>
              <a:gd name="connsiteY0" fmla="*/ 0 h 6888480"/>
              <a:gd name="connsiteX1" fmla="*/ 4025356 w 9633676"/>
              <a:gd name="connsiteY1" fmla="*/ 0 h 6888480"/>
              <a:gd name="connsiteX2" fmla="*/ 9633676 w 9633676"/>
              <a:gd name="connsiteY2" fmla="*/ 6888480 h 6888480"/>
              <a:gd name="connsiteX3" fmla="*/ 10160 w 9633676"/>
              <a:gd name="connsiteY3" fmla="*/ 6888480 h 6888480"/>
              <a:gd name="connsiteX4" fmla="*/ 0 w 9633676"/>
              <a:gd name="connsiteY4" fmla="*/ 0 h 6888480"/>
              <a:gd name="connsiteX0" fmla="*/ 0 w 7774396"/>
              <a:gd name="connsiteY0" fmla="*/ 0 h 6888480"/>
              <a:gd name="connsiteX1" fmla="*/ 4025356 w 7774396"/>
              <a:gd name="connsiteY1" fmla="*/ 0 h 6888480"/>
              <a:gd name="connsiteX2" fmla="*/ 7774396 w 7774396"/>
              <a:gd name="connsiteY2" fmla="*/ 6807200 h 6888480"/>
              <a:gd name="connsiteX3" fmla="*/ 10160 w 7774396"/>
              <a:gd name="connsiteY3" fmla="*/ 6888480 h 6888480"/>
              <a:gd name="connsiteX4" fmla="*/ 0 w 7774396"/>
              <a:gd name="connsiteY4" fmla="*/ 0 h 6888480"/>
              <a:gd name="connsiteX0" fmla="*/ 0 w 7794716"/>
              <a:gd name="connsiteY0" fmla="*/ 0 h 6898640"/>
              <a:gd name="connsiteX1" fmla="*/ 402535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492959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5640796 w 7794716"/>
              <a:gd name="connsiteY1" fmla="*/ 30480 h 6898640"/>
              <a:gd name="connsiteX2" fmla="*/ 7794716 w 7794716"/>
              <a:gd name="connsiteY2" fmla="*/ 6898640 h 6898640"/>
              <a:gd name="connsiteX3" fmla="*/ 10160 w 7794716"/>
              <a:gd name="connsiteY3" fmla="*/ 6888480 h 6898640"/>
              <a:gd name="connsiteX4" fmla="*/ 0 w 7794716"/>
              <a:gd name="connsiteY4" fmla="*/ 0 h 689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16" h="6898640">
                <a:moveTo>
                  <a:pt x="0" y="0"/>
                </a:moveTo>
                <a:lnTo>
                  <a:pt x="5640796" y="30480"/>
                </a:lnTo>
                <a:lnTo>
                  <a:pt x="7794716" y="6898640"/>
                </a:lnTo>
                <a:lnTo>
                  <a:pt x="10160" y="6888480"/>
                </a:lnTo>
                <a:cubicBezTo>
                  <a:pt x="6773" y="4592320"/>
                  <a:pt x="3387" y="2296160"/>
                  <a:pt x="0" y="0"/>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1"/>
          </p:nvPr>
        </p:nvSpPr>
        <p:spPr/>
        <p:txBody>
          <a:bodyPr/>
          <a:lstStyle/>
          <a:p>
            <a:fld id="{D4F7D0B0-7E7B-4879-A888-F5F2D3156A72}" type="slidenum">
              <a:rPr lang="en-US" smtClean="0"/>
              <a:pPr/>
              <a:t>‹#›</a:t>
            </a:fld>
            <a:endParaRPr lang="en-US" dirty="0"/>
          </a:p>
        </p:txBody>
      </p:sp>
      <p:sp>
        <p:nvSpPr>
          <p:cNvPr id="13" name="Content Placeholder 17"/>
          <p:cNvSpPr>
            <a:spLocks noGrp="1"/>
          </p:cNvSpPr>
          <p:nvPr>
            <p:ph sz="quarter" idx="15"/>
          </p:nvPr>
        </p:nvSpPr>
        <p:spPr>
          <a:xfrm>
            <a:off x="7569200" y="1778000"/>
            <a:ext cx="4175760" cy="4429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6"/>
          </p:nvPr>
        </p:nvSpPr>
        <p:spPr>
          <a:xfrm>
            <a:off x="7569200" y="485726"/>
            <a:ext cx="4175760" cy="1170354"/>
          </a:xfrm>
        </p:spPr>
        <p:txBody>
          <a:bodyPr anchor="b">
            <a:normAutofit/>
          </a:bodyPr>
          <a:lstStyle>
            <a:lvl1pPr marL="0" indent="0">
              <a:buFont typeface="Arial" panose="020B0604020202020204" pitchFamily="34" charset="0"/>
              <a:buNone/>
              <a:defRPr sz="2400" b="0">
                <a:solidFill>
                  <a:schemeClr val="accent1"/>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8" name="Text Placeholder 7"/>
          <p:cNvSpPr>
            <a:spLocks noGrp="1"/>
          </p:cNvSpPr>
          <p:nvPr>
            <p:ph type="body" sz="quarter" idx="17"/>
          </p:nvPr>
        </p:nvSpPr>
        <p:spPr>
          <a:xfrm>
            <a:off x="427039" y="1778000"/>
            <a:ext cx="5272722" cy="442912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a:xfrm>
            <a:off x="439615" y="365126"/>
            <a:ext cx="6702865" cy="1199514"/>
          </a:xfrm>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76153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 Aqua">
    <p:spTree>
      <p:nvGrpSpPr>
        <p:cNvPr id="1" name=""/>
        <p:cNvGrpSpPr/>
        <p:nvPr/>
      </p:nvGrpSpPr>
      <p:grpSpPr>
        <a:xfrm>
          <a:off x="0" y="0"/>
          <a:ext cx="0" cy="0"/>
          <a:chOff x="0" y="0"/>
          <a:chExt cx="0" cy="0"/>
        </a:xfrm>
      </p:grpSpPr>
      <p:sp>
        <p:nvSpPr>
          <p:cNvPr id="11" name="Right Triangle 10"/>
          <p:cNvSpPr/>
          <p:nvPr userDrawn="1"/>
        </p:nvSpPr>
        <p:spPr>
          <a:xfrm rot="10800000" flipH="1" flipV="1">
            <a:off x="4460240" y="2580640"/>
            <a:ext cx="2854956" cy="4297680"/>
          </a:xfrm>
          <a:prstGeom prst="rtTriangl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flipV="1">
            <a:off x="-8789" y="-20320"/>
            <a:ext cx="7794716" cy="6898640"/>
          </a:xfrm>
          <a:custGeom>
            <a:avLst/>
            <a:gdLst>
              <a:gd name="connsiteX0" fmla="*/ 0 w 4025356"/>
              <a:gd name="connsiteY0" fmla="*/ 0 h 6858000"/>
              <a:gd name="connsiteX1" fmla="*/ 4025356 w 4025356"/>
              <a:gd name="connsiteY1" fmla="*/ 0 h 6858000"/>
              <a:gd name="connsiteX2" fmla="*/ 4025356 w 4025356"/>
              <a:gd name="connsiteY2" fmla="*/ 6858000 h 6858000"/>
              <a:gd name="connsiteX3" fmla="*/ 0 w 4025356"/>
              <a:gd name="connsiteY3" fmla="*/ 6858000 h 6858000"/>
              <a:gd name="connsiteX4" fmla="*/ 0 w 4025356"/>
              <a:gd name="connsiteY4" fmla="*/ 0 h 6858000"/>
              <a:gd name="connsiteX0" fmla="*/ 0 w 9633676"/>
              <a:gd name="connsiteY0" fmla="*/ 0 h 6888480"/>
              <a:gd name="connsiteX1" fmla="*/ 4025356 w 9633676"/>
              <a:gd name="connsiteY1" fmla="*/ 0 h 6888480"/>
              <a:gd name="connsiteX2" fmla="*/ 9633676 w 9633676"/>
              <a:gd name="connsiteY2" fmla="*/ 6888480 h 6888480"/>
              <a:gd name="connsiteX3" fmla="*/ 0 w 9633676"/>
              <a:gd name="connsiteY3" fmla="*/ 6858000 h 6888480"/>
              <a:gd name="connsiteX4" fmla="*/ 0 w 9633676"/>
              <a:gd name="connsiteY4" fmla="*/ 0 h 6888480"/>
              <a:gd name="connsiteX0" fmla="*/ 0 w 9633676"/>
              <a:gd name="connsiteY0" fmla="*/ 0 h 6888480"/>
              <a:gd name="connsiteX1" fmla="*/ 4025356 w 9633676"/>
              <a:gd name="connsiteY1" fmla="*/ 0 h 6888480"/>
              <a:gd name="connsiteX2" fmla="*/ 9633676 w 9633676"/>
              <a:gd name="connsiteY2" fmla="*/ 6888480 h 6888480"/>
              <a:gd name="connsiteX3" fmla="*/ 10160 w 9633676"/>
              <a:gd name="connsiteY3" fmla="*/ 6888480 h 6888480"/>
              <a:gd name="connsiteX4" fmla="*/ 0 w 9633676"/>
              <a:gd name="connsiteY4" fmla="*/ 0 h 6888480"/>
              <a:gd name="connsiteX0" fmla="*/ 0 w 7774396"/>
              <a:gd name="connsiteY0" fmla="*/ 0 h 6888480"/>
              <a:gd name="connsiteX1" fmla="*/ 4025356 w 7774396"/>
              <a:gd name="connsiteY1" fmla="*/ 0 h 6888480"/>
              <a:gd name="connsiteX2" fmla="*/ 7774396 w 7774396"/>
              <a:gd name="connsiteY2" fmla="*/ 6807200 h 6888480"/>
              <a:gd name="connsiteX3" fmla="*/ 10160 w 7774396"/>
              <a:gd name="connsiteY3" fmla="*/ 6888480 h 6888480"/>
              <a:gd name="connsiteX4" fmla="*/ 0 w 7774396"/>
              <a:gd name="connsiteY4" fmla="*/ 0 h 6888480"/>
              <a:gd name="connsiteX0" fmla="*/ 0 w 7794716"/>
              <a:gd name="connsiteY0" fmla="*/ 0 h 6898640"/>
              <a:gd name="connsiteX1" fmla="*/ 402535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492959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5640796 w 7794716"/>
              <a:gd name="connsiteY1" fmla="*/ 30480 h 6898640"/>
              <a:gd name="connsiteX2" fmla="*/ 7794716 w 7794716"/>
              <a:gd name="connsiteY2" fmla="*/ 6898640 h 6898640"/>
              <a:gd name="connsiteX3" fmla="*/ 10160 w 7794716"/>
              <a:gd name="connsiteY3" fmla="*/ 6888480 h 6898640"/>
              <a:gd name="connsiteX4" fmla="*/ 0 w 7794716"/>
              <a:gd name="connsiteY4" fmla="*/ 0 h 689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16" h="6898640">
                <a:moveTo>
                  <a:pt x="0" y="0"/>
                </a:moveTo>
                <a:lnTo>
                  <a:pt x="5640796" y="30480"/>
                </a:lnTo>
                <a:lnTo>
                  <a:pt x="7794716" y="6898640"/>
                </a:lnTo>
                <a:lnTo>
                  <a:pt x="10160" y="6888480"/>
                </a:lnTo>
                <a:cubicBezTo>
                  <a:pt x="6773" y="4592320"/>
                  <a:pt x="3387" y="2296160"/>
                  <a:pt x="0" y="0"/>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1"/>
          </p:nvPr>
        </p:nvSpPr>
        <p:spPr/>
        <p:txBody>
          <a:bodyPr/>
          <a:lstStyle/>
          <a:p>
            <a:fld id="{D4F7D0B0-7E7B-4879-A888-F5F2D3156A72}" type="slidenum">
              <a:rPr lang="en-US" smtClean="0"/>
              <a:pPr/>
              <a:t>‹#›</a:t>
            </a:fld>
            <a:endParaRPr lang="en-US" dirty="0"/>
          </a:p>
        </p:txBody>
      </p:sp>
      <p:sp>
        <p:nvSpPr>
          <p:cNvPr id="13" name="Content Placeholder 17"/>
          <p:cNvSpPr>
            <a:spLocks noGrp="1"/>
          </p:cNvSpPr>
          <p:nvPr>
            <p:ph sz="quarter" idx="15"/>
          </p:nvPr>
        </p:nvSpPr>
        <p:spPr>
          <a:xfrm>
            <a:off x="7569200" y="1778000"/>
            <a:ext cx="4175760" cy="442975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6"/>
          </p:nvPr>
        </p:nvSpPr>
        <p:spPr>
          <a:xfrm>
            <a:off x="7569200" y="485726"/>
            <a:ext cx="4175760" cy="1170354"/>
          </a:xfrm>
        </p:spPr>
        <p:txBody>
          <a:bodyPr anchor="b">
            <a:normAutofit/>
          </a:bodyPr>
          <a:lstStyle>
            <a:lvl1pPr marL="0" indent="0">
              <a:buFont typeface="Arial" panose="020B0604020202020204" pitchFamily="34" charset="0"/>
              <a:buNone/>
              <a:defRPr sz="2400" b="0">
                <a:solidFill>
                  <a:schemeClr val="accent2"/>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8" name="Text Placeholder 7"/>
          <p:cNvSpPr>
            <a:spLocks noGrp="1"/>
          </p:cNvSpPr>
          <p:nvPr>
            <p:ph type="body" sz="quarter" idx="17"/>
          </p:nvPr>
        </p:nvSpPr>
        <p:spPr>
          <a:xfrm>
            <a:off x="427039" y="1778000"/>
            <a:ext cx="5272722" cy="4429125"/>
          </a:xfrm>
        </p:spPr>
        <p:txBody>
          <a:bodyPr/>
          <a:lstStyle>
            <a:lvl1pPr>
              <a:defRPr>
                <a:solidFill>
                  <a:srgbClr val="FFFFFF"/>
                </a:solidFill>
              </a:defRPr>
            </a:lvl1pPr>
            <a:lvl2pPr>
              <a:defRPr>
                <a:solidFill>
                  <a:srgbClr val="FFFFFF"/>
                </a:solidFill>
              </a:defRPr>
            </a:lvl2pPr>
            <a:lvl3pPr>
              <a:defRPr sz="1600">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a:xfrm>
            <a:off x="439615" y="365126"/>
            <a:ext cx="6702865" cy="1199514"/>
          </a:xfrm>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133015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2 Column - Green">
    <p:spTree>
      <p:nvGrpSpPr>
        <p:cNvPr id="1" name=""/>
        <p:cNvGrpSpPr/>
        <p:nvPr/>
      </p:nvGrpSpPr>
      <p:grpSpPr>
        <a:xfrm>
          <a:off x="0" y="0"/>
          <a:ext cx="0" cy="0"/>
          <a:chOff x="0" y="0"/>
          <a:chExt cx="0" cy="0"/>
        </a:xfrm>
      </p:grpSpPr>
      <p:sp>
        <p:nvSpPr>
          <p:cNvPr id="11" name="Right Triangle 10"/>
          <p:cNvSpPr/>
          <p:nvPr userDrawn="1"/>
        </p:nvSpPr>
        <p:spPr>
          <a:xfrm rot="10800000" flipH="1" flipV="1">
            <a:off x="4460240" y="2580640"/>
            <a:ext cx="2854956" cy="4297680"/>
          </a:xfrm>
          <a:prstGeom prst="r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flipV="1">
            <a:off x="-8789" y="-20320"/>
            <a:ext cx="7794716" cy="6898640"/>
          </a:xfrm>
          <a:custGeom>
            <a:avLst/>
            <a:gdLst>
              <a:gd name="connsiteX0" fmla="*/ 0 w 4025356"/>
              <a:gd name="connsiteY0" fmla="*/ 0 h 6858000"/>
              <a:gd name="connsiteX1" fmla="*/ 4025356 w 4025356"/>
              <a:gd name="connsiteY1" fmla="*/ 0 h 6858000"/>
              <a:gd name="connsiteX2" fmla="*/ 4025356 w 4025356"/>
              <a:gd name="connsiteY2" fmla="*/ 6858000 h 6858000"/>
              <a:gd name="connsiteX3" fmla="*/ 0 w 4025356"/>
              <a:gd name="connsiteY3" fmla="*/ 6858000 h 6858000"/>
              <a:gd name="connsiteX4" fmla="*/ 0 w 4025356"/>
              <a:gd name="connsiteY4" fmla="*/ 0 h 6858000"/>
              <a:gd name="connsiteX0" fmla="*/ 0 w 9633676"/>
              <a:gd name="connsiteY0" fmla="*/ 0 h 6888480"/>
              <a:gd name="connsiteX1" fmla="*/ 4025356 w 9633676"/>
              <a:gd name="connsiteY1" fmla="*/ 0 h 6888480"/>
              <a:gd name="connsiteX2" fmla="*/ 9633676 w 9633676"/>
              <a:gd name="connsiteY2" fmla="*/ 6888480 h 6888480"/>
              <a:gd name="connsiteX3" fmla="*/ 0 w 9633676"/>
              <a:gd name="connsiteY3" fmla="*/ 6858000 h 6888480"/>
              <a:gd name="connsiteX4" fmla="*/ 0 w 9633676"/>
              <a:gd name="connsiteY4" fmla="*/ 0 h 6888480"/>
              <a:gd name="connsiteX0" fmla="*/ 0 w 9633676"/>
              <a:gd name="connsiteY0" fmla="*/ 0 h 6888480"/>
              <a:gd name="connsiteX1" fmla="*/ 4025356 w 9633676"/>
              <a:gd name="connsiteY1" fmla="*/ 0 h 6888480"/>
              <a:gd name="connsiteX2" fmla="*/ 9633676 w 9633676"/>
              <a:gd name="connsiteY2" fmla="*/ 6888480 h 6888480"/>
              <a:gd name="connsiteX3" fmla="*/ 10160 w 9633676"/>
              <a:gd name="connsiteY3" fmla="*/ 6888480 h 6888480"/>
              <a:gd name="connsiteX4" fmla="*/ 0 w 9633676"/>
              <a:gd name="connsiteY4" fmla="*/ 0 h 6888480"/>
              <a:gd name="connsiteX0" fmla="*/ 0 w 7774396"/>
              <a:gd name="connsiteY0" fmla="*/ 0 h 6888480"/>
              <a:gd name="connsiteX1" fmla="*/ 4025356 w 7774396"/>
              <a:gd name="connsiteY1" fmla="*/ 0 h 6888480"/>
              <a:gd name="connsiteX2" fmla="*/ 7774396 w 7774396"/>
              <a:gd name="connsiteY2" fmla="*/ 6807200 h 6888480"/>
              <a:gd name="connsiteX3" fmla="*/ 10160 w 7774396"/>
              <a:gd name="connsiteY3" fmla="*/ 6888480 h 6888480"/>
              <a:gd name="connsiteX4" fmla="*/ 0 w 7774396"/>
              <a:gd name="connsiteY4" fmla="*/ 0 h 6888480"/>
              <a:gd name="connsiteX0" fmla="*/ 0 w 7794716"/>
              <a:gd name="connsiteY0" fmla="*/ 0 h 6898640"/>
              <a:gd name="connsiteX1" fmla="*/ 402535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492959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5640796 w 7794716"/>
              <a:gd name="connsiteY1" fmla="*/ 30480 h 6898640"/>
              <a:gd name="connsiteX2" fmla="*/ 7794716 w 7794716"/>
              <a:gd name="connsiteY2" fmla="*/ 6898640 h 6898640"/>
              <a:gd name="connsiteX3" fmla="*/ 10160 w 7794716"/>
              <a:gd name="connsiteY3" fmla="*/ 6888480 h 6898640"/>
              <a:gd name="connsiteX4" fmla="*/ 0 w 7794716"/>
              <a:gd name="connsiteY4" fmla="*/ 0 h 689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16" h="6898640">
                <a:moveTo>
                  <a:pt x="0" y="0"/>
                </a:moveTo>
                <a:lnTo>
                  <a:pt x="5640796" y="30480"/>
                </a:lnTo>
                <a:lnTo>
                  <a:pt x="7794716" y="6898640"/>
                </a:lnTo>
                <a:lnTo>
                  <a:pt x="10160" y="6888480"/>
                </a:lnTo>
                <a:cubicBezTo>
                  <a:pt x="6773" y="4592320"/>
                  <a:pt x="3387" y="2296160"/>
                  <a:pt x="0" y="0"/>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1"/>
          </p:nvPr>
        </p:nvSpPr>
        <p:spPr/>
        <p:txBody>
          <a:bodyPr/>
          <a:lstStyle/>
          <a:p>
            <a:fld id="{D4F7D0B0-7E7B-4879-A888-F5F2D3156A72}" type="slidenum">
              <a:rPr lang="en-US" smtClean="0"/>
              <a:pPr/>
              <a:t>‹#›</a:t>
            </a:fld>
            <a:endParaRPr lang="en-US" dirty="0"/>
          </a:p>
        </p:txBody>
      </p:sp>
      <p:sp>
        <p:nvSpPr>
          <p:cNvPr id="13" name="Content Placeholder 17"/>
          <p:cNvSpPr>
            <a:spLocks noGrp="1"/>
          </p:cNvSpPr>
          <p:nvPr>
            <p:ph sz="quarter" idx="15"/>
          </p:nvPr>
        </p:nvSpPr>
        <p:spPr>
          <a:xfrm>
            <a:off x="7569200" y="1778000"/>
            <a:ext cx="4175760" cy="4429759"/>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6"/>
          </p:nvPr>
        </p:nvSpPr>
        <p:spPr>
          <a:xfrm>
            <a:off x="7569200" y="485726"/>
            <a:ext cx="4175760" cy="1170354"/>
          </a:xfrm>
        </p:spPr>
        <p:txBody>
          <a:bodyPr anchor="b">
            <a:normAutofit/>
          </a:bodyPr>
          <a:lstStyle>
            <a:lvl1pPr marL="0" indent="0">
              <a:buFont typeface="Arial" panose="020B0604020202020204" pitchFamily="34" charset="0"/>
              <a:buNone/>
              <a:defRPr sz="2400" b="0">
                <a:solidFill>
                  <a:srgbClr val="043657"/>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8" name="Text Placeholder 7"/>
          <p:cNvSpPr>
            <a:spLocks noGrp="1"/>
          </p:cNvSpPr>
          <p:nvPr>
            <p:ph type="body" sz="quarter" idx="17"/>
          </p:nvPr>
        </p:nvSpPr>
        <p:spPr>
          <a:xfrm>
            <a:off x="427039" y="1778000"/>
            <a:ext cx="5272722" cy="442912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a:xfrm>
            <a:off x="439615" y="365126"/>
            <a:ext cx="6702865" cy="1199514"/>
          </a:xfrm>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08576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 - Orange">
    <p:spTree>
      <p:nvGrpSpPr>
        <p:cNvPr id="1" name=""/>
        <p:cNvGrpSpPr/>
        <p:nvPr/>
      </p:nvGrpSpPr>
      <p:grpSpPr>
        <a:xfrm>
          <a:off x="0" y="0"/>
          <a:ext cx="0" cy="0"/>
          <a:chOff x="0" y="0"/>
          <a:chExt cx="0" cy="0"/>
        </a:xfrm>
      </p:grpSpPr>
      <p:sp>
        <p:nvSpPr>
          <p:cNvPr id="11" name="Right Triangle 10"/>
          <p:cNvSpPr/>
          <p:nvPr userDrawn="1"/>
        </p:nvSpPr>
        <p:spPr>
          <a:xfrm rot="10800000" flipH="1" flipV="1">
            <a:off x="4460240" y="2580640"/>
            <a:ext cx="2854956" cy="4297680"/>
          </a:xfrm>
          <a:prstGeom prst="rtTriangl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flipV="1">
            <a:off x="-8789" y="-20320"/>
            <a:ext cx="7794716" cy="6898640"/>
          </a:xfrm>
          <a:custGeom>
            <a:avLst/>
            <a:gdLst>
              <a:gd name="connsiteX0" fmla="*/ 0 w 4025356"/>
              <a:gd name="connsiteY0" fmla="*/ 0 h 6858000"/>
              <a:gd name="connsiteX1" fmla="*/ 4025356 w 4025356"/>
              <a:gd name="connsiteY1" fmla="*/ 0 h 6858000"/>
              <a:gd name="connsiteX2" fmla="*/ 4025356 w 4025356"/>
              <a:gd name="connsiteY2" fmla="*/ 6858000 h 6858000"/>
              <a:gd name="connsiteX3" fmla="*/ 0 w 4025356"/>
              <a:gd name="connsiteY3" fmla="*/ 6858000 h 6858000"/>
              <a:gd name="connsiteX4" fmla="*/ 0 w 4025356"/>
              <a:gd name="connsiteY4" fmla="*/ 0 h 6858000"/>
              <a:gd name="connsiteX0" fmla="*/ 0 w 9633676"/>
              <a:gd name="connsiteY0" fmla="*/ 0 h 6888480"/>
              <a:gd name="connsiteX1" fmla="*/ 4025356 w 9633676"/>
              <a:gd name="connsiteY1" fmla="*/ 0 h 6888480"/>
              <a:gd name="connsiteX2" fmla="*/ 9633676 w 9633676"/>
              <a:gd name="connsiteY2" fmla="*/ 6888480 h 6888480"/>
              <a:gd name="connsiteX3" fmla="*/ 0 w 9633676"/>
              <a:gd name="connsiteY3" fmla="*/ 6858000 h 6888480"/>
              <a:gd name="connsiteX4" fmla="*/ 0 w 9633676"/>
              <a:gd name="connsiteY4" fmla="*/ 0 h 6888480"/>
              <a:gd name="connsiteX0" fmla="*/ 0 w 9633676"/>
              <a:gd name="connsiteY0" fmla="*/ 0 h 6888480"/>
              <a:gd name="connsiteX1" fmla="*/ 4025356 w 9633676"/>
              <a:gd name="connsiteY1" fmla="*/ 0 h 6888480"/>
              <a:gd name="connsiteX2" fmla="*/ 9633676 w 9633676"/>
              <a:gd name="connsiteY2" fmla="*/ 6888480 h 6888480"/>
              <a:gd name="connsiteX3" fmla="*/ 10160 w 9633676"/>
              <a:gd name="connsiteY3" fmla="*/ 6888480 h 6888480"/>
              <a:gd name="connsiteX4" fmla="*/ 0 w 9633676"/>
              <a:gd name="connsiteY4" fmla="*/ 0 h 6888480"/>
              <a:gd name="connsiteX0" fmla="*/ 0 w 7774396"/>
              <a:gd name="connsiteY0" fmla="*/ 0 h 6888480"/>
              <a:gd name="connsiteX1" fmla="*/ 4025356 w 7774396"/>
              <a:gd name="connsiteY1" fmla="*/ 0 h 6888480"/>
              <a:gd name="connsiteX2" fmla="*/ 7774396 w 7774396"/>
              <a:gd name="connsiteY2" fmla="*/ 6807200 h 6888480"/>
              <a:gd name="connsiteX3" fmla="*/ 10160 w 7774396"/>
              <a:gd name="connsiteY3" fmla="*/ 6888480 h 6888480"/>
              <a:gd name="connsiteX4" fmla="*/ 0 w 7774396"/>
              <a:gd name="connsiteY4" fmla="*/ 0 h 6888480"/>
              <a:gd name="connsiteX0" fmla="*/ 0 w 7794716"/>
              <a:gd name="connsiteY0" fmla="*/ 0 h 6898640"/>
              <a:gd name="connsiteX1" fmla="*/ 402535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492959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5640796 w 7794716"/>
              <a:gd name="connsiteY1" fmla="*/ 30480 h 6898640"/>
              <a:gd name="connsiteX2" fmla="*/ 7794716 w 7794716"/>
              <a:gd name="connsiteY2" fmla="*/ 6898640 h 6898640"/>
              <a:gd name="connsiteX3" fmla="*/ 10160 w 7794716"/>
              <a:gd name="connsiteY3" fmla="*/ 6888480 h 6898640"/>
              <a:gd name="connsiteX4" fmla="*/ 0 w 7794716"/>
              <a:gd name="connsiteY4" fmla="*/ 0 h 689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16" h="6898640">
                <a:moveTo>
                  <a:pt x="0" y="0"/>
                </a:moveTo>
                <a:lnTo>
                  <a:pt x="5640796" y="30480"/>
                </a:lnTo>
                <a:lnTo>
                  <a:pt x="7794716" y="6898640"/>
                </a:lnTo>
                <a:lnTo>
                  <a:pt x="10160" y="6888480"/>
                </a:lnTo>
                <a:cubicBezTo>
                  <a:pt x="6773" y="4592320"/>
                  <a:pt x="3387" y="2296160"/>
                  <a:pt x="0" y="0"/>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1"/>
          </p:nvPr>
        </p:nvSpPr>
        <p:spPr/>
        <p:txBody>
          <a:bodyPr/>
          <a:lstStyle/>
          <a:p>
            <a:fld id="{D4F7D0B0-7E7B-4879-A888-F5F2D3156A72}" type="slidenum">
              <a:rPr lang="en-US" smtClean="0"/>
              <a:pPr/>
              <a:t>‹#›</a:t>
            </a:fld>
            <a:endParaRPr lang="en-US" dirty="0"/>
          </a:p>
        </p:txBody>
      </p:sp>
      <p:sp>
        <p:nvSpPr>
          <p:cNvPr id="13" name="Content Placeholder 17"/>
          <p:cNvSpPr>
            <a:spLocks noGrp="1"/>
          </p:cNvSpPr>
          <p:nvPr>
            <p:ph sz="quarter" idx="15"/>
          </p:nvPr>
        </p:nvSpPr>
        <p:spPr>
          <a:xfrm>
            <a:off x="7569200" y="1778000"/>
            <a:ext cx="4175760" cy="4429759"/>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6"/>
          </p:nvPr>
        </p:nvSpPr>
        <p:spPr>
          <a:xfrm>
            <a:off x="7569200" y="485726"/>
            <a:ext cx="4175760" cy="1170354"/>
          </a:xfrm>
        </p:spPr>
        <p:txBody>
          <a:bodyPr anchor="b">
            <a:normAutofit/>
          </a:bodyPr>
          <a:lstStyle>
            <a:lvl1pPr marL="0" indent="0">
              <a:buFont typeface="Arial" panose="020B0604020202020204" pitchFamily="34" charset="0"/>
              <a:buNone/>
              <a:defRPr sz="2400" b="0">
                <a:solidFill>
                  <a:srgbClr val="FCB24C"/>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8" name="Text Placeholder 7"/>
          <p:cNvSpPr>
            <a:spLocks noGrp="1"/>
          </p:cNvSpPr>
          <p:nvPr>
            <p:ph type="body" sz="quarter" idx="17"/>
          </p:nvPr>
        </p:nvSpPr>
        <p:spPr>
          <a:xfrm>
            <a:off x="427039" y="1778000"/>
            <a:ext cx="5272722" cy="442912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a:xfrm>
            <a:off x="439615" y="365126"/>
            <a:ext cx="6702865" cy="1199514"/>
          </a:xfrm>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7839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D4F7D0B0-7E7B-4879-A888-F5F2D3156A72}" type="slidenum">
              <a:rPr lang="en-US" smtClean="0"/>
              <a:t>‹#›</a:t>
            </a:fld>
            <a:endParaRPr lang="en-US"/>
          </a:p>
        </p:txBody>
      </p:sp>
      <p:sp>
        <p:nvSpPr>
          <p:cNvPr id="5" name="Text Placeholder 4"/>
          <p:cNvSpPr>
            <a:spLocks noGrp="1"/>
          </p:cNvSpPr>
          <p:nvPr>
            <p:ph type="body" sz="quarter" idx="13"/>
          </p:nvPr>
        </p:nvSpPr>
        <p:spPr>
          <a:xfrm>
            <a:off x="433388" y="1468658"/>
            <a:ext cx="11315472" cy="4773137"/>
          </a:xfrm>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45608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olumn - Purple">
    <p:spTree>
      <p:nvGrpSpPr>
        <p:cNvPr id="1" name=""/>
        <p:cNvGrpSpPr/>
        <p:nvPr/>
      </p:nvGrpSpPr>
      <p:grpSpPr>
        <a:xfrm>
          <a:off x="0" y="0"/>
          <a:ext cx="0" cy="0"/>
          <a:chOff x="0" y="0"/>
          <a:chExt cx="0" cy="0"/>
        </a:xfrm>
      </p:grpSpPr>
      <p:sp>
        <p:nvSpPr>
          <p:cNvPr id="11" name="Right Triangle 10"/>
          <p:cNvSpPr/>
          <p:nvPr userDrawn="1"/>
        </p:nvSpPr>
        <p:spPr>
          <a:xfrm rot="10800000" flipH="1" flipV="1">
            <a:off x="4460240" y="2580640"/>
            <a:ext cx="2854956" cy="4297680"/>
          </a:xfrm>
          <a:prstGeom prst="r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flipV="1">
            <a:off x="-8789" y="-20320"/>
            <a:ext cx="7794716" cy="6898640"/>
          </a:xfrm>
          <a:custGeom>
            <a:avLst/>
            <a:gdLst>
              <a:gd name="connsiteX0" fmla="*/ 0 w 4025356"/>
              <a:gd name="connsiteY0" fmla="*/ 0 h 6858000"/>
              <a:gd name="connsiteX1" fmla="*/ 4025356 w 4025356"/>
              <a:gd name="connsiteY1" fmla="*/ 0 h 6858000"/>
              <a:gd name="connsiteX2" fmla="*/ 4025356 w 4025356"/>
              <a:gd name="connsiteY2" fmla="*/ 6858000 h 6858000"/>
              <a:gd name="connsiteX3" fmla="*/ 0 w 4025356"/>
              <a:gd name="connsiteY3" fmla="*/ 6858000 h 6858000"/>
              <a:gd name="connsiteX4" fmla="*/ 0 w 4025356"/>
              <a:gd name="connsiteY4" fmla="*/ 0 h 6858000"/>
              <a:gd name="connsiteX0" fmla="*/ 0 w 9633676"/>
              <a:gd name="connsiteY0" fmla="*/ 0 h 6888480"/>
              <a:gd name="connsiteX1" fmla="*/ 4025356 w 9633676"/>
              <a:gd name="connsiteY1" fmla="*/ 0 h 6888480"/>
              <a:gd name="connsiteX2" fmla="*/ 9633676 w 9633676"/>
              <a:gd name="connsiteY2" fmla="*/ 6888480 h 6888480"/>
              <a:gd name="connsiteX3" fmla="*/ 0 w 9633676"/>
              <a:gd name="connsiteY3" fmla="*/ 6858000 h 6888480"/>
              <a:gd name="connsiteX4" fmla="*/ 0 w 9633676"/>
              <a:gd name="connsiteY4" fmla="*/ 0 h 6888480"/>
              <a:gd name="connsiteX0" fmla="*/ 0 w 9633676"/>
              <a:gd name="connsiteY0" fmla="*/ 0 h 6888480"/>
              <a:gd name="connsiteX1" fmla="*/ 4025356 w 9633676"/>
              <a:gd name="connsiteY1" fmla="*/ 0 h 6888480"/>
              <a:gd name="connsiteX2" fmla="*/ 9633676 w 9633676"/>
              <a:gd name="connsiteY2" fmla="*/ 6888480 h 6888480"/>
              <a:gd name="connsiteX3" fmla="*/ 10160 w 9633676"/>
              <a:gd name="connsiteY3" fmla="*/ 6888480 h 6888480"/>
              <a:gd name="connsiteX4" fmla="*/ 0 w 9633676"/>
              <a:gd name="connsiteY4" fmla="*/ 0 h 6888480"/>
              <a:gd name="connsiteX0" fmla="*/ 0 w 7774396"/>
              <a:gd name="connsiteY0" fmla="*/ 0 h 6888480"/>
              <a:gd name="connsiteX1" fmla="*/ 4025356 w 7774396"/>
              <a:gd name="connsiteY1" fmla="*/ 0 h 6888480"/>
              <a:gd name="connsiteX2" fmla="*/ 7774396 w 7774396"/>
              <a:gd name="connsiteY2" fmla="*/ 6807200 h 6888480"/>
              <a:gd name="connsiteX3" fmla="*/ 10160 w 7774396"/>
              <a:gd name="connsiteY3" fmla="*/ 6888480 h 6888480"/>
              <a:gd name="connsiteX4" fmla="*/ 0 w 7774396"/>
              <a:gd name="connsiteY4" fmla="*/ 0 h 6888480"/>
              <a:gd name="connsiteX0" fmla="*/ 0 w 7794716"/>
              <a:gd name="connsiteY0" fmla="*/ 0 h 6898640"/>
              <a:gd name="connsiteX1" fmla="*/ 402535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4929596 w 7794716"/>
              <a:gd name="connsiteY1" fmla="*/ 0 h 6898640"/>
              <a:gd name="connsiteX2" fmla="*/ 7794716 w 7794716"/>
              <a:gd name="connsiteY2" fmla="*/ 6898640 h 6898640"/>
              <a:gd name="connsiteX3" fmla="*/ 10160 w 7794716"/>
              <a:gd name="connsiteY3" fmla="*/ 6888480 h 6898640"/>
              <a:gd name="connsiteX4" fmla="*/ 0 w 7794716"/>
              <a:gd name="connsiteY4" fmla="*/ 0 h 6898640"/>
              <a:gd name="connsiteX0" fmla="*/ 0 w 7794716"/>
              <a:gd name="connsiteY0" fmla="*/ 0 h 6898640"/>
              <a:gd name="connsiteX1" fmla="*/ 5640796 w 7794716"/>
              <a:gd name="connsiteY1" fmla="*/ 30480 h 6898640"/>
              <a:gd name="connsiteX2" fmla="*/ 7794716 w 7794716"/>
              <a:gd name="connsiteY2" fmla="*/ 6898640 h 6898640"/>
              <a:gd name="connsiteX3" fmla="*/ 10160 w 7794716"/>
              <a:gd name="connsiteY3" fmla="*/ 6888480 h 6898640"/>
              <a:gd name="connsiteX4" fmla="*/ 0 w 7794716"/>
              <a:gd name="connsiteY4" fmla="*/ 0 h 689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16" h="6898640">
                <a:moveTo>
                  <a:pt x="0" y="0"/>
                </a:moveTo>
                <a:lnTo>
                  <a:pt x="5640796" y="30480"/>
                </a:lnTo>
                <a:lnTo>
                  <a:pt x="7794716" y="6898640"/>
                </a:lnTo>
                <a:lnTo>
                  <a:pt x="10160" y="6888480"/>
                </a:lnTo>
                <a:cubicBezTo>
                  <a:pt x="6773" y="4592320"/>
                  <a:pt x="3387" y="2296160"/>
                  <a:pt x="0" y="0"/>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1"/>
          </p:nvPr>
        </p:nvSpPr>
        <p:spPr/>
        <p:txBody>
          <a:bodyPr/>
          <a:lstStyle/>
          <a:p>
            <a:fld id="{D4F7D0B0-7E7B-4879-A888-F5F2D3156A72}" type="slidenum">
              <a:rPr lang="en-US" smtClean="0"/>
              <a:pPr/>
              <a:t>‹#›</a:t>
            </a:fld>
            <a:endParaRPr lang="en-US" dirty="0"/>
          </a:p>
        </p:txBody>
      </p:sp>
      <p:sp>
        <p:nvSpPr>
          <p:cNvPr id="13" name="Content Placeholder 17"/>
          <p:cNvSpPr>
            <a:spLocks noGrp="1"/>
          </p:cNvSpPr>
          <p:nvPr>
            <p:ph sz="quarter" idx="15"/>
          </p:nvPr>
        </p:nvSpPr>
        <p:spPr>
          <a:xfrm>
            <a:off x="7569200" y="1778000"/>
            <a:ext cx="4175760" cy="4429759"/>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6"/>
          </p:nvPr>
        </p:nvSpPr>
        <p:spPr>
          <a:xfrm>
            <a:off x="7569200" y="485726"/>
            <a:ext cx="4175760" cy="1170354"/>
          </a:xfrm>
        </p:spPr>
        <p:txBody>
          <a:bodyPr anchor="b">
            <a:normAutofit/>
          </a:bodyPr>
          <a:lstStyle>
            <a:lvl1pPr marL="0" indent="0">
              <a:buFont typeface="Arial" panose="020B0604020202020204" pitchFamily="34" charset="0"/>
              <a:buNone/>
              <a:defRPr sz="2400" b="0">
                <a:solidFill>
                  <a:schemeClr val="accent5"/>
                </a:solidFill>
              </a:defRPr>
            </a:lvl1pPr>
            <a:lvl2pPr marL="457200" indent="0">
              <a:buNone/>
              <a:defRPr>
                <a:solidFill>
                  <a:schemeClr val="accent1"/>
                </a:solidFill>
              </a:defRPr>
            </a:lvl2pPr>
            <a:lvl3pPr marL="914400" indent="0">
              <a:buNone/>
              <a:defRPr>
                <a:solidFill>
                  <a:schemeClr val="accent1"/>
                </a:solidFill>
              </a:defRPr>
            </a:lvl3pPr>
            <a:lvl4pPr marL="1371600" indent="0">
              <a:buNone/>
              <a:defRPr>
                <a:solidFill>
                  <a:schemeClr val="accent1"/>
                </a:solidFill>
              </a:defRPr>
            </a:lvl4pPr>
            <a:lvl5pPr marL="1828800" indent="0">
              <a:buNone/>
              <a:defRPr>
                <a:solidFill>
                  <a:schemeClr val="accent1"/>
                </a:solidFill>
              </a:defRPr>
            </a:lvl5pPr>
          </a:lstStyle>
          <a:p>
            <a:pPr lvl="0"/>
            <a:r>
              <a:rPr lang="en-US" smtClean="0"/>
              <a:t>Click to edit Master text styles</a:t>
            </a:r>
          </a:p>
        </p:txBody>
      </p:sp>
      <p:sp>
        <p:nvSpPr>
          <p:cNvPr id="8" name="Text Placeholder 7"/>
          <p:cNvSpPr>
            <a:spLocks noGrp="1"/>
          </p:cNvSpPr>
          <p:nvPr>
            <p:ph type="body" sz="quarter" idx="17"/>
          </p:nvPr>
        </p:nvSpPr>
        <p:spPr>
          <a:xfrm>
            <a:off x="427039" y="1778000"/>
            <a:ext cx="5272722" cy="4429125"/>
          </a:xfrm>
        </p:spPr>
        <p:txBody>
          <a:bodyPr/>
          <a:lstStyle>
            <a:lvl1pPr>
              <a:defRPr>
                <a:solidFill>
                  <a:srgbClr val="FFFFFF"/>
                </a:solidFill>
              </a:defRPr>
            </a:lvl1pPr>
            <a:lvl2pPr>
              <a:defRPr>
                <a:solidFill>
                  <a:srgbClr val="FFFFFF"/>
                </a:solidFill>
              </a:defRPr>
            </a:lvl2pPr>
            <a:lvl3pPr>
              <a:defRPr sz="1600">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a:xfrm>
            <a:off x="439615" y="365126"/>
            <a:ext cx="6702865" cy="1199514"/>
          </a:xfrm>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761232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D4F7D0B0-7E7B-4879-A888-F5F2D3156A72}" type="slidenum">
              <a:rPr lang="en-US" smtClean="0"/>
              <a:t>‹#›</a:t>
            </a:fld>
            <a:endParaRPr lang="en-US"/>
          </a:p>
        </p:txBody>
      </p:sp>
    </p:spTree>
    <p:extLst>
      <p:ext uri="{BB962C8B-B14F-4D97-AF65-F5344CB8AC3E}">
        <p14:creationId xmlns:p14="http://schemas.microsoft.com/office/powerpoint/2010/main" val="1807792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4213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4"/>
          <p:cNvSpPr/>
          <p:nvPr userDrawn="1"/>
        </p:nvSpPr>
        <p:spPr>
          <a:xfrm rot="10800000" flipV="1">
            <a:off x="-816" y="-3766"/>
            <a:ext cx="17717315" cy="6870233"/>
          </a:xfrm>
          <a:custGeom>
            <a:avLst/>
            <a:gdLst>
              <a:gd name="connsiteX0" fmla="*/ 0 w 7090245"/>
              <a:gd name="connsiteY0" fmla="*/ 0 h 6633037"/>
              <a:gd name="connsiteX1" fmla="*/ 7090245 w 7090245"/>
              <a:gd name="connsiteY1" fmla="*/ 0 h 6633037"/>
              <a:gd name="connsiteX2" fmla="*/ 7090245 w 7090245"/>
              <a:gd name="connsiteY2" fmla="*/ 6633037 h 6633037"/>
              <a:gd name="connsiteX3" fmla="*/ 0 w 7090245"/>
              <a:gd name="connsiteY3" fmla="*/ 6633037 h 6633037"/>
              <a:gd name="connsiteX4" fmla="*/ 0 w 7090245"/>
              <a:gd name="connsiteY4" fmla="*/ 0 h 6633037"/>
              <a:gd name="connsiteX0" fmla="*/ 0 w 10996500"/>
              <a:gd name="connsiteY0" fmla="*/ 12038 h 6633037"/>
              <a:gd name="connsiteX1" fmla="*/ 10996500 w 10996500"/>
              <a:gd name="connsiteY1" fmla="*/ 0 h 6633037"/>
              <a:gd name="connsiteX2" fmla="*/ 10996500 w 10996500"/>
              <a:gd name="connsiteY2" fmla="*/ 6633037 h 6633037"/>
              <a:gd name="connsiteX3" fmla="*/ 3906255 w 10996500"/>
              <a:gd name="connsiteY3" fmla="*/ 6633037 h 6633037"/>
              <a:gd name="connsiteX4" fmla="*/ 0 w 10996500"/>
              <a:gd name="connsiteY4" fmla="*/ 12038 h 6633037"/>
              <a:gd name="connsiteX0" fmla="*/ 0 w 10996500"/>
              <a:gd name="connsiteY0" fmla="*/ 12038 h 6633037"/>
              <a:gd name="connsiteX1" fmla="*/ 10996500 w 10996500"/>
              <a:gd name="connsiteY1" fmla="*/ 0 h 6633037"/>
              <a:gd name="connsiteX2" fmla="*/ 10996500 w 10996500"/>
              <a:gd name="connsiteY2" fmla="*/ 6633037 h 6633037"/>
              <a:gd name="connsiteX3" fmla="*/ 6319827 w 10996500"/>
              <a:gd name="connsiteY3" fmla="*/ 6633037 h 6633037"/>
              <a:gd name="connsiteX4" fmla="*/ 0 w 10996500"/>
              <a:gd name="connsiteY4" fmla="*/ 12038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08538"/>
              <a:gd name="connsiteY0" fmla="*/ 6216 h 6633037"/>
              <a:gd name="connsiteX1" fmla="*/ 26333 w 11008538"/>
              <a:gd name="connsiteY1" fmla="*/ 0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251758 w 11008538"/>
              <a:gd name="connsiteY1" fmla="*/ 3071 h 6633037"/>
              <a:gd name="connsiteX2" fmla="*/ 11008538 w 11008538"/>
              <a:gd name="connsiteY2" fmla="*/ 0 h 6633037"/>
              <a:gd name="connsiteX3" fmla="*/ 11008538 w 11008538"/>
              <a:gd name="connsiteY3" fmla="*/ 6633037 h 6633037"/>
              <a:gd name="connsiteX4" fmla="*/ 6331865 w 11008538"/>
              <a:gd name="connsiteY4" fmla="*/ 6633037 h 6633037"/>
              <a:gd name="connsiteX5" fmla="*/ 0 w 11008538"/>
              <a:gd name="connsiteY5" fmla="*/ 6216 h 6633037"/>
              <a:gd name="connsiteX0" fmla="*/ 0 w 11008538"/>
              <a:gd name="connsiteY0" fmla="*/ 6216 h 6633037"/>
              <a:gd name="connsiteX1" fmla="*/ 11008538 w 11008538"/>
              <a:gd name="connsiteY1" fmla="*/ 0 h 6633037"/>
              <a:gd name="connsiteX2" fmla="*/ 11008538 w 11008538"/>
              <a:gd name="connsiteY2" fmla="*/ 6633037 h 6633037"/>
              <a:gd name="connsiteX3" fmla="*/ 6331865 w 11008538"/>
              <a:gd name="connsiteY3" fmla="*/ 6633037 h 6633037"/>
              <a:gd name="connsiteX4" fmla="*/ 0 w 11008538"/>
              <a:gd name="connsiteY4" fmla="*/ 6216 h 6633037"/>
              <a:gd name="connsiteX0" fmla="*/ 0 w 11030763"/>
              <a:gd name="connsiteY0" fmla="*/ 0 h 6636033"/>
              <a:gd name="connsiteX1" fmla="*/ 11030763 w 11030763"/>
              <a:gd name="connsiteY1" fmla="*/ 2996 h 6636033"/>
              <a:gd name="connsiteX2" fmla="*/ 11030763 w 11030763"/>
              <a:gd name="connsiteY2" fmla="*/ 6636033 h 6636033"/>
              <a:gd name="connsiteX3" fmla="*/ 6354090 w 11030763"/>
              <a:gd name="connsiteY3" fmla="*/ 6636033 h 6636033"/>
              <a:gd name="connsiteX4" fmla="*/ 0 w 11030763"/>
              <a:gd name="connsiteY4" fmla="*/ 0 h 6636033"/>
              <a:gd name="connsiteX0" fmla="*/ 0 w 11030763"/>
              <a:gd name="connsiteY0" fmla="*/ 0 h 6652412"/>
              <a:gd name="connsiteX1" fmla="*/ 11030763 w 11030763"/>
              <a:gd name="connsiteY1" fmla="*/ 2996 h 6652412"/>
              <a:gd name="connsiteX2" fmla="*/ 11030763 w 11030763"/>
              <a:gd name="connsiteY2" fmla="*/ 6636033 h 6652412"/>
              <a:gd name="connsiteX3" fmla="*/ 3212636 w 11030763"/>
              <a:gd name="connsiteY3" fmla="*/ 6652412 h 6652412"/>
              <a:gd name="connsiteX4" fmla="*/ 0 w 11030763"/>
              <a:gd name="connsiteY4" fmla="*/ 0 h 6652412"/>
              <a:gd name="connsiteX0" fmla="*/ 0 w 11046873"/>
              <a:gd name="connsiteY0" fmla="*/ 0 h 6652412"/>
              <a:gd name="connsiteX1" fmla="*/ 11030763 w 11046873"/>
              <a:gd name="connsiteY1" fmla="*/ 2996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0 h 6652412"/>
              <a:gd name="connsiteX1" fmla="*/ 11038819 w 11046873"/>
              <a:gd name="connsiteY1" fmla="*/ 11209 h 6652412"/>
              <a:gd name="connsiteX2" fmla="*/ 11046873 w 11046873"/>
              <a:gd name="connsiteY2" fmla="*/ 6652412 h 6652412"/>
              <a:gd name="connsiteX3" fmla="*/ 3212636 w 11046873"/>
              <a:gd name="connsiteY3" fmla="*/ 6652412 h 6652412"/>
              <a:gd name="connsiteX4" fmla="*/ 0 w 11046873"/>
              <a:gd name="connsiteY4" fmla="*/ 0 h 6652412"/>
              <a:gd name="connsiteX0" fmla="*/ 0 w 11046873"/>
              <a:gd name="connsiteY0" fmla="*/ 5217 h 6657629"/>
              <a:gd name="connsiteX1" fmla="*/ 11038819 w 11046873"/>
              <a:gd name="connsiteY1" fmla="*/ 0 h 6657629"/>
              <a:gd name="connsiteX2" fmla="*/ 11046873 w 11046873"/>
              <a:gd name="connsiteY2" fmla="*/ 6657629 h 6657629"/>
              <a:gd name="connsiteX3" fmla="*/ 3212636 w 11046873"/>
              <a:gd name="connsiteY3" fmla="*/ 6657629 h 6657629"/>
              <a:gd name="connsiteX4" fmla="*/ 0 w 11046873"/>
              <a:gd name="connsiteY4" fmla="*/ 5217 h 6657629"/>
              <a:gd name="connsiteX0" fmla="*/ 0 w 11047648"/>
              <a:gd name="connsiteY0" fmla="*/ 0 h 6652412"/>
              <a:gd name="connsiteX1" fmla="*/ 11046873 w 11047648"/>
              <a:gd name="connsiteY1" fmla="*/ 2995 h 6652412"/>
              <a:gd name="connsiteX2" fmla="*/ 11046873 w 11047648"/>
              <a:gd name="connsiteY2" fmla="*/ 6652412 h 6652412"/>
              <a:gd name="connsiteX3" fmla="*/ 3212636 w 11047648"/>
              <a:gd name="connsiteY3" fmla="*/ 6652412 h 6652412"/>
              <a:gd name="connsiteX4" fmla="*/ 0 w 11047648"/>
              <a:gd name="connsiteY4" fmla="*/ 0 h 665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648" h="6652412">
                <a:moveTo>
                  <a:pt x="0" y="0"/>
                </a:moveTo>
                <a:lnTo>
                  <a:pt x="11046873" y="2995"/>
                </a:lnTo>
                <a:cubicBezTo>
                  <a:pt x="11049558" y="2216729"/>
                  <a:pt x="11044188" y="4438678"/>
                  <a:pt x="11046873" y="6652412"/>
                </a:cubicBezTo>
                <a:lnTo>
                  <a:pt x="3212636" y="6652412"/>
                </a:lnTo>
                <a:lnTo>
                  <a:pt x="0" y="0"/>
                </a:lnTo>
                <a:close/>
              </a:path>
            </a:pathLst>
          </a:cu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D4F7D0B0-7E7B-4879-A888-F5F2D3156A72}" type="slidenum">
              <a:rPr lang="en-US" smtClean="0"/>
              <a:pPr/>
              <a:t>‹#›</a:t>
            </a:fld>
            <a:endParaRPr lang="en-US" dirty="0"/>
          </a:p>
        </p:txBody>
      </p:sp>
      <p:sp>
        <p:nvSpPr>
          <p:cNvPr id="5" name="Text Placeholder 4"/>
          <p:cNvSpPr>
            <a:spLocks noGrp="1"/>
          </p:cNvSpPr>
          <p:nvPr>
            <p:ph type="body" sz="quarter" idx="13"/>
          </p:nvPr>
        </p:nvSpPr>
        <p:spPr>
          <a:xfrm>
            <a:off x="433388" y="1468658"/>
            <a:ext cx="11315472" cy="47731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Crown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190702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Photos, Content - Light Blue">
    <p:spTree>
      <p:nvGrpSpPr>
        <p:cNvPr id="1" name=""/>
        <p:cNvGrpSpPr/>
        <p:nvPr/>
      </p:nvGrpSpPr>
      <p:grpSpPr>
        <a:xfrm>
          <a:off x="0" y="0"/>
          <a:ext cx="0" cy="0"/>
          <a:chOff x="0" y="0"/>
          <a:chExt cx="0" cy="0"/>
        </a:xfrm>
      </p:grpSpPr>
      <p:sp>
        <p:nvSpPr>
          <p:cNvPr id="10" name="Right Triangle 9"/>
          <p:cNvSpPr/>
          <p:nvPr userDrawn="1"/>
        </p:nvSpPr>
        <p:spPr>
          <a:xfrm>
            <a:off x="5639262" y="4838699"/>
            <a:ext cx="2019301" cy="2019301"/>
          </a:xfrm>
          <a:prstGeom prst="rtTriangl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085384" y="762000"/>
            <a:ext cx="5664070" cy="1295400"/>
          </a:xfrm>
        </p:spPr>
        <p:txBody>
          <a:bodyPr anchor="ctr"/>
          <a:lstStyle>
            <a:lvl1pPr>
              <a:defRPr sz="3200"/>
            </a:lvl1p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D4F7D0B0-7E7B-4879-A888-F5F2D3156A72}" type="slidenum">
              <a:rPr lang="en-US" smtClean="0"/>
              <a:t>‹#›</a:t>
            </a:fld>
            <a:endParaRPr lang="en-US"/>
          </a:p>
        </p:txBody>
      </p:sp>
      <p:sp>
        <p:nvSpPr>
          <p:cNvPr id="9" name="Content Placeholder 8"/>
          <p:cNvSpPr>
            <a:spLocks noGrp="1"/>
          </p:cNvSpPr>
          <p:nvPr>
            <p:ph sz="quarter" idx="13"/>
          </p:nvPr>
        </p:nvSpPr>
        <p:spPr>
          <a:xfrm>
            <a:off x="6085840" y="2233246"/>
            <a:ext cx="5663248" cy="39484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14"/>
          </p:nvPr>
        </p:nvSpPr>
        <p:spPr>
          <a:xfrm>
            <a:off x="0" y="1"/>
            <a:ext cx="5635625" cy="3330286"/>
          </a:xfrm>
        </p:spPr>
        <p:txBody>
          <a:bodyPr/>
          <a:lstStyle/>
          <a:p>
            <a:r>
              <a:rPr lang="en-US" smtClean="0"/>
              <a:t>Drag picture to placeholder or click icon to add</a:t>
            </a:r>
            <a:endParaRPr lang="en-US" dirty="0"/>
          </a:p>
        </p:txBody>
      </p:sp>
      <p:sp>
        <p:nvSpPr>
          <p:cNvPr id="12" name="Picture Placeholder 10"/>
          <p:cNvSpPr>
            <a:spLocks noGrp="1"/>
          </p:cNvSpPr>
          <p:nvPr>
            <p:ph type="pic" sz="quarter" idx="15"/>
          </p:nvPr>
        </p:nvSpPr>
        <p:spPr>
          <a:xfrm>
            <a:off x="-1" y="3393323"/>
            <a:ext cx="5635625" cy="3464677"/>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38139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hotos, Content - Aqua">
    <p:spTree>
      <p:nvGrpSpPr>
        <p:cNvPr id="1" name=""/>
        <p:cNvGrpSpPr/>
        <p:nvPr/>
      </p:nvGrpSpPr>
      <p:grpSpPr>
        <a:xfrm>
          <a:off x="0" y="0"/>
          <a:ext cx="0" cy="0"/>
          <a:chOff x="0" y="0"/>
          <a:chExt cx="0" cy="0"/>
        </a:xfrm>
      </p:grpSpPr>
      <p:sp>
        <p:nvSpPr>
          <p:cNvPr id="10" name="Right Triangle 9"/>
          <p:cNvSpPr/>
          <p:nvPr userDrawn="1"/>
        </p:nvSpPr>
        <p:spPr>
          <a:xfrm>
            <a:off x="5639262" y="4838699"/>
            <a:ext cx="2019301" cy="2019301"/>
          </a:xfrm>
          <a:prstGeom prst="rtTriangl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085384" y="762000"/>
            <a:ext cx="5664070" cy="1295400"/>
          </a:xfrm>
        </p:spPr>
        <p:txBody>
          <a:bodyPr anchor="ctr"/>
          <a:lstStyle>
            <a:lvl1pPr>
              <a:defRPr sz="3200"/>
            </a:lvl1p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D4F7D0B0-7E7B-4879-A888-F5F2D3156A72}" type="slidenum">
              <a:rPr lang="en-US" smtClean="0"/>
              <a:t>‹#›</a:t>
            </a:fld>
            <a:endParaRPr lang="en-US"/>
          </a:p>
        </p:txBody>
      </p:sp>
      <p:sp>
        <p:nvSpPr>
          <p:cNvPr id="9" name="Content Placeholder 8"/>
          <p:cNvSpPr>
            <a:spLocks noGrp="1"/>
          </p:cNvSpPr>
          <p:nvPr>
            <p:ph sz="quarter" idx="13"/>
          </p:nvPr>
        </p:nvSpPr>
        <p:spPr>
          <a:xfrm>
            <a:off x="6085840" y="2233246"/>
            <a:ext cx="5663248" cy="39484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14"/>
          </p:nvPr>
        </p:nvSpPr>
        <p:spPr>
          <a:xfrm>
            <a:off x="0" y="1"/>
            <a:ext cx="5635625" cy="3330286"/>
          </a:xfrm>
        </p:spPr>
        <p:txBody>
          <a:bodyPr/>
          <a:lstStyle/>
          <a:p>
            <a:r>
              <a:rPr lang="en-US" smtClean="0"/>
              <a:t>Drag picture to placeholder or click icon to add</a:t>
            </a:r>
            <a:endParaRPr lang="en-US" dirty="0"/>
          </a:p>
        </p:txBody>
      </p:sp>
      <p:sp>
        <p:nvSpPr>
          <p:cNvPr id="12" name="Picture Placeholder 10"/>
          <p:cNvSpPr>
            <a:spLocks noGrp="1"/>
          </p:cNvSpPr>
          <p:nvPr>
            <p:ph type="pic" sz="quarter" idx="15"/>
          </p:nvPr>
        </p:nvSpPr>
        <p:spPr>
          <a:xfrm>
            <a:off x="-1" y="3393323"/>
            <a:ext cx="5635625" cy="3464677"/>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76100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Photos, Content - Green">
    <p:spTree>
      <p:nvGrpSpPr>
        <p:cNvPr id="1" name=""/>
        <p:cNvGrpSpPr/>
        <p:nvPr/>
      </p:nvGrpSpPr>
      <p:grpSpPr>
        <a:xfrm>
          <a:off x="0" y="0"/>
          <a:ext cx="0" cy="0"/>
          <a:chOff x="0" y="0"/>
          <a:chExt cx="0" cy="0"/>
        </a:xfrm>
      </p:grpSpPr>
      <p:sp>
        <p:nvSpPr>
          <p:cNvPr id="10" name="Right Triangle 9"/>
          <p:cNvSpPr/>
          <p:nvPr userDrawn="1"/>
        </p:nvSpPr>
        <p:spPr>
          <a:xfrm>
            <a:off x="5639262" y="4838699"/>
            <a:ext cx="2019301" cy="2019301"/>
          </a:xfrm>
          <a:prstGeom prst="r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085384" y="762000"/>
            <a:ext cx="5664070" cy="1295400"/>
          </a:xfrm>
        </p:spPr>
        <p:txBody>
          <a:bodyPr anchor="ctr"/>
          <a:lstStyle>
            <a:lvl1pPr>
              <a:defRPr sz="3200"/>
            </a:lvl1p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D4F7D0B0-7E7B-4879-A888-F5F2D3156A72}" type="slidenum">
              <a:rPr lang="en-US" smtClean="0"/>
              <a:t>‹#›</a:t>
            </a:fld>
            <a:endParaRPr lang="en-US"/>
          </a:p>
        </p:txBody>
      </p:sp>
      <p:sp>
        <p:nvSpPr>
          <p:cNvPr id="9" name="Content Placeholder 8"/>
          <p:cNvSpPr>
            <a:spLocks noGrp="1"/>
          </p:cNvSpPr>
          <p:nvPr>
            <p:ph sz="quarter" idx="13"/>
          </p:nvPr>
        </p:nvSpPr>
        <p:spPr>
          <a:xfrm>
            <a:off x="6085840" y="2233246"/>
            <a:ext cx="5663248" cy="39484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14"/>
          </p:nvPr>
        </p:nvSpPr>
        <p:spPr>
          <a:xfrm>
            <a:off x="0" y="1"/>
            <a:ext cx="5635625" cy="3330286"/>
          </a:xfrm>
        </p:spPr>
        <p:txBody>
          <a:bodyPr/>
          <a:lstStyle/>
          <a:p>
            <a:r>
              <a:rPr lang="en-US" smtClean="0"/>
              <a:t>Drag picture to placeholder or click icon to add</a:t>
            </a:r>
            <a:endParaRPr lang="en-US" dirty="0"/>
          </a:p>
        </p:txBody>
      </p:sp>
      <p:sp>
        <p:nvSpPr>
          <p:cNvPr id="12" name="Picture Placeholder 10"/>
          <p:cNvSpPr>
            <a:spLocks noGrp="1"/>
          </p:cNvSpPr>
          <p:nvPr>
            <p:ph type="pic" sz="quarter" idx="15"/>
          </p:nvPr>
        </p:nvSpPr>
        <p:spPr>
          <a:xfrm>
            <a:off x="-1" y="3393323"/>
            <a:ext cx="5635625" cy="3464677"/>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345013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2 Photos, Content - Orange">
    <p:spTree>
      <p:nvGrpSpPr>
        <p:cNvPr id="1" name=""/>
        <p:cNvGrpSpPr/>
        <p:nvPr/>
      </p:nvGrpSpPr>
      <p:grpSpPr>
        <a:xfrm>
          <a:off x="0" y="0"/>
          <a:ext cx="0" cy="0"/>
          <a:chOff x="0" y="0"/>
          <a:chExt cx="0" cy="0"/>
        </a:xfrm>
      </p:grpSpPr>
      <p:sp>
        <p:nvSpPr>
          <p:cNvPr id="10" name="Right Triangle 9"/>
          <p:cNvSpPr/>
          <p:nvPr userDrawn="1"/>
        </p:nvSpPr>
        <p:spPr>
          <a:xfrm>
            <a:off x="5639262" y="4838699"/>
            <a:ext cx="2019301" cy="2019301"/>
          </a:xfrm>
          <a:prstGeom prst="rtTriangl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085384" y="762000"/>
            <a:ext cx="5664070" cy="1295400"/>
          </a:xfrm>
        </p:spPr>
        <p:txBody>
          <a:bodyPr anchor="ctr"/>
          <a:lstStyle>
            <a:lvl1pPr>
              <a:defRPr sz="3200"/>
            </a:lvl1p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D4F7D0B0-7E7B-4879-A888-F5F2D3156A72}" type="slidenum">
              <a:rPr lang="en-US" smtClean="0"/>
              <a:t>‹#›</a:t>
            </a:fld>
            <a:endParaRPr lang="en-US"/>
          </a:p>
        </p:txBody>
      </p:sp>
      <p:sp>
        <p:nvSpPr>
          <p:cNvPr id="9" name="Content Placeholder 8"/>
          <p:cNvSpPr>
            <a:spLocks noGrp="1"/>
          </p:cNvSpPr>
          <p:nvPr>
            <p:ph sz="quarter" idx="13"/>
          </p:nvPr>
        </p:nvSpPr>
        <p:spPr>
          <a:xfrm>
            <a:off x="6085840" y="2233246"/>
            <a:ext cx="5663248" cy="39484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14"/>
          </p:nvPr>
        </p:nvSpPr>
        <p:spPr>
          <a:xfrm>
            <a:off x="0" y="1"/>
            <a:ext cx="5635625" cy="3330286"/>
          </a:xfrm>
        </p:spPr>
        <p:txBody>
          <a:bodyPr/>
          <a:lstStyle/>
          <a:p>
            <a:r>
              <a:rPr lang="en-US" smtClean="0"/>
              <a:t>Drag picture to placeholder or click icon to add</a:t>
            </a:r>
            <a:endParaRPr lang="en-US" dirty="0"/>
          </a:p>
        </p:txBody>
      </p:sp>
      <p:sp>
        <p:nvSpPr>
          <p:cNvPr id="12" name="Picture Placeholder 10"/>
          <p:cNvSpPr>
            <a:spLocks noGrp="1"/>
          </p:cNvSpPr>
          <p:nvPr>
            <p:ph type="pic" sz="quarter" idx="15"/>
          </p:nvPr>
        </p:nvSpPr>
        <p:spPr>
          <a:xfrm>
            <a:off x="-1" y="3393323"/>
            <a:ext cx="5635625" cy="3464677"/>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36003900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ight Triangle 3"/>
          <p:cNvSpPr/>
          <p:nvPr userDrawn="1"/>
        </p:nvSpPr>
        <p:spPr>
          <a:xfrm rot="10800000">
            <a:off x="10972799" y="-6021"/>
            <a:ext cx="1231237" cy="1231237"/>
          </a:xfrm>
          <a:prstGeom prst="rtTriangl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39615" y="365126"/>
            <a:ext cx="11309839" cy="97130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9615" y="1468315"/>
            <a:ext cx="11309839" cy="470864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006254" y="6356350"/>
            <a:ext cx="2743200" cy="365125"/>
          </a:xfrm>
          <a:prstGeom prst="rect">
            <a:avLst/>
          </a:prstGeom>
        </p:spPr>
        <p:txBody>
          <a:bodyPr vert="horz" lIns="91440" tIns="45720" rIns="91440" bIns="45720" rtlCol="0" anchor="ctr"/>
          <a:lstStyle>
            <a:lvl1pPr algn="r">
              <a:defRPr sz="1200">
                <a:solidFill>
                  <a:schemeClr val="bg2">
                    <a:lumMod val="50000"/>
                  </a:schemeClr>
                </a:solidFill>
                <a:latin typeface="Century Gothic" panose="020B0502020202020204" pitchFamily="34" charset="0"/>
              </a:defRPr>
            </a:lvl1pPr>
          </a:lstStyle>
          <a:p>
            <a:fld id="{D4F7D0B0-7E7B-4879-A888-F5F2D3156A72}" type="slidenum">
              <a:rPr lang="en-US" smtClean="0"/>
              <a:pPr/>
              <a:t>‹#›</a:t>
            </a:fld>
            <a:endParaRPr lang="en-US" dirty="0"/>
          </a:p>
        </p:txBody>
      </p:sp>
      <p:pic>
        <p:nvPicPr>
          <p:cNvPr id="7" name="Picture 6" descr="CrownWhite.png"/>
          <p:cNvPicPr>
            <a:picLocks noChangeAspect="1"/>
          </p:cNvPicPr>
          <p:nvPr userDrawn="1"/>
        </p:nvPicPr>
        <p:blipFill>
          <a:blip r:embed="rId44" cstate="print">
            <a:extLst>
              <a:ext uri="{28A0092B-C50C-407E-A947-70E740481C1C}">
                <a14:useLocalDpi xmlns:a14="http://schemas.microsoft.com/office/drawing/2010/main"/>
              </a:ext>
            </a:extLst>
          </a:blip>
          <a:stretch>
            <a:fillRect/>
          </a:stretch>
        </p:blipFill>
        <p:spPr>
          <a:xfrm>
            <a:off x="11613757" y="141271"/>
            <a:ext cx="434787" cy="340180"/>
          </a:xfrm>
          <a:prstGeom prst="rect">
            <a:avLst/>
          </a:prstGeom>
        </p:spPr>
      </p:pic>
    </p:spTree>
    <p:extLst>
      <p:ext uri="{BB962C8B-B14F-4D97-AF65-F5344CB8AC3E}">
        <p14:creationId xmlns:p14="http://schemas.microsoft.com/office/powerpoint/2010/main" val="348710650"/>
      </p:ext>
    </p:extLst>
  </p:cSld>
  <p:clrMap bg1="lt1" tx1="dk1" bg2="lt2" tx2="dk2" accent1="accent1" accent2="accent2" accent3="accent3" accent4="accent4" accent5="accent5" accent6="accent6" hlink="hlink" folHlink="folHlink"/>
  <p:sldLayoutIdLst>
    <p:sldLayoutId id="2147483660" r:id="rId1"/>
    <p:sldLayoutId id="2147483672" r:id="rId2"/>
    <p:sldLayoutId id="2147483668" r:id="rId3"/>
    <p:sldLayoutId id="2147483650" r:id="rId4"/>
    <p:sldLayoutId id="2147483701" r:id="rId5"/>
    <p:sldLayoutId id="2147483671" r:id="rId6"/>
    <p:sldLayoutId id="2147483697" r:id="rId7"/>
    <p:sldLayoutId id="2147483698" r:id="rId8"/>
    <p:sldLayoutId id="2147483699" r:id="rId9"/>
    <p:sldLayoutId id="2147483700" r:id="rId10"/>
    <p:sldLayoutId id="2147483702" r:id="rId11"/>
    <p:sldLayoutId id="2147483691" r:id="rId12"/>
    <p:sldLayoutId id="2147483692" r:id="rId13"/>
    <p:sldLayoutId id="2147483693" r:id="rId14"/>
    <p:sldLayoutId id="2147483666" r:id="rId15"/>
    <p:sldLayoutId id="2147483694" r:id="rId16"/>
    <p:sldLayoutId id="2147483695" r:id="rId17"/>
    <p:sldLayoutId id="2147483659" r:id="rId18"/>
    <p:sldLayoutId id="2147483686" r:id="rId19"/>
    <p:sldLayoutId id="2147483687" r:id="rId20"/>
    <p:sldLayoutId id="2147483688" r:id="rId21"/>
    <p:sldLayoutId id="2147483689" r:id="rId22"/>
    <p:sldLayoutId id="2147483690" r:id="rId23"/>
    <p:sldLayoutId id="2147483669" r:id="rId24"/>
    <p:sldLayoutId id="2147483685" r:id="rId25"/>
    <p:sldLayoutId id="2147483681" r:id="rId26"/>
    <p:sldLayoutId id="2147483682" r:id="rId27"/>
    <p:sldLayoutId id="2147483683" r:id="rId28"/>
    <p:sldLayoutId id="2147483684" r:id="rId29"/>
    <p:sldLayoutId id="2147483670" r:id="rId30"/>
    <p:sldLayoutId id="2147483703" r:id="rId31"/>
    <p:sldLayoutId id="2147483677" r:id="rId32"/>
    <p:sldLayoutId id="2147483678" r:id="rId33"/>
    <p:sldLayoutId id="2147483679" r:id="rId34"/>
    <p:sldLayoutId id="2147483680" r:id="rId35"/>
    <p:sldLayoutId id="2147483658" r:id="rId36"/>
    <p:sldLayoutId id="2147483673" r:id="rId37"/>
    <p:sldLayoutId id="2147483674" r:id="rId38"/>
    <p:sldLayoutId id="2147483676" r:id="rId39"/>
    <p:sldLayoutId id="2147483675" r:id="rId40"/>
    <p:sldLayoutId id="2147483654" r:id="rId41"/>
    <p:sldLayoutId id="2147483704" r:id="rId42"/>
  </p:sldLayoutIdLst>
  <p:hf hdr="0" ftr="0" dt="0"/>
  <p:txStyles>
    <p:titleStyle>
      <a:lvl1pPr algn="l" defTabSz="914400" rtl="0" eaLnBrk="1" latinLnBrk="0" hangingPunct="1">
        <a:lnSpc>
          <a:spcPct val="90000"/>
        </a:lnSpc>
        <a:spcBef>
          <a:spcPct val="0"/>
        </a:spcBef>
        <a:buNone/>
        <a:defRPr sz="3200" b="0" kern="1200">
          <a:solidFill>
            <a:schemeClr val="tx1"/>
          </a:solidFill>
          <a:latin typeface="Century Gothic" panose="020B0502020202020204" pitchFamily="34" charset="0"/>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charset="2"/>
        <a:buChar char="§"/>
        <a:defRPr sz="2000" kern="1200">
          <a:solidFill>
            <a:schemeClr val="bg1">
              <a:lumMod val="50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800" kern="1200">
          <a:solidFill>
            <a:schemeClr val="bg1">
              <a:lumMod val="50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600" kern="1200">
          <a:solidFill>
            <a:schemeClr val="bg1">
              <a:lumMod val="50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Similarity </a:t>
            </a:r>
            <a:r>
              <a:rPr lang="en-US" b="0" dirty="0" smtClean="0"/>
              <a:t>Forests</a:t>
            </a:r>
            <a:endParaRPr lang="en-US" dirty="0"/>
          </a:p>
        </p:txBody>
      </p:sp>
      <p:sp>
        <p:nvSpPr>
          <p:cNvPr id="4" name="Text Placeholder 3"/>
          <p:cNvSpPr>
            <a:spLocks noGrp="1"/>
          </p:cNvSpPr>
          <p:nvPr>
            <p:ph type="body" sz="quarter" idx="13"/>
          </p:nvPr>
        </p:nvSpPr>
        <p:spPr/>
        <p:txBody>
          <a:bodyPr>
            <a:normAutofit/>
          </a:bodyPr>
          <a:lstStyle/>
          <a:p>
            <a:endParaRPr lang="en-US" dirty="0"/>
          </a:p>
        </p:txBody>
      </p:sp>
      <p:sp>
        <p:nvSpPr>
          <p:cNvPr id="5" name="Text Placeholder 4"/>
          <p:cNvSpPr>
            <a:spLocks noGrp="1"/>
          </p:cNvSpPr>
          <p:nvPr>
            <p:ph type="body" sz="quarter" idx="14"/>
          </p:nvPr>
        </p:nvSpPr>
        <p:spPr/>
        <p:txBody>
          <a:bodyPr/>
          <a:lstStyle/>
          <a:p>
            <a:pPr marL="0" indent="0">
              <a:buNone/>
            </a:pPr>
            <a:r>
              <a:rPr lang="en-US" dirty="0"/>
              <a:t>November </a:t>
            </a:r>
            <a:r>
              <a:rPr lang="en-US" dirty="0" smtClean="0"/>
              <a:t>1, 2018</a:t>
            </a:r>
            <a:endParaRPr lang="en-US" dirty="0"/>
          </a:p>
        </p:txBody>
      </p:sp>
      <p:pic>
        <p:nvPicPr>
          <p:cNvPr id="13" name="Picture Placeholder 10"/>
          <p:cNvPicPr>
            <a:picLocks noGrp="1" noChangeAspect="1"/>
          </p:cNvPicPr>
          <p:nvPr>
            <p:ph type="pic" sz="quarter" idx="12"/>
          </p:nvPr>
        </p:nvPicPr>
        <p:blipFill rotWithShape="1">
          <a:blip r:embed="rId2" cstate="print">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33814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dirty="0"/>
              <a:t>Data Sets</a:t>
            </a:r>
            <a:endParaRPr lang="en-US" dirty="0"/>
          </a:p>
        </p:txBody>
      </p:sp>
      <p:sp>
        <p:nvSpPr>
          <p:cNvPr id="3" name="Slide Number Placeholder 2"/>
          <p:cNvSpPr>
            <a:spLocks noGrp="1"/>
          </p:cNvSpPr>
          <p:nvPr>
            <p:ph type="sldNum" sz="quarter" idx="12"/>
          </p:nvPr>
        </p:nvSpPr>
        <p:spPr/>
        <p:txBody>
          <a:bodyPr/>
          <a:lstStyle/>
          <a:p>
            <a:fld id="{D4F7D0B0-7E7B-4879-A888-F5F2D3156A72}" type="slidenum">
              <a:rPr lang="en-US" smtClean="0"/>
              <a:t>10</a:t>
            </a:fld>
            <a:endParaRPr lang="en-US"/>
          </a:p>
        </p:txBody>
      </p:sp>
      <p:pic>
        <p:nvPicPr>
          <p:cNvPr id="6" name="Google Shape;62;p14"/>
          <p:cNvPicPr preferRelativeResize="0"/>
          <p:nvPr/>
        </p:nvPicPr>
        <p:blipFill>
          <a:blip r:embed="rId2">
            <a:alphaModFix/>
          </a:blip>
          <a:stretch>
            <a:fillRect/>
          </a:stretch>
        </p:blipFill>
        <p:spPr>
          <a:xfrm>
            <a:off x="1025599" y="1456550"/>
            <a:ext cx="5073749" cy="4773428"/>
          </a:xfrm>
          <a:prstGeom prst="rect">
            <a:avLst/>
          </a:prstGeom>
          <a:noFill/>
          <a:ln>
            <a:noFill/>
          </a:ln>
        </p:spPr>
      </p:pic>
      <p:sp>
        <p:nvSpPr>
          <p:cNvPr id="7" name="Google Shape;63;p14"/>
          <p:cNvSpPr txBox="1"/>
          <p:nvPr/>
        </p:nvSpPr>
        <p:spPr>
          <a:xfrm>
            <a:off x="6311112" y="1336432"/>
            <a:ext cx="4785000" cy="3276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All data sets are obtained from the LibSVM Website repository of classification data sets.</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All data sets were normalized to zero mean and unit variance</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80% of the data set was used for training while 20% was used for testing</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In many experiments, the training data set was further divided into portions for partitioning and parameter tuning.</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Model performance is determined using accuracy</a:t>
            </a:r>
            <a:endParaRPr dirty="0"/>
          </a:p>
        </p:txBody>
      </p:sp>
    </p:spTree>
    <p:extLst>
      <p:ext uri="{BB962C8B-B14F-4D97-AF65-F5344CB8AC3E}">
        <p14:creationId xmlns:p14="http://schemas.microsoft.com/office/powerpoint/2010/main" val="393434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570604" y="366776"/>
            <a:ext cx="11360800" cy="763600"/>
          </a:xfrm>
          <a:prstGeom prst="rect">
            <a:avLst/>
          </a:prstGeom>
        </p:spPr>
        <p:txBody>
          <a:bodyPr spcFirstLastPara="1" vert="horz" wrap="square" lIns="121900" tIns="121900" rIns="121900" bIns="121900" rtlCol="0" anchor="t" anchorCtr="0">
            <a:noAutofit/>
          </a:bodyPr>
          <a:lstStyle/>
          <a:p>
            <a:pPr algn="ctr"/>
            <a:r>
              <a:rPr lang="en" b="1" dirty="0"/>
              <a:t>Performance with Noise Similarity Matrix</a:t>
            </a:r>
            <a:endParaRPr b="1" dirty="0"/>
          </a:p>
        </p:txBody>
      </p:sp>
      <p:pic>
        <p:nvPicPr>
          <p:cNvPr id="69" name="Google Shape;69;p15"/>
          <p:cNvPicPr preferRelativeResize="0"/>
          <p:nvPr/>
        </p:nvPicPr>
        <p:blipFill rotWithShape="1">
          <a:blip r:embed="rId3">
            <a:alphaModFix/>
          </a:blip>
          <a:srcRect l="2742" t="7606" b="3322"/>
          <a:stretch/>
        </p:blipFill>
        <p:spPr>
          <a:xfrm>
            <a:off x="281647" y="1396576"/>
            <a:ext cx="6398100" cy="3110867"/>
          </a:xfrm>
          <a:prstGeom prst="rect">
            <a:avLst/>
          </a:prstGeom>
          <a:noFill/>
          <a:ln>
            <a:noFill/>
          </a:ln>
        </p:spPr>
      </p:pic>
      <p:pic>
        <p:nvPicPr>
          <p:cNvPr id="70" name="Google Shape;70;p15"/>
          <p:cNvPicPr preferRelativeResize="0"/>
          <p:nvPr/>
        </p:nvPicPr>
        <p:blipFill>
          <a:blip r:embed="rId4">
            <a:alphaModFix/>
          </a:blip>
          <a:stretch>
            <a:fillRect/>
          </a:stretch>
        </p:blipFill>
        <p:spPr>
          <a:xfrm>
            <a:off x="245421" y="4697653"/>
            <a:ext cx="7010400" cy="254000"/>
          </a:xfrm>
          <a:prstGeom prst="rect">
            <a:avLst/>
          </a:prstGeom>
          <a:noFill/>
          <a:ln>
            <a:noFill/>
          </a:ln>
        </p:spPr>
      </p:pic>
      <p:pic>
        <p:nvPicPr>
          <p:cNvPr id="71" name="Google Shape;71;p15"/>
          <p:cNvPicPr preferRelativeResize="0"/>
          <p:nvPr/>
        </p:nvPicPr>
        <p:blipFill rotWithShape="1">
          <a:blip r:embed="rId5">
            <a:alphaModFix/>
          </a:blip>
          <a:srcRect l="1652" t="4158" b="3025"/>
          <a:stretch/>
        </p:blipFill>
        <p:spPr>
          <a:xfrm>
            <a:off x="6807037" y="1396576"/>
            <a:ext cx="5124367" cy="2470516"/>
          </a:xfrm>
          <a:prstGeom prst="rect">
            <a:avLst/>
          </a:prstGeom>
          <a:noFill/>
          <a:ln>
            <a:noFill/>
          </a:ln>
        </p:spPr>
      </p:pic>
      <p:pic>
        <p:nvPicPr>
          <p:cNvPr id="72" name="Google Shape;72;p15"/>
          <p:cNvPicPr preferRelativeResize="0"/>
          <p:nvPr/>
        </p:nvPicPr>
        <p:blipFill>
          <a:blip r:embed="rId6">
            <a:alphaModFix/>
          </a:blip>
          <a:stretch>
            <a:fillRect/>
          </a:stretch>
        </p:blipFill>
        <p:spPr>
          <a:xfrm>
            <a:off x="8132846" y="4399493"/>
            <a:ext cx="1854200" cy="215900"/>
          </a:xfrm>
          <a:prstGeom prst="rect">
            <a:avLst/>
          </a:prstGeom>
          <a:noFill/>
          <a:ln>
            <a:noFill/>
          </a:ln>
        </p:spPr>
      </p:pic>
      <p:sp>
        <p:nvSpPr>
          <p:cNvPr id="2" name="TextBox 1"/>
          <p:cNvSpPr txBox="1"/>
          <p:nvPr/>
        </p:nvSpPr>
        <p:spPr>
          <a:xfrm>
            <a:off x="281647" y="5338004"/>
            <a:ext cx="11796472" cy="1200329"/>
          </a:xfrm>
          <a:prstGeom prst="rect">
            <a:avLst/>
          </a:prstGeom>
          <a:noFill/>
        </p:spPr>
        <p:txBody>
          <a:bodyPr wrap="square" rtlCol="0">
            <a:spAutoFit/>
          </a:bodyPr>
          <a:lstStyle/>
          <a:p>
            <a:r>
              <a:rPr lang="en-US" dirty="0" smtClean="0"/>
              <a:t>SVM attempts to maximize the inter class margin by using the support vectors. Misclassifications points and noise are usually the support vectors that occur on the other side of the decision boundary</a:t>
            </a:r>
          </a:p>
          <a:p>
            <a:endParaRPr lang="en-US" dirty="0"/>
          </a:p>
          <a:p>
            <a:r>
              <a:rPr lang="en-US" dirty="0" err="1" smtClean="0"/>
              <a:t>Simforest</a:t>
            </a:r>
            <a:r>
              <a:rPr lang="en-US" dirty="0" smtClean="0"/>
              <a:t> is inherently noise tolerant because of its robust approach in averaging out the noise</a:t>
            </a:r>
            <a:endParaRPr lang="en-US" dirty="0"/>
          </a:p>
        </p:txBody>
      </p:sp>
    </p:spTree>
    <p:extLst>
      <p:ext uri="{BB962C8B-B14F-4D97-AF65-F5344CB8AC3E}">
        <p14:creationId xmlns:p14="http://schemas.microsoft.com/office/powerpoint/2010/main" val="319813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a:t>Performance with Noise Similarity Matrix</a:t>
            </a:r>
            <a:endParaRPr b="1"/>
          </a:p>
        </p:txBody>
      </p:sp>
      <p:pic>
        <p:nvPicPr>
          <p:cNvPr id="69" name="Google Shape;69;p15"/>
          <p:cNvPicPr preferRelativeResize="0"/>
          <p:nvPr/>
        </p:nvPicPr>
        <p:blipFill rotWithShape="1">
          <a:blip r:embed="rId3">
            <a:alphaModFix/>
          </a:blip>
          <a:srcRect l="2742" t="7606" b="3322"/>
          <a:stretch/>
        </p:blipFill>
        <p:spPr>
          <a:xfrm>
            <a:off x="251501" y="1805233"/>
            <a:ext cx="6398100" cy="3110867"/>
          </a:xfrm>
          <a:prstGeom prst="rect">
            <a:avLst/>
          </a:prstGeom>
          <a:noFill/>
          <a:ln>
            <a:noFill/>
          </a:ln>
        </p:spPr>
      </p:pic>
      <p:pic>
        <p:nvPicPr>
          <p:cNvPr id="70" name="Google Shape;70;p15"/>
          <p:cNvPicPr preferRelativeResize="0"/>
          <p:nvPr/>
        </p:nvPicPr>
        <p:blipFill>
          <a:blip r:embed="rId4">
            <a:alphaModFix/>
          </a:blip>
          <a:stretch>
            <a:fillRect/>
          </a:stretch>
        </p:blipFill>
        <p:spPr>
          <a:xfrm>
            <a:off x="55900" y="5270000"/>
            <a:ext cx="7010400" cy="254000"/>
          </a:xfrm>
          <a:prstGeom prst="rect">
            <a:avLst/>
          </a:prstGeom>
          <a:noFill/>
          <a:ln>
            <a:noFill/>
          </a:ln>
        </p:spPr>
      </p:pic>
      <p:pic>
        <p:nvPicPr>
          <p:cNvPr id="71" name="Google Shape;71;p15"/>
          <p:cNvPicPr preferRelativeResize="0"/>
          <p:nvPr/>
        </p:nvPicPr>
        <p:blipFill rotWithShape="1">
          <a:blip r:embed="rId5">
            <a:alphaModFix/>
          </a:blip>
          <a:srcRect l="1652" t="4158" b="3025"/>
          <a:stretch/>
        </p:blipFill>
        <p:spPr>
          <a:xfrm>
            <a:off x="6827134" y="2193750"/>
            <a:ext cx="5124367" cy="2470516"/>
          </a:xfrm>
          <a:prstGeom prst="rect">
            <a:avLst/>
          </a:prstGeom>
          <a:noFill/>
          <a:ln>
            <a:noFill/>
          </a:ln>
        </p:spPr>
      </p:pic>
      <p:pic>
        <p:nvPicPr>
          <p:cNvPr id="72" name="Google Shape;72;p15"/>
          <p:cNvPicPr preferRelativeResize="0"/>
          <p:nvPr/>
        </p:nvPicPr>
        <p:blipFill>
          <a:blip r:embed="rId6">
            <a:alphaModFix/>
          </a:blip>
          <a:stretch>
            <a:fillRect/>
          </a:stretch>
        </p:blipFill>
        <p:spPr>
          <a:xfrm>
            <a:off x="8213233" y="4916101"/>
            <a:ext cx="1854200" cy="215900"/>
          </a:xfrm>
          <a:prstGeom prst="rect">
            <a:avLst/>
          </a:prstGeom>
          <a:noFill/>
          <a:ln>
            <a:noFill/>
          </a:ln>
        </p:spPr>
      </p:pic>
    </p:spTree>
    <p:extLst>
      <p:ext uri="{BB962C8B-B14F-4D97-AF65-F5344CB8AC3E}">
        <p14:creationId xmlns:p14="http://schemas.microsoft.com/office/powerpoint/2010/main" val="15819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a:t>Evaluation Result</a:t>
            </a:r>
            <a:endParaRPr b="1"/>
          </a:p>
        </p:txBody>
      </p:sp>
      <p:pic>
        <p:nvPicPr>
          <p:cNvPr id="78" name="Google Shape;78;p16"/>
          <p:cNvPicPr preferRelativeResize="0"/>
          <p:nvPr/>
        </p:nvPicPr>
        <p:blipFill>
          <a:blip r:embed="rId3">
            <a:alphaModFix/>
          </a:blip>
          <a:stretch>
            <a:fillRect/>
          </a:stretch>
        </p:blipFill>
        <p:spPr>
          <a:xfrm>
            <a:off x="266585" y="1734518"/>
            <a:ext cx="6311900" cy="3594100"/>
          </a:xfrm>
          <a:prstGeom prst="rect">
            <a:avLst/>
          </a:prstGeom>
          <a:noFill/>
          <a:ln>
            <a:noFill/>
          </a:ln>
        </p:spPr>
      </p:pic>
      <p:sp>
        <p:nvSpPr>
          <p:cNvPr id="79" name="Google Shape;79;p16"/>
          <p:cNvSpPr txBox="1"/>
          <p:nvPr/>
        </p:nvSpPr>
        <p:spPr>
          <a:xfrm>
            <a:off x="6839633" y="1841000"/>
            <a:ext cx="5110000" cy="31760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 sz="2400"/>
              <a:t>Model performance is measured using accuracy.</a:t>
            </a:r>
            <a:endParaRPr sz="2400"/>
          </a:p>
          <a:p>
            <a:pPr marL="609585"/>
            <a:endParaRPr sz="2400"/>
          </a:p>
          <a:p>
            <a:pPr marL="609585" indent="-423323">
              <a:buSzPts val="1400"/>
              <a:buChar char="●"/>
            </a:pPr>
            <a:r>
              <a:rPr lang="en" sz="2400"/>
              <a:t>Accuracy the percentage of the correctly classified test data points.</a:t>
            </a:r>
            <a:endParaRPr sz="2400"/>
          </a:p>
          <a:p>
            <a:pPr marL="609585"/>
            <a:endParaRPr sz="2400"/>
          </a:p>
          <a:p>
            <a:pPr marL="609585" indent="-423323">
              <a:buSzPts val="1400"/>
              <a:buChar char="●"/>
            </a:pPr>
            <a:r>
              <a:rPr lang="en" sz="2400"/>
              <a:t>SimForest is highly noise resistant and can constantly produce superior results over state-of-the-art methods like support vector machines.</a:t>
            </a:r>
            <a:endParaRPr sz="2400"/>
          </a:p>
        </p:txBody>
      </p:sp>
    </p:spTree>
    <p:extLst>
      <p:ext uri="{BB962C8B-B14F-4D97-AF65-F5344CB8AC3E}">
        <p14:creationId xmlns:p14="http://schemas.microsoft.com/office/powerpoint/2010/main" val="301721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75407" y="311015"/>
            <a:ext cx="11360800" cy="763600"/>
          </a:xfrm>
          <a:prstGeom prst="rect">
            <a:avLst/>
          </a:prstGeom>
        </p:spPr>
        <p:txBody>
          <a:bodyPr spcFirstLastPara="1" vert="horz" wrap="square" lIns="121900" tIns="121900" rIns="121900" bIns="121900" rtlCol="0" anchor="t" anchorCtr="0">
            <a:noAutofit/>
          </a:bodyPr>
          <a:lstStyle/>
          <a:p>
            <a:pPr algn="ctr"/>
            <a:r>
              <a:rPr lang="en" b="1" dirty="0"/>
              <a:t>Effect of Missing Data</a:t>
            </a:r>
            <a:endParaRPr b="1" dirty="0"/>
          </a:p>
        </p:txBody>
      </p:sp>
      <p:pic>
        <p:nvPicPr>
          <p:cNvPr id="85" name="Google Shape;85;p17"/>
          <p:cNvPicPr preferRelativeResize="0"/>
          <p:nvPr/>
        </p:nvPicPr>
        <p:blipFill rotWithShape="1">
          <a:blip r:embed="rId3">
            <a:alphaModFix/>
          </a:blip>
          <a:srcRect l="1578" t="2024" r="1588" b="2024"/>
          <a:stretch/>
        </p:blipFill>
        <p:spPr>
          <a:xfrm>
            <a:off x="0" y="1046147"/>
            <a:ext cx="6308533" cy="3082933"/>
          </a:xfrm>
          <a:prstGeom prst="rect">
            <a:avLst/>
          </a:prstGeom>
          <a:noFill/>
          <a:ln>
            <a:noFill/>
          </a:ln>
        </p:spPr>
      </p:pic>
      <p:pic>
        <p:nvPicPr>
          <p:cNvPr id="86" name="Google Shape;86;p17"/>
          <p:cNvPicPr preferRelativeResize="0"/>
          <p:nvPr/>
        </p:nvPicPr>
        <p:blipFill rotWithShape="1">
          <a:blip r:embed="rId4">
            <a:alphaModFix/>
          </a:blip>
          <a:srcRect l="1419" t="3956"/>
          <a:stretch/>
        </p:blipFill>
        <p:spPr>
          <a:xfrm>
            <a:off x="6553200" y="1087746"/>
            <a:ext cx="4967800" cy="2372333"/>
          </a:xfrm>
          <a:prstGeom prst="rect">
            <a:avLst/>
          </a:prstGeom>
          <a:noFill/>
          <a:ln>
            <a:noFill/>
          </a:ln>
        </p:spPr>
      </p:pic>
      <p:pic>
        <p:nvPicPr>
          <p:cNvPr id="87" name="Google Shape;87;p17"/>
          <p:cNvPicPr preferRelativeResize="0"/>
          <p:nvPr/>
        </p:nvPicPr>
        <p:blipFill>
          <a:blip r:embed="rId5">
            <a:alphaModFix/>
          </a:blip>
          <a:stretch>
            <a:fillRect/>
          </a:stretch>
        </p:blipFill>
        <p:spPr>
          <a:xfrm>
            <a:off x="37267" y="4551095"/>
            <a:ext cx="7810500" cy="190500"/>
          </a:xfrm>
          <a:prstGeom prst="rect">
            <a:avLst/>
          </a:prstGeom>
          <a:noFill/>
          <a:ln>
            <a:noFill/>
          </a:ln>
        </p:spPr>
      </p:pic>
      <p:pic>
        <p:nvPicPr>
          <p:cNvPr id="88" name="Google Shape;88;p17"/>
          <p:cNvPicPr preferRelativeResize="0"/>
          <p:nvPr/>
        </p:nvPicPr>
        <p:blipFill>
          <a:blip r:embed="rId6">
            <a:alphaModFix/>
          </a:blip>
          <a:stretch>
            <a:fillRect/>
          </a:stretch>
        </p:blipFill>
        <p:spPr>
          <a:xfrm>
            <a:off x="6553200" y="3865887"/>
            <a:ext cx="5638800" cy="279400"/>
          </a:xfrm>
          <a:prstGeom prst="rect">
            <a:avLst/>
          </a:prstGeom>
          <a:noFill/>
          <a:ln>
            <a:noFill/>
          </a:ln>
        </p:spPr>
      </p:pic>
      <p:sp>
        <p:nvSpPr>
          <p:cNvPr id="2" name="TextBox 1"/>
          <p:cNvSpPr txBox="1"/>
          <p:nvPr/>
        </p:nvSpPr>
        <p:spPr>
          <a:xfrm>
            <a:off x="0" y="5147403"/>
            <a:ext cx="11970936" cy="1477328"/>
          </a:xfrm>
          <a:prstGeom prst="rect">
            <a:avLst/>
          </a:prstGeom>
          <a:noFill/>
        </p:spPr>
        <p:txBody>
          <a:bodyPr wrap="square" rtlCol="0">
            <a:spAutoFit/>
          </a:bodyPr>
          <a:lstStyle/>
          <a:p>
            <a:r>
              <a:rPr lang="en-US" dirty="0" smtClean="0"/>
              <a:t>The presence of missing entries is natural when such matrices are derived from user feedback. All  pairwise similarity will not be available</a:t>
            </a:r>
          </a:p>
          <a:p>
            <a:endParaRPr lang="en-US" dirty="0" smtClean="0"/>
          </a:p>
          <a:p>
            <a:r>
              <a:rPr lang="en-US" dirty="0" smtClean="0"/>
              <a:t>SVM used column-wise mean of the similarity matrix because the model cannot work directly with missing values</a:t>
            </a:r>
            <a:endParaRPr lang="en-US" dirty="0"/>
          </a:p>
        </p:txBody>
      </p:sp>
    </p:spTree>
    <p:extLst>
      <p:ext uri="{BB962C8B-B14F-4D97-AF65-F5344CB8AC3E}">
        <p14:creationId xmlns:p14="http://schemas.microsoft.com/office/powerpoint/2010/main" val="423440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a:t>Evaluation Result</a:t>
            </a:r>
            <a:endParaRPr b="1"/>
          </a:p>
        </p:txBody>
      </p:sp>
      <p:pic>
        <p:nvPicPr>
          <p:cNvPr id="94" name="Google Shape;94;p18"/>
          <p:cNvPicPr preferRelativeResize="0"/>
          <p:nvPr/>
        </p:nvPicPr>
        <p:blipFill>
          <a:blip r:embed="rId3">
            <a:alphaModFix/>
          </a:blip>
          <a:stretch>
            <a:fillRect/>
          </a:stretch>
        </p:blipFill>
        <p:spPr>
          <a:xfrm>
            <a:off x="1789635" y="2011137"/>
            <a:ext cx="6413500" cy="3556000"/>
          </a:xfrm>
          <a:prstGeom prst="rect">
            <a:avLst/>
          </a:prstGeom>
          <a:noFill/>
          <a:ln>
            <a:noFill/>
          </a:ln>
        </p:spPr>
      </p:pic>
    </p:spTree>
    <p:extLst>
      <p:ext uri="{BB962C8B-B14F-4D97-AF65-F5344CB8AC3E}">
        <p14:creationId xmlns:p14="http://schemas.microsoft.com/office/powerpoint/2010/main" val="74452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a:t>Accuracy of Multi-Dimensional Data Sets</a:t>
            </a:r>
            <a:endParaRPr b="1"/>
          </a:p>
        </p:txBody>
      </p:sp>
      <p:pic>
        <p:nvPicPr>
          <p:cNvPr id="100" name="Google Shape;100;p19"/>
          <p:cNvPicPr preferRelativeResize="0"/>
          <p:nvPr/>
        </p:nvPicPr>
        <p:blipFill>
          <a:blip r:embed="rId3">
            <a:alphaModFix/>
          </a:blip>
          <a:stretch>
            <a:fillRect/>
          </a:stretch>
        </p:blipFill>
        <p:spPr>
          <a:xfrm>
            <a:off x="-9200" y="1176117"/>
            <a:ext cx="11785600" cy="2521971"/>
          </a:xfrm>
          <a:prstGeom prst="rect">
            <a:avLst/>
          </a:prstGeom>
          <a:noFill/>
          <a:ln>
            <a:noFill/>
          </a:ln>
        </p:spPr>
      </p:pic>
      <p:sp>
        <p:nvSpPr>
          <p:cNvPr id="101" name="Google Shape;101;p19"/>
          <p:cNvSpPr txBox="1"/>
          <p:nvPr/>
        </p:nvSpPr>
        <p:spPr>
          <a:xfrm>
            <a:off x="475000" y="3476730"/>
            <a:ext cx="11360800" cy="3164203"/>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 dirty="0"/>
              <a:t>Although SimForest is designed for settings in which only similarity is available, it is easy to use in cases where multidimensional features are available</a:t>
            </a:r>
            <a:endParaRPr dirty="0"/>
          </a:p>
          <a:p>
            <a:endParaRPr dirty="0"/>
          </a:p>
          <a:p>
            <a:pPr marL="609585" indent="-423323">
              <a:buSzPts val="1400"/>
              <a:buChar char="●"/>
            </a:pPr>
            <a:r>
              <a:rPr lang="en" dirty="0"/>
              <a:t>Traditional random forest is included</a:t>
            </a:r>
            <a:endParaRPr dirty="0"/>
          </a:p>
          <a:p>
            <a:endParaRPr dirty="0"/>
          </a:p>
          <a:p>
            <a:pPr marL="609585" indent="-423323">
              <a:buSzPts val="1400"/>
              <a:buChar char="●"/>
            </a:pPr>
            <a:r>
              <a:rPr lang="en" dirty="0"/>
              <a:t>SimForest is highly competitive to Random Forest and SVMs, even though SimForest was not originally designed for a multidimensional setting. </a:t>
            </a:r>
            <a:endParaRPr dirty="0"/>
          </a:p>
          <a:p>
            <a:endParaRPr dirty="0"/>
          </a:p>
          <a:p>
            <a:pPr marL="609585" indent="-423323">
              <a:buSzPts val="1400"/>
              <a:buChar char="●"/>
            </a:pPr>
            <a:r>
              <a:rPr lang="en" dirty="0"/>
              <a:t>Random forest, however, comes very close to matching the accuracy of SimForest</a:t>
            </a:r>
            <a:endParaRPr dirty="0"/>
          </a:p>
        </p:txBody>
      </p:sp>
    </p:spTree>
    <p:extLst>
      <p:ext uri="{BB962C8B-B14F-4D97-AF65-F5344CB8AC3E}">
        <p14:creationId xmlns:p14="http://schemas.microsoft.com/office/powerpoint/2010/main" val="3394190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b="1"/>
              <a:t>Conclusion</a:t>
            </a:r>
            <a:endParaRPr b="1"/>
          </a:p>
        </p:txBody>
      </p:sp>
      <p:sp>
        <p:nvSpPr>
          <p:cNvPr id="107" name="Google Shape;107;p20"/>
          <p:cNvSpPr txBox="1"/>
          <p:nvPr/>
        </p:nvSpPr>
        <p:spPr>
          <a:xfrm>
            <a:off x="740400" y="1704467"/>
            <a:ext cx="10711200" cy="3250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 sz="2400"/>
              <a:t>A method for constructing random forests from arbitrary object data types by using a similarity-centric approach to decision-tree construction</a:t>
            </a:r>
            <a:endParaRPr sz="2400"/>
          </a:p>
          <a:p>
            <a:endParaRPr sz="2400"/>
          </a:p>
          <a:p>
            <a:pPr marL="609585" indent="-423323">
              <a:buSzPts val="1400"/>
              <a:buChar char="●"/>
            </a:pPr>
            <a:r>
              <a:rPr lang="en" sz="2400"/>
              <a:t>This approach is resistant to noise in the data </a:t>
            </a:r>
            <a:endParaRPr sz="2400"/>
          </a:p>
          <a:p>
            <a:endParaRPr sz="2400"/>
          </a:p>
          <a:p>
            <a:pPr marL="609585" indent="-423323">
              <a:buSzPts val="1400"/>
              <a:buChar char="●"/>
            </a:pPr>
            <a:r>
              <a:rPr lang="en" sz="2400"/>
              <a:t>Can work well with missing values </a:t>
            </a:r>
            <a:endParaRPr sz="2400"/>
          </a:p>
          <a:p>
            <a:endParaRPr sz="2400"/>
          </a:p>
          <a:p>
            <a:pPr marL="609585" indent="-423323">
              <a:buSzPts val="1400"/>
              <a:buChar char="●"/>
            </a:pPr>
            <a:r>
              <a:rPr lang="en" sz="2400"/>
              <a:t> Provides competitive performance for traditional multidimensional data sets</a:t>
            </a:r>
            <a:endParaRPr sz="2400"/>
          </a:p>
        </p:txBody>
      </p:sp>
    </p:spTree>
    <p:extLst>
      <p:ext uri="{BB962C8B-B14F-4D97-AF65-F5344CB8AC3E}">
        <p14:creationId xmlns:p14="http://schemas.microsoft.com/office/powerpoint/2010/main" val="148146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b="1" dirty="0"/>
          </a:p>
        </p:txBody>
      </p:sp>
      <p:sp>
        <p:nvSpPr>
          <p:cNvPr id="3" name="Slide Number Placeholder 2"/>
          <p:cNvSpPr>
            <a:spLocks noGrp="1"/>
          </p:cNvSpPr>
          <p:nvPr>
            <p:ph type="sldNum" sz="quarter" idx="12"/>
          </p:nvPr>
        </p:nvSpPr>
        <p:spPr/>
        <p:txBody>
          <a:bodyPr/>
          <a:lstStyle/>
          <a:p>
            <a:fld id="{D4F7D0B0-7E7B-4879-A888-F5F2D3156A72}" type="slidenum">
              <a:rPr lang="en-US" smtClean="0"/>
              <a:t>2</a:t>
            </a:fld>
            <a:endParaRPr lang="en-US"/>
          </a:p>
        </p:txBody>
      </p:sp>
      <p:sp>
        <p:nvSpPr>
          <p:cNvPr id="4" name="Text Placeholder 3"/>
          <p:cNvSpPr>
            <a:spLocks noGrp="1"/>
          </p:cNvSpPr>
          <p:nvPr>
            <p:ph type="body" sz="quarter" idx="13"/>
          </p:nvPr>
        </p:nvSpPr>
        <p:spPr>
          <a:xfrm>
            <a:off x="433389" y="1468658"/>
            <a:ext cx="5796590" cy="4620643"/>
          </a:xfrm>
        </p:spPr>
        <p:txBody>
          <a:bodyPr/>
          <a:lstStyle/>
          <a:p>
            <a:pPr marL="0" indent="0">
              <a:buNone/>
            </a:pPr>
            <a:r>
              <a:rPr lang="en-US" b="1" dirty="0" smtClean="0"/>
              <a:t>Decision Tree</a:t>
            </a:r>
            <a:endParaRPr lang="en-US" b="1" dirty="0"/>
          </a:p>
          <a:p>
            <a:r>
              <a:rPr lang="en-US" dirty="0" smtClean="0"/>
              <a:t>Goal</a:t>
            </a:r>
            <a:endParaRPr lang="en-US" dirty="0"/>
          </a:p>
          <a:p>
            <a:pPr marL="0" indent="0">
              <a:buNone/>
            </a:pPr>
            <a:r>
              <a:rPr lang="en-US" dirty="0"/>
              <a:t>The goal is to create a model that predicts the value of a target variable based on several input variables</a:t>
            </a:r>
            <a:r>
              <a:rPr lang="en-US" dirty="0" smtClean="0"/>
              <a:t>.</a:t>
            </a:r>
          </a:p>
          <a:p>
            <a:pPr marL="0" indent="0">
              <a:buNone/>
            </a:pPr>
            <a:r>
              <a:rPr lang="en-US" dirty="0" smtClean="0"/>
              <a:t>Random Forest</a:t>
            </a:r>
          </a:p>
          <a:p>
            <a:pPr marL="285750" indent="-285750">
              <a:buFont typeface="Wingdings" panose="05000000000000000000" pitchFamily="2" charset="2"/>
              <a:buChar char="§"/>
            </a:pPr>
            <a:r>
              <a:rPr lang="en-US" sz="2400" b="1" dirty="0"/>
              <a:t>Bootstrap aggregated (bagged) decision trees</a:t>
            </a:r>
          </a:p>
          <a:p>
            <a:r>
              <a:rPr lang="en-US" dirty="0"/>
              <a:t>builds multiple decision trees by repeatedly resampling training data with replacement, and voting the trees for a consensus prediction</a:t>
            </a:r>
            <a:endParaRPr lang="en-US" dirty="0" smtClean="0"/>
          </a:p>
        </p:txBody>
      </p:sp>
      <p:pic>
        <p:nvPicPr>
          <p:cNvPr id="1026" name="Picture 2" descr="https://upload.wikimedia.org/wikipedia/commons/thumb/f/f3/CART_tree_titanic_survivors.png/240px-CART_tree_titanic_surviv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578" y="1468658"/>
            <a:ext cx="3662206" cy="34638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02734" y="4752871"/>
            <a:ext cx="4946720" cy="1477328"/>
          </a:xfrm>
          <a:prstGeom prst="rect">
            <a:avLst/>
          </a:prstGeom>
          <a:noFill/>
        </p:spPr>
        <p:txBody>
          <a:bodyPr wrap="square" rtlCol="0">
            <a:spAutoFit/>
          </a:bodyPr>
          <a:lstStyle/>
          <a:p>
            <a:r>
              <a:rPr lang="en-US" dirty="0"/>
              <a:t>A tree showing survival of passengers on the Titanic </a:t>
            </a:r>
            <a:r>
              <a:rPr lang="en-US" dirty="0" smtClean="0"/>
              <a:t>.</a:t>
            </a:r>
          </a:p>
          <a:p>
            <a:r>
              <a:rPr lang="en-US" dirty="0"/>
              <a:t>Your chances of survival were good if you were (</a:t>
            </a:r>
            <a:r>
              <a:rPr lang="en-US" dirty="0" err="1"/>
              <a:t>i</a:t>
            </a:r>
            <a:r>
              <a:rPr lang="en-US" dirty="0"/>
              <a:t>) a female or (ii) a male younger than 9.5 years with less than 2.5 siblings.</a:t>
            </a:r>
          </a:p>
        </p:txBody>
      </p:sp>
    </p:spTree>
    <p:extLst>
      <p:ext uri="{BB962C8B-B14F-4D97-AF65-F5344CB8AC3E}">
        <p14:creationId xmlns:p14="http://schemas.microsoft.com/office/powerpoint/2010/main" val="1175798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F7D0B0-7E7B-4879-A888-F5F2D3156A72}" type="slidenum">
              <a:rPr lang="en-US" smtClean="0"/>
              <a:t>3</a:t>
            </a:fld>
            <a:endParaRPr lang="en-US"/>
          </a:p>
        </p:txBody>
      </p:sp>
      <p:sp>
        <p:nvSpPr>
          <p:cNvPr id="3" name="Content Placeholder 2"/>
          <p:cNvSpPr>
            <a:spLocks noGrp="1"/>
          </p:cNvSpPr>
          <p:nvPr>
            <p:ph sz="quarter" idx="14"/>
          </p:nvPr>
        </p:nvSpPr>
        <p:spPr/>
        <p:txBody>
          <a:bodyPr>
            <a:normAutofit lnSpcReduction="10000"/>
          </a:bodyPr>
          <a:lstStyle/>
          <a:p>
            <a:r>
              <a:rPr lang="en-US" dirty="0" smtClean="0"/>
              <a:t>Advantage of Random Forests</a:t>
            </a:r>
            <a:endParaRPr lang="en-US" dirty="0"/>
          </a:p>
          <a:p>
            <a:pPr marL="0" indent="0">
              <a:buNone/>
            </a:pPr>
            <a:r>
              <a:rPr lang="en-US" dirty="0"/>
              <a:t>tremendous accuracy and robustness in various </a:t>
            </a:r>
            <a:r>
              <a:rPr lang="en-US" dirty="0" smtClean="0"/>
              <a:t>domains</a:t>
            </a:r>
          </a:p>
          <a:p>
            <a:pPr marL="0" indent="0">
              <a:buNone/>
            </a:pPr>
            <a:r>
              <a:rPr lang="en-US" dirty="0" smtClean="0"/>
              <a:t>e.g. </a:t>
            </a:r>
            <a:r>
              <a:rPr lang="en-US" dirty="0"/>
              <a:t>A recent </a:t>
            </a:r>
            <a:r>
              <a:rPr lang="en-US" dirty="0" smtClean="0"/>
              <a:t>study evaluated </a:t>
            </a:r>
            <a:r>
              <a:rPr lang="en-US" dirty="0"/>
              <a:t>179 </a:t>
            </a:r>
            <a:r>
              <a:rPr lang="en-US" dirty="0" smtClean="0"/>
              <a:t>classifiers </a:t>
            </a:r>
            <a:r>
              <a:rPr lang="en-US" dirty="0"/>
              <a:t>from 17 families on the</a:t>
            </a:r>
          </a:p>
          <a:p>
            <a:pPr marL="0" indent="0">
              <a:buNone/>
            </a:pPr>
            <a:r>
              <a:rPr lang="en-US" dirty="0"/>
              <a:t>entire UCI collection of data sets, and concluded that </a:t>
            </a:r>
            <a:r>
              <a:rPr lang="en-US" dirty="0" smtClean="0"/>
              <a:t>random forests</a:t>
            </a:r>
            <a:endParaRPr lang="en-US" dirty="0"/>
          </a:p>
          <a:p>
            <a:pPr marL="0" indent="0">
              <a:buNone/>
            </a:pPr>
            <a:r>
              <a:rPr lang="en-US" dirty="0"/>
              <a:t>were the best performing </a:t>
            </a:r>
            <a:r>
              <a:rPr lang="en-US" dirty="0" smtClean="0"/>
              <a:t>classifiers </a:t>
            </a:r>
            <a:r>
              <a:rPr lang="en-US" dirty="0"/>
              <a:t>among these </a:t>
            </a:r>
            <a:r>
              <a:rPr lang="en-US" dirty="0" smtClean="0"/>
              <a:t>families</a:t>
            </a:r>
          </a:p>
          <a:p>
            <a:pPr marL="0" indent="0">
              <a:buNone/>
            </a:pPr>
            <a:endParaRPr lang="en-US" dirty="0" smtClean="0"/>
          </a:p>
          <a:p>
            <a:r>
              <a:rPr lang="en-US" dirty="0" smtClean="0"/>
              <a:t>Weakness of Random Forests</a:t>
            </a:r>
          </a:p>
          <a:p>
            <a:pPr marL="0" indent="0">
              <a:buNone/>
            </a:pPr>
            <a:r>
              <a:rPr lang="en-US" dirty="0" smtClean="0"/>
              <a:t>Only work with multidimensional data. Because model sample features.</a:t>
            </a:r>
          </a:p>
          <a:p>
            <a:pPr marL="0" indent="0">
              <a:buNone/>
            </a:pPr>
            <a:r>
              <a:rPr lang="en-US" dirty="0" smtClean="0"/>
              <a:t>Cannot work with data like time-series data</a:t>
            </a:r>
            <a:r>
              <a:rPr lang="en-US" dirty="0"/>
              <a:t>, discrete sequences, or graphs, a multidimensional </a:t>
            </a:r>
            <a:r>
              <a:rPr lang="en-US" dirty="0" smtClean="0"/>
              <a:t>representation might </a:t>
            </a:r>
            <a:r>
              <a:rPr lang="en-US" dirty="0"/>
              <a:t>not exist</a:t>
            </a:r>
            <a:r>
              <a:rPr lang="en-US" dirty="0" smtClean="0"/>
              <a:t>.</a:t>
            </a:r>
          </a:p>
          <a:p>
            <a:pPr marL="0" indent="0">
              <a:buNone/>
            </a:pPr>
            <a:endParaRPr lang="en-US" dirty="0" smtClean="0"/>
          </a:p>
          <a:p>
            <a:r>
              <a:rPr lang="en-US" dirty="0" smtClean="0"/>
              <a:t>How to solve this problem?</a:t>
            </a:r>
          </a:p>
          <a:p>
            <a:pPr marL="0" indent="0">
              <a:buNone/>
            </a:pPr>
            <a:r>
              <a:rPr lang="en-US" b="1" dirty="0" err="1" smtClean="0"/>
              <a:t>SimForest</a:t>
            </a:r>
            <a:r>
              <a:rPr lang="en-US" b="1" dirty="0" smtClean="0"/>
              <a:t>!!!</a:t>
            </a:r>
            <a:endParaRPr lang="en-US" b="1" dirty="0" smtClean="0"/>
          </a:p>
        </p:txBody>
      </p:sp>
      <p:sp>
        <p:nvSpPr>
          <p:cNvPr id="4" name="Title 3"/>
          <p:cNvSpPr>
            <a:spLocks noGrp="1"/>
          </p:cNvSpPr>
          <p:nvPr>
            <p:ph type="title"/>
          </p:nvPr>
        </p:nvSpPr>
        <p:spPr/>
        <p:txBody>
          <a:bodyPr/>
          <a:lstStyle/>
          <a:p>
            <a:pPr algn="ctr"/>
            <a:r>
              <a:rPr lang="en-US" b="1" dirty="0" smtClean="0"/>
              <a:t>Introduction</a:t>
            </a:r>
            <a:endParaRPr lang="en-US" b="1" dirty="0"/>
          </a:p>
        </p:txBody>
      </p:sp>
    </p:spTree>
    <p:extLst>
      <p:ext uri="{BB962C8B-B14F-4D97-AF65-F5344CB8AC3E}">
        <p14:creationId xmlns:p14="http://schemas.microsoft.com/office/powerpoint/2010/main" val="4279094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F7D0B0-7E7B-4879-A888-F5F2D3156A72}" type="slidenum">
              <a:rPr lang="en-US" smtClean="0"/>
              <a:t>4</a:t>
            </a:fld>
            <a:endParaRPr lang="en-US"/>
          </a:p>
        </p:txBody>
      </p:sp>
      <p:sp>
        <p:nvSpPr>
          <p:cNvPr id="3" name="Content Placeholder 2"/>
          <p:cNvSpPr>
            <a:spLocks noGrp="1"/>
          </p:cNvSpPr>
          <p:nvPr>
            <p:ph sz="quarter" idx="14"/>
          </p:nvPr>
        </p:nvSpPr>
        <p:spPr>
          <a:xfrm>
            <a:off x="1566203" y="1336432"/>
            <a:ext cx="10046459" cy="4734455"/>
          </a:xfrm>
        </p:spPr>
        <p:txBody>
          <a:bodyPr/>
          <a:lstStyle/>
          <a:p>
            <a:pPr marL="0" indent="0">
              <a:buNone/>
            </a:pPr>
            <a:endParaRPr lang="en-US" b="1" dirty="0" smtClean="0"/>
          </a:p>
          <a:p>
            <a:r>
              <a:rPr lang="en-US" b="1" dirty="0" smtClean="0"/>
              <a:t>Computational </a:t>
            </a:r>
            <a:r>
              <a:rPr lang="en-US" b="1" dirty="0"/>
              <a:t>Complexity: </a:t>
            </a:r>
            <a:r>
              <a:rPr lang="en-US" dirty="0"/>
              <a:t>One of the attractive features of </a:t>
            </a:r>
            <a:r>
              <a:rPr lang="en-US" dirty="0" err="1"/>
              <a:t>SimForest</a:t>
            </a:r>
            <a:r>
              <a:rPr lang="en-US" dirty="0"/>
              <a:t> is it excellent computational complexity. A single split of </a:t>
            </a:r>
            <a:r>
              <a:rPr lang="en-US" dirty="0" err="1"/>
              <a:t>SimForest</a:t>
            </a:r>
            <a:r>
              <a:rPr lang="en-US" dirty="0"/>
              <a:t> requires time that is linear in the number of points at the splitting node in the tree</a:t>
            </a:r>
            <a:r>
              <a:rPr lang="en-US" dirty="0" smtClean="0"/>
              <a:t>.</a:t>
            </a:r>
          </a:p>
          <a:p>
            <a:pPr marL="0" indent="0">
              <a:buNone/>
            </a:pPr>
            <a:endParaRPr lang="en-US" dirty="0"/>
          </a:p>
          <a:p>
            <a:r>
              <a:rPr lang="en-US" b="1" dirty="0"/>
              <a:t>Incompletely Specified Similarities</a:t>
            </a:r>
            <a:r>
              <a:rPr lang="en-US" b="1" dirty="0" smtClean="0"/>
              <a:t>: </a:t>
            </a:r>
            <a:r>
              <a:rPr lang="en-US" dirty="0" err="1" smtClean="0"/>
              <a:t>SimForest</a:t>
            </a:r>
            <a:r>
              <a:rPr lang="en-US" dirty="0" smtClean="0"/>
              <a:t> </a:t>
            </a:r>
            <a:r>
              <a:rPr lang="en-US" dirty="0"/>
              <a:t>can also be used in cases where only a subset of pairwise similarities are observed given that it is impossible to collect all pairwise similarities for a large data set</a:t>
            </a:r>
            <a:r>
              <a:rPr lang="en-US" dirty="0" smtClean="0"/>
              <a:t>.</a:t>
            </a:r>
          </a:p>
          <a:p>
            <a:pPr marL="0" indent="0">
              <a:buNone/>
            </a:pPr>
            <a:endParaRPr lang="en-US" dirty="0" smtClean="0"/>
          </a:p>
          <a:p>
            <a:r>
              <a:rPr lang="en-US" b="1" dirty="0" smtClean="0"/>
              <a:t>Implicit Assumptions: </a:t>
            </a:r>
            <a:r>
              <a:rPr lang="en-US" dirty="0" smtClean="0"/>
              <a:t>One of the implicit assumptions behind </a:t>
            </a:r>
            <a:r>
              <a:rPr lang="en-US" dirty="0" err="1" smtClean="0"/>
              <a:t>SinForest</a:t>
            </a:r>
            <a:r>
              <a:rPr lang="en-US" dirty="0" smtClean="0"/>
              <a:t> is that the data points can be embedded in a multidimensional space even though the underlying similarity matrix is not semi-definite.</a:t>
            </a:r>
            <a:endParaRPr lang="en-US" b="1" dirty="0"/>
          </a:p>
          <a:p>
            <a:endParaRPr lang="en-US" dirty="0"/>
          </a:p>
        </p:txBody>
      </p:sp>
      <p:sp>
        <p:nvSpPr>
          <p:cNvPr id="4" name="Title 3"/>
          <p:cNvSpPr>
            <a:spLocks noGrp="1"/>
          </p:cNvSpPr>
          <p:nvPr>
            <p:ph type="title"/>
          </p:nvPr>
        </p:nvSpPr>
        <p:spPr/>
        <p:txBody>
          <a:bodyPr/>
          <a:lstStyle/>
          <a:p>
            <a:pPr algn="ctr"/>
            <a:r>
              <a:rPr lang="en-US" b="1" dirty="0" smtClean="0"/>
              <a:t>Why </a:t>
            </a:r>
            <a:r>
              <a:rPr lang="en-US" b="1" dirty="0" err="1" smtClean="0"/>
              <a:t>SimForest</a:t>
            </a:r>
            <a:endParaRPr lang="en-US" b="1" dirty="0"/>
          </a:p>
        </p:txBody>
      </p:sp>
    </p:spTree>
    <p:extLst>
      <p:ext uri="{BB962C8B-B14F-4D97-AF65-F5344CB8AC3E}">
        <p14:creationId xmlns:p14="http://schemas.microsoft.com/office/powerpoint/2010/main" val="345883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F7D0B0-7E7B-4879-A888-F5F2D3156A72}" type="slidenum">
              <a:rPr lang="en-US" smtClean="0"/>
              <a:t>5</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lstStyle/>
              <a:p>
                <a:r>
                  <a:rPr lang="en-US" dirty="0" smtClean="0"/>
                  <a:t>Training</a:t>
                </a:r>
              </a:p>
              <a:p>
                <a:pPr marL="0" indent="0">
                  <a:buNone/>
                </a:pPr>
                <a:r>
                  <a:rPr lang="en-US" dirty="0"/>
                  <a:t>Construct each tree in the forest using sampled pairs of points and splitting using similarity values.</a:t>
                </a:r>
                <a:endParaRPr lang="en-US" altLang="zh-CN" dirty="0" smtClean="0"/>
              </a:p>
              <a:p>
                <a:pPr marL="0" indent="0">
                  <a:buNone/>
                </a:pPr>
                <a:r>
                  <a:rPr lang="en-US" dirty="0"/>
                  <a:t>a pair of objects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𝑂</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 </m:t>
                    </m:r>
                  </m:oMath>
                </a14:m>
                <a:r>
                  <a:rPr lang="en-US" dirty="0"/>
                  <a:t>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m:t>
                        </m:r>
                      </m:e>
                      <m:sub>
                        <m:r>
                          <a:rPr lang="en-US" b="0" i="1" dirty="0" smtClean="0">
                            <a:latin typeface="Cambria Math" panose="02040503050406030204" pitchFamily="18" charset="0"/>
                          </a:rPr>
                          <m:t>𝑗</m:t>
                        </m:r>
                      </m:sub>
                    </m:sSub>
                  </m:oMath>
                </a14:m>
                <a:r>
                  <a:rPr lang="en-US" dirty="0" smtClean="0"/>
                  <a:t> </a:t>
                </a:r>
                <a:r>
                  <a:rPr lang="en-US" dirty="0"/>
                  <a:t>that define the direction of the split. </a:t>
                </a:r>
                <a:endParaRPr lang="en-US" dirty="0" smtClean="0"/>
              </a:p>
              <a:p>
                <a:pPr marL="0" indent="0">
                  <a:buNone/>
                </a:pPr>
                <a:r>
                  <a:rPr lang="en-US" dirty="0"/>
                  <a:t>Consider an object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m:t>
                        </m:r>
                      </m:e>
                      <m:sub>
                        <m:r>
                          <a:rPr lang="en-US" b="0" i="1" dirty="0" smtClean="0">
                            <a:latin typeface="Cambria Math" panose="02040503050406030204" pitchFamily="18" charset="0"/>
                          </a:rPr>
                          <m:t>𝑘</m:t>
                        </m:r>
                      </m:sub>
                    </m:sSub>
                  </m:oMath>
                </a14:m>
                <a:r>
                  <a:rPr lang="en-US" dirty="0" smtClean="0"/>
                  <a:t> </a:t>
                </a:r>
                <a:r>
                  <a:rPr lang="en-US" dirty="0"/>
                  <a:t>that needs to be projected along this direction. </a:t>
                </a:r>
                <a:endParaRPr lang="en-US" dirty="0" smtClean="0"/>
              </a:p>
              <a:p>
                <a:pPr marL="0" indent="0">
                  <a:buNone/>
                </a:pPr>
                <a:r>
                  <a:rPr lang="en-US" dirty="0" smtClean="0"/>
                  <a:t> </a:t>
                </a:r>
                <a:r>
                  <a:rPr lang="en-US" dirty="0"/>
                  <a:t>The unit direction of the embedding is given by </a:t>
                </a:r>
                <a:endParaRPr lang="en-US" b="0" dirty="0" smtClean="0"/>
              </a:p>
              <a:p>
                <a:pPr marL="0" indent="0">
                  <a:buNone/>
                </a:pPr>
                <a:endParaRPr lang="en-US" dirty="0" smtClean="0"/>
              </a:p>
              <a:p>
                <a:pPr marL="0" indent="0">
                  <a:buNone/>
                </a:pPr>
                <a:r>
                  <a:rPr lang="en-US" dirty="0" smtClean="0"/>
                  <a:t>The </a:t>
                </a:r>
                <a:r>
                  <a:rPr lang="en-US" dirty="0"/>
                  <a:t>projection </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607" t="-1287" r="-1092"/>
                </a:stretch>
              </a:blipFill>
            </p:spPr>
            <p:txBody>
              <a:bodyPr/>
              <a:lstStyle/>
              <a:p>
                <a:r>
                  <a:rPr lang="en-US">
                    <a:noFill/>
                  </a:rPr>
                  <a:t> </a:t>
                </a:r>
              </a:p>
            </p:txBody>
          </p:sp>
        </mc:Fallback>
      </mc:AlternateContent>
      <p:sp>
        <p:nvSpPr>
          <p:cNvPr id="4" name="Title 3"/>
          <p:cNvSpPr>
            <a:spLocks noGrp="1"/>
          </p:cNvSpPr>
          <p:nvPr>
            <p:ph type="title"/>
          </p:nvPr>
        </p:nvSpPr>
        <p:spPr/>
        <p:txBody>
          <a:bodyPr/>
          <a:lstStyle/>
          <a:p>
            <a:pPr algn="ctr"/>
            <a:r>
              <a:rPr lang="en-US" b="1" dirty="0" smtClean="0"/>
              <a:t>Algorithms</a:t>
            </a:r>
            <a:endParaRPr lang="en-US" b="1" dirty="0"/>
          </a:p>
        </p:txBody>
      </p:sp>
      <p:pic>
        <p:nvPicPr>
          <p:cNvPr id="5" name="Picture 4"/>
          <p:cNvPicPr>
            <a:picLocks noChangeAspect="1"/>
          </p:cNvPicPr>
          <p:nvPr/>
        </p:nvPicPr>
        <p:blipFill>
          <a:blip r:embed="rId3"/>
          <a:stretch>
            <a:fillRect/>
          </a:stretch>
        </p:blipFill>
        <p:spPr>
          <a:xfrm>
            <a:off x="7807621" y="3254776"/>
            <a:ext cx="1038225" cy="790575"/>
          </a:xfrm>
          <a:prstGeom prst="rect">
            <a:avLst/>
          </a:prstGeom>
        </p:spPr>
      </p:pic>
      <p:pic>
        <p:nvPicPr>
          <p:cNvPr id="6" name="Picture 5"/>
          <p:cNvPicPr>
            <a:picLocks noChangeAspect="1"/>
          </p:cNvPicPr>
          <p:nvPr/>
        </p:nvPicPr>
        <p:blipFill>
          <a:blip r:embed="rId4"/>
          <a:stretch>
            <a:fillRect/>
          </a:stretch>
        </p:blipFill>
        <p:spPr>
          <a:xfrm>
            <a:off x="4190791" y="4285413"/>
            <a:ext cx="4533900" cy="1181100"/>
          </a:xfrm>
          <a:prstGeom prst="rect">
            <a:avLst/>
          </a:prstGeom>
        </p:spPr>
      </p:pic>
    </p:spTree>
    <p:extLst>
      <p:ext uri="{BB962C8B-B14F-4D97-AF65-F5344CB8AC3E}">
        <p14:creationId xmlns:p14="http://schemas.microsoft.com/office/powerpoint/2010/main" val="29737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Express projection by similarities</a:t>
            </a:r>
            <a:endParaRPr lang="en-US" b="1" dirty="0"/>
          </a:p>
        </p:txBody>
      </p:sp>
      <p:sp>
        <p:nvSpPr>
          <p:cNvPr id="3" name="Slide Number Placeholder 2"/>
          <p:cNvSpPr>
            <a:spLocks noGrp="1"/>
          </p:cNvSpPr>
          <p:nvPr>
            <p:ph type="sldNum" sz="quarter" idx="12"/>
          </p:nvPr>
        </p:nvSpPr>
        <p:spPr/>
        <p:txBody>
          <a:bodyPr/>
          <a:lstStyle/>
          <a:p>
            <a:fld id="{D4F7D0B0-7E7B-4879-A888-F5F2D3156A72}" type="slidenum">
              <a:rPr lang="en-US" smtClean="0"/>
              <a:t>6</a:t>
            </a:fld>
            <a:endParaRPr lang="en-US"/>
          </a:p>
        </p:txBody>
      </p:sp>
      <p:pic>
        <p:nvPicPr>
          <p:cNvPr id="5" name="Picture 4"/>
          <p:cNvPicPr>
            <a:picLocks noChangeAspect="1"/>
          </p:cNvPicPr>
          <p:nvPr/>
        </p:nvPicPr>
        <p:blipFill>
          <a:blip r:embed="rId2"/>
          <a:stretch>
            <a:fillRect/>
          </a:stretch>
        </p:blipFill>
        <p:spPr>
          <a:xfrm>
            <a:off x="345987" y="1388941"/>
            <a:ext cx="6067425" cy="2457450"/>
          </a:xfrm>
          <a:prstGeom prst="rect">
            <a:avLst/>
          </a:prstGeom>
        </p:spPr>
      </p:pic>
      <p:sp>
        <p:nvSpPr>
          <p:cNvPr id="6" name="TextBox 5"/>
          <p:cNvSpPr txBox="1"/>
          <p:nvPr/>
        </p:nvSpPr>
        <p:spPr>
          <a:xfrm>
            <a:off x="592854" y="1388941"/>
            <a:ext cx="1678074" cy="2861512"/>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simplified</a:t>
            </a:r>
            <a:endParaRPr lang="en-US" dirty="0"/>
          </a:p>
        </p:txBody>
      </p:sp>
      <p:pic>
        <p:nvPicPr>
          <p:cNvPr id="7" name="Picture 6"/>
          <p:cNvPicPr>
            <a:picLocks noChangeAspect="1"/>
          </p:cNvPicPr>
          <p:nvPr/>
        </p:nvPicPr>
        <p:blipFill>
          <a:blip r:embed="rId3"/>
          <a:stretch>
            <a:fillRect/>
          </a:stretch>
        </p:blipFill>
        <p:spPr>
          <a:xfrm>
            <a:off x="592854" y="4250453"/>
            <a:ext cx="4038600" cy="1400175"/>
          </a:xfrm>
          <a:prstGeom prst="rect">
            <a:avLst/>
          </a:prstGeom>
        </p:spPr>
      </p:pic>
      <p:sp>
        <p:nvSpPr>
          <p:cNvPr id="8" name="TextBox 7"/>
          <p:cNvSpPr txBox="1"/>
          <p:nvPr/>
        </p:nvSpPr>
        <p:spPr>
          <a:xfrm>
            <a:off x="7857811" y="1336432"/>
            <a:ext cx="3516923" cy="1754326"/>
          </a:xfrm>
          <a:prstGeom prst="rect">
            <a:avLst/>
          </a:prstGeom>
          <a:noFill/>
        </p:spPr>
        <p:txBody>
          <a:bodyPr wrap="square" rtlCol="0">
            <a:spAutoFit/>
          </a:bodyPr>
          <a:lstStyle/>
          <a:p>
            <a:r>
              <a:rPr lang="en-US" dirty="0" smtClean="0"/>
              <a:t>Eventually, we can use</a:t>
            </a:r>
          </a:p>
          <a:p>
            <a:endParaRPr lang="en-US" dirty="0"/>
          </a:p>
          <a:p>
            <a:endParaRPr lang="en-US" dirty="0" smtClean="0"/>
          </a:p>
          <a:p>
            <a:endParaRPr lang="en-US" dirty="0"/>
          </a:p>
          <a:p>
            <a:r>
              <a:rPr lang="en-US" dirty="0" smtClean="0"/>
              <a:t>To order the points for the split</a:t>
            </a:r>
          </a:p>
          <a:p>
            <a:endParaRPr lang="en-US" dirty="0"/>
          </a:p>
        </p:txBody>
      </p:sp>
      <p:pic>
        <p:nvPicPr>
          <p:cNvPr id="9" name="Picture 8"/>
          <p:cNvPicPr>
            <a:picLocks noChangeAspect="1"/>
          </p:cNvPicPr>
          <p:nvPr/>
        </p:nvPicPr>
        <p:blipFill>
          <a:blip r:embed="rId4"/>
          <a:stretch>
            <a:fillRect/>
          </a:stretch>
        </p:blipFill>
        <p:spPr>
          <a:xfrm>
            <a:off x="7857811" y="1764479"/>
            <a:ext cx="1343025" cy="676275"/>
          </a:xfrm>
          <a:prstGeom prst="rect">
            <a:avLst/>
          </a:prstGeom>
        </p:spPr>
      </p:pic>
    </p:spTree>
    <p:extLst>
      <p:ext uri="{BB962C8B-B14F-4D97-AF65-F5344CB8AC3E}">
        <p14:creationId xmlns:p14="http://schemas.microsoft.com/office/powerpoint/2010/main" val="1367630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Splitting Implementation</a:t>
            </a:r>
            <a:endParaRPr lang="en-US" b="1" dirty="0"/>
          </a:p>
        </p:txBody>
      </p:sp>
      <p:sp>
        <p:nvSpPr>
          <p:cNvPr id="3" name="Slide Number Placeholder 2"/>
          <p:cNvSpPr>
            <a:spLocks noGrp="1"/>
          </p:cNvSpPr>
          <p:nvPr>
            <p:ph type="sldNum" sz="quarter" idx="12"/>
          </p:nvPr>
        </p:nvSpPr>
        <p:spPr/>
        <p:txBody>
          <a:bodyPr/>
          <a:lstStyle/>
          <a:p>
            <a:fld id="{D4F7D0B0-7E7B-4879-A888-F5F2D3156A72}" type="slidenum">
              <a:rPr lang="en-US" smtClean="0"/>
              <a:t>7</a:t>
            </a:fld>
            <a:endParaRPr lang="en-US"/>
          </a:p>
        </p:txBody>
      </p:sp>
      <p:pic>
        <p:nvPicPr>
          <p:cNvPr id="5" name="Picture 4"/>
          <p:cNvPicPr>
            <a:picLocks noChangeAspect="1"/>
          </p:cNvPicPr>
          <p:nvPr/>
        </p:nvPicPr>
        <p:blipFill>
          <a:blip r:embed="rId2"/>
          <a:stretch>
            <a:fillRect/>
          </a:stretch>
        </p:blipFill>
        <p:spPr>
          <a:xfrm>
            <a:off x="367079" y="1130300"/>
            <a:ext cx="8639175" cy="5591175"/>
          </a:xfrm>
          <a:prstGeom prst="rect">
            <a:avLst/>
          </a:prstGeom>
        </p:spPr>
      </p:pic>
      <p:pic>
        <p:nvPicPr>
          <p:cNvPr id="6" name="Picture 5"/>
          <p:cNvPicPr>
            <a:picLocks noChangeAspect="1"/>
          </p:cNvPicPr>
          <p:nvPr/>
        </p:nvPicPr>
        <p:blipFill>
          <a:blip r:embed="rId3"/>
          <a:stretch>
            <a:fillRect/>
          </a:stretch>
        </p:blipFill>
        <p:spPr>
          <a:xfrm>
            <a:off x="7259173" y="3781565"/>
            <a:ext cx="4181473" cy="1935947"/>
          </a:xfrm>
          <a:prstGeom prst="rect">
            <a:avLst/>
          </a:prstGeom>
        </p:spPr>
      </p:pic>
    </p:spTree>
    <p:extLst>
      <p:ext uri="{BB962C8B-B14F-4D97-AF65-F5344CB8AC3E}">
        <p14:creationId xmlns:p14="http://schemas.microsoft.com/office/powerpoint/2010/main" val="3588071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Testing phase</a:t>
            </a:r>
            <a:endParaRPr lang="en-US" b="1" dirty="0"/>
          </a:p>
        </p:txBody>
      </p:sp>
      <p:sp>
        <p:nvSpPr>
          <p:cNvPr id="3" name="Slide Number Placeholder 2"/>
          <p:cNvSpPr>
            <a:spLocks noGrp="1"/>
          </p:cNvSpPr>
          <p:nvPr>
            <p:ph type="sldNum" sz="quarter" idx="12"/>
          </p:nvPr>
        </p:nvSpPr>
        <p:spPr/>
        <p:txBody>
          <a:bodyPr/>
          <a:lstStyle/>
          <a:p>
            <a:fld id="{D4F7D0B0-7E7B-4879-A888-F5F2D3156A72}" type="slidenum">
              <a:rPr lang="en-US" smtClean="0"/>
              <a:t>8</a:t>
            </a:fld>
            <a:endParaRPr lang="en-US"/>
          </a:p>
        </p:txBody>
      </p:sp>
      <p:sp>
        <p:nvSpPr>
          <p:cNvPr id="4" name="TextBox 3"/>
          <p:cNvSpPr txBox="1"/>
          <p:nvPr/>
        </p:nvSpPr>
        <p:spPr>
          <a:xfrm>
            <a:off x="512466" y="1336432"/>
            <a:ext cx="9395209" cy="923330"/>
          </a:xfrm>
          <a:prstGeom prst="rect">
            <a:avLst/>
          </a:prstGeom>
          <a:noFill/>
        </p:spPr>
        <p:txBody>
          <a:bodyPr wrap="square" rtlCol="0">
            <a:spAutoFit/>
          </a:bodyPr>
          <a:lstStyle/>
          <a:p>
            <a:r>
              <a:rPr lang="en-US" dirty="0"/>
              <a:t>The testing phase uses an identical approach to project the test points on the line defined by the pairs of training points at each node</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512466" y="2022056"/>
            <a:ext cx="8734425" cy="4572000"/>
          </a:xfrm>
          <a:prstGeom prst="rect">
            <a:avLst/>
          </a:prstGeom>
        </p:spPr>
      </p:pic>
    </p:spTree>
    <p:extLst>
      <p:ext uri="{BB962C8B-B14F-4D97-AF65-F5344CB8AC3E}">
        <p14:creationId xmlns:p14="http://schemas.microsoft.com/office/powerpoint/2010/main" val="3765120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F7D0B0-7E7B-4879-A888-F5F2D3156A72}" type="slidenum">
              <a:rPr lang="en-US" smtClean="0"/>
              <a:t>9</a:t>
            </a:fld>
            <a:endParaRPr lang="en-US"/>
          </a:p>
        </p:txBody>
      </p:sp>
      <p:sp>
        <p:nvSpPr>
          <p:cNvPr id="3" name="Content Placeholder 2"/>
          <p:cNvSpPr>
            <a:spLocks noGrp="1"/>
          </p:cNvSpPr>
          <p:nvPr>
            <p:ph sz="quarter" idx="14"/>
          </p:nvPr>
        </p:nvSpPr>
        <p:spPr/>
        <p:txBody>
          <a:bodyPr/>
          <a:lstStyle/>
          <a:p>
            <a:pPr marL="482600">
              <a:spcBef>
                <a:spcPts val="0"/>
              </a:spcBef>
              <a:buSzPts val="1400"/>
            </a:pPr>
            <a:r>
              <a:rPr lang="en-US" dirty="0"/>
              <a:t>The primary use case of </a:t>
            </a:r>
            <a:r>
              <a:rPr lang="en-US" dirty="0" err="1"/>
              <a:t>SimForest</a:t>
            </a:r>
            <a:r>
              <a:rPr lang="en-US" dirty="0"/>
              <a:t> is one in which only the similarities between objects are available</a:t>
            </a:r>
          </a:p>
          <a:p>
            <a:pPr>
              <a:spcBef>
                <a:spcPts val="0"/>
              </a:spcBef>
            </a:pPr>
            <a:endParaRPr lang="en-US" dirty="0"/>
          </a:p>
          <a:p>
            <a:pPr marL="482600">
              <a:spcBef>
                <a:spcPts val="0"/>
              </a:spcBef>
              <a:buSzPts val="1400"/>
            </a:pPr>
            <a:r>
              <a:rPr lang="en-US" dirty="0"/>
              <a:t>Objects may not be multidimensional </a:t>
            </a:r>
          </a:p>
          <a:p>
            <a:pPr>
              <a:spcBef>
                <a:spcPts val="0"/>
              </a:spcBef>
            </a:pPr>
            <a:endParaRPr lang="en-US" dirty="0"/>
          </a:p>
          <a:p>
            <a:pPr marL="482600">
              <a:spcBef>
                <a:spcPts val="0"/>
              </a:spcBef>
              <a:buSzPts val="1400"/>
            </a:pPr>
            <a:r>
              <a:rPr lang="en-US" dirty="0"/>
              <a:t>The natural competitor is the </a:t>
            </a:r>
            <a:r>
              <a:rPr lang="en-US" dirty="0" smtClean="0"/>
              <a:t>kernel </a:t>
            </a:r>
            <a:r>
              <a:rPr lang="en-US" dirty="0"/>
              <a:t>support vector machine</a:t>
            </a:r>
          </a:p>
          <a:p>
            <a:pPr>
              <a:spcBef>
                <a:spcPts val="0"/>
              </a:spcBef>
            </a:pPr>
            <a:endParaRPr lang="en-US" dirty="0"/>
          </a:p>
          <a:p>
            <a:pPr marL="482600">
              <a:spcBef>
                <a:spcPts val="0"/>
              </a:spcBef>
              <a:buSzPts val="1400"/>
            </a:pPr>
            <a:r>
              <a:rPr lang="en-US" dirty="0"/>
              <a:t>Experimental results comparing </a:t>
            </a:r>
            <a:r>
              <a:rPr lang="en-US" dirty="0" err="1"/>
              <a:t>SimForest</a:t>
            </a:r>
            <a:r>
              <a:rPr lang="en-US" dirty="0"/>
              <a:t> with other competitive techniques. </a:t>
            </a:r>
          </a:p>
          <a:p>
            <a:pPr marL="800100">
              <a:spcBef>
                <a:spcPts val="0"/>
              </a:spcBef>
            </a:pPr>
            <a:endParaRPr lang="en-US" dirty="0"/>
          </a:p>
          <a:p>
            <a:pPr marL="482600">
              <a:spcBef>
                <a:spcPts val="0"/>
              </a:spcBef>
              <a:buSzPts val="1400"/>
            </a:pPr>
            <a:r>
              <a:rPr lang="en-US" dirty="0" err="1"/>
              <a:t>SimForest</a:t>
            </a:r>
            <a:r>
              <a:rPr lang="en-US" dirty="0"/>
              <a:t> </a:t>
            </a:r>
            <a:r>
              <a:rPr lang="en-US" dirty="0" smtClean="0"/>
              <a:t>resistance </a:t>
            </a:r>
            <a:r>
              <a:rPr lang="en-US" dirty="0"/>
              <a:t>to noise similarity</a:t>
            </a:r>
          </a:p>
          <a:p>
            <a:pPr marL="800100">
              <a:spcBef>
                <a:spcPts val="0"/>
              </a:spcBef>
            </a:pPr>
            <a:endParaRPr lang="en-US" dirty="0"/>
          </a:p>
          <a:p>
            <a:pPr marL="482600">
              <a:spcBef>
                <a:spcPts val="0"/>
              </a:spcBef>
              <a:buSzPts val="1400"/>
            </a:pPr>
            <a:r>
              <a:rPr lang="en-US" dirty="0"/>
              <a:t>How missing similarity values affect the accuracy of </a:t>
            </a:r>
            <a:r>
              <a:rPr lang="en-US" dirty="0" err="1"/>
              <a:t>SimForest</a:t>
            </a:r>
            <a:endParaRPr lang="en-US" dirty="0"/>
          </a:p>
          <a:p>
            <a:pPr marL="800100">
              <a:spcBef>
                <a:spcPts val="0"/>
              </a:spcBef>
            </a:pPr>
            <a:endParaRPr lang="en-US" dirty="0"/>
          </a:p>
          <a:p>
            <a:pPr marL="482600">
              <a:spcBef>
                <a:spcPts val="0"/>
              </a:spcBef>
              <a:buSzPts val="1400"/>
            </a:pPr>
            <a:r>
              <a:rPr lang="en-US" dirty="0"/>
              <a:t>Show results on multidimensional data</a:t>
            </a:r>
          </a:p>
        </p:txBody>
      </p:sp>
      <p:sp>
        <p:nvSpPr>
          <p:cNvPr id="4" name="Title 3"/>
          <p:cNvSpPr>
            <a:spLocks noGrp="1"/>
          </p:cNvSpPr>
          <p:nvPr>
            <p:ph type="title"/>
          </p:nvPr>
        </p:nvSpPr>
        <p:spPr/>
        <p:txBody>
          <a:bodyPr/>
          <a:lstStyle/>
          <a:p>
            <a:pPr algn="ctr"/>
            <a:r>
              <a:rPr lang="en" b="1" dirty="0"/>
              <a:t>Experimental Result</a:t>
            </a:r>
            <a:endParaRPr lang="en-US" b="1" dirty="0"/>
          </a:p>
        </p:txBody>
      </p:sp>
    </p:spTree>
    <p:extLst>
      <p:ext uri="{BB962C8B-B14F-4D97-AF65-F5344CB8AC3E}">
        <p14:creationId xmlns:p14="http://schemas.microsoft.com/office/powerpoint/2010/main" val="1261245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DU Angle Theme">
  <a:themeElements>
    <a:clrScheme name="Custom 1">
      <a:dk1>
        <a:srgbClr val="043657"/>
      </a:dk1>
      <a:lt1>
        <a:sysClr val="window" lastClr="FFFFFF"/>
      </a:lt1>
      <a:dk2>
        <a:srgbClr val="043657"/>
      </a:dk2>
      <a:lt2>
        <a:srgbClr val="FFFFFF"/>
      </a:lt2>
      <a:accent1>
        <a:srgbClr val="57C1EA"/>
      </a:accent1>
      <a:accent2>
        <a:srgbClr val="83CDB8"/>
      </a:accent2>
      <a:accent3>
        <a:srgbClr val="E0E329"/>
      </a:accent3>
      <a:accent4>
        <a:srgbClr val="FCB24C"/>
      </a:accent4>
      <a:accent5>
        <a:srgbClr val="9264AA"/>
      </a:accent5>
      <a:accent6>
        <a:srgbClr val="FFD140"/>
      </a:accent6>
      <a:hlink>
        <a:srgbClr val="98C5EA"/>
      </a:hlink>
      <a:folHlink>
        <a:srgbClr val="838A8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ODU-PowerPoint_Angle-Theme</Template>
  <TotalTime>464</TotalTime>
  <Words>766</Words>
  <Application>Microsoft Office PowerPoint</Application>
  <PresentationFormat>Widescreen</PresentationFormat>
  <Paragraphs>123</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微软雅黑</vt:lpstr>
      <vt:lpstr>Arial</vt:lpstr>
      <vt:lpstr>Calibri</vt:lpstr>
      <vt:lpstr>Cambria Math</vt:lpstr>
      <vt:lpstr>Century Gothic</vt:lpstr>
      <vt:lpstr>Wingdings</vt:lpstr>
      <vt:lpstr>ODU Angle Theme</vt:lpstr>
      <vt:lpstr>Similarity Forests</vt:lpstr>
      <vt:lpstr>Background</vt:lpstr>
      <vt:lpstr>Introduction</vt:lpstr>
      <vt:lpstr>Why SimForest</vt:lpstr>
      <vt:lpstr>Algorithms</vt:lpstr>
      <vt:lpstr>Express projection by similarities</vt:lpstr>
      <vt:lpstr>Splitting Implementation</vt:lpstr>
      <vt:lpstr>Testing phase</vt:lpstr>
      <vt:lpstr>Experimental Result</vt:lpstr>
      <vt:lpstr>Data Sets</vt:lpstr>
      <vt:lpstr>Performance with Noise Similarity Matrix</vt:lpstr>
      <vt:lpstr>Performance with Noise Similarity Matrix</vt:lpstr>
      <vt:lpstr>Evaluation Result</vt:lpstr>
      <vt:lpstr>Effect of Missing Data</vt:lpstr>
      <vt:lpstr>Evaluation Result</vt:lpstr>
      <vt:lpstr>Accuracy of Multi-Dimensional Data Sets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ODU PRESENTATION</dc:title>
  <dc:creator>Spears, Kayla M.</dc:creator>
  <cp:lastModifiedBy>udochukwu nweke</cp:lastModifiedBy>
  <cp:revision>22</cp:revision>
  <dcterms:created xsi:type="dcterms:W3CDTF">2017-04-24T13:01:22Z</dcterms:created>
  <dcterms:modified xsi:type="dcterms:W3CDTF">2018-11-05T03:32:07Z</dcterms:modified>
</cp:coreProperties>
</file>