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79" r:id="rId3"/>
    <p:sldId id="287" r:id="rId4"/>
    <p:sldId id="282" r:id="rId5"/>
    <p:sldId id="283" r:id="rId6"/>
    <p:sldId id="284" r:id="rId7"/>
    <p:sldId id="281" r:id="rId8"/>
    <p:sldId id="278" r:id="rId9"/>
    <p:sldId id="285" r:id="rId10"/>
    <p:sldId id="280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 userDrawn="1"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 userDrawn="1"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08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5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6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3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8" r:id="rId3"/>
    <p:sldLayoutId id="2147483650" r:id="rId4"/>
    <p:sldLayoutId id="2147483701" r:id="rId5"/>
    <p:sldLayoutId id="2147483671" r:id="rId6"/>
    <p:sldLayoutId id="2147483697" r:id="rId7"/>
    <p:sldLayoutId id="2147483698" r:id="rId8"/>
    <p:sldLayoutId id="2147483699" r:id="rId9"/>
    <p:sldLayoutId id="2147483700" r:id="rId10"/>
    <p:sldLayoutId id="2147483702" r:id="rId11"/>
    <p:sldLayoutId id="2147483691" r:id="rId12"/>
    <p:sldLayoutId id="2147483692" r:id="rId13"/>
    <p:sldLayoutId id="2147483693" r:id="rId14"/>
    <p:sldLayoutId id="2147483666" r:id="rId15"/>
    <p:sldLayoutId id="2147483694" r:id="rId16"/>
    <p:sldLayoutId id="2147483695" r:id="rId17"/>
    <p:sldLayoutId id="2147483659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69" r:id="rId24"/>
    <p:sldLayoutId id="2147483685" r:id="rId25"/>
    <p:sldLayoutId id="2147483681" r:id="rId26"/>
    <p:sldLayoutId id="2147483682" r:id="rId27"/>
    <p:sldLayoutId id="2147483683" r:id="rId28"/>
    <p:sldLayoutId id="2147483684" r:id="rId29"/>
    <p:sldLayoutId id="2147483670" r:id="rId30"/>
    <p:sldLayoutId id="2147483703" r:id="rId31"/>
    <p:sldLayoutId id="2147483677" r:id="rId32"/>
    <p:sldLayoutId id="2147483678" r:id="rId33"/>
    <p:sldLayoutId id="2147483679" r:id="rId34"/>
    <p:sldLayoutId id="2147483680" r:id="rId35"/>
    <p:sldLayoutId id="2147483658" r:id="rId36"/>
    <p:sldLayoutId id="2147483673" r:id="rId37"/>
    <p:sldLayoutId id="2147483674" r:id="rId38"/>
    <p:sldLayoutId id="2147483676" r:id="rId39"/>
    <p:sldLayoutId id="2147483675" r:id="rId40"/>
    <p:sldLayoutId id="2147483654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jlin/libsvmtools/datasets/binary.html#breast-canc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139" y="1342823"/>
            <a:ext cx="8308729" cy="27543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Similarity Forests Project Presentation</a:t>
            </a:r>
            <a:br>
              <a:rPr lang="en-US" sz="3200" dirty="0" smtClean="0"/>
            </a:br>
            <a:r>
              <a:rPr lang="en-US" sz="3200" dirty="0" smtClean="0"/>
              <a:t>                             by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Yu Zhang and Udochukwu Nweke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Dece</a:t>
            </a:r>
            <a:r>
              <a:rPr lang="en-US" dirty="0" smtClean="0"/>
              <a:t>mber </a:t>
            </a:r>
            <a:r>
              <a:rPr lang="en-US" dirty="0" smtClean="0"/>
              <a:t>07</a:t>
            </a:r>
            <a:r>
              <a:rPr lang="en-US" dirty="0" smtClean="0"/>
              <a:t>, 2018</a:t>
            </a:r>
            <a:endParaRPr lang="en-US" dirty="0"/>
          </a:p>
        </p:txBody>
      </p:sp>
      <p:pic>
        <p:nvPicPr>
          <p:cNvPr id="13" name="Picture Placeholder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Result and Observation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After comparing the models with different datasets, we observed that similarity forest and random forest have similar accuracy.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Random forest performed better in a multi-dimensional data sets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Similarity forest model did well both in a multidimensional dataset and a two dimensional dataset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Similarity forest and Random Forest outperformed SVM model.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Performance with Noise Similarity Matrices.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Handling missing similarities: The impact of missing similarity values on </a:t>
            </a:r>
            <a:r>
              <a:rPr lang="en-US" dirty="0" err="1" smtClean="0">
                <a:solidFill>
                  <a:schemeClr val="tx1"/>
                </a:solidFill>
              </a:rPr>
              <a:t>SimForest</a:t>
            </a:r>
            <a:r>
              <a:rPr lang="en-US" dirty="0" smtClean="0">
                <a:solidFill>
                  <a:schemeClr val="tx1"/>
                </a:solidFill>
              </a:rPr>
              <a:t> and SVM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Random Forests are part of the most successful models because of their effectiveness and accuracy.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Despite their high accuracy and effectiveness, they are only limited to a multidimensional dataset because they sample feature from the original dataset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Random forests cannot work in datasets like time-series data, discrete sequences, or graphs. There are no multidimensional representation in these datasets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Similarity Forest Problem Solving Method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limitations of Random forests motivated the authors to come up with a model that will handle data sets that are not multidimensional and multidimensional as well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Given a set of n objects O1….On, which are labeled l1……..ln, construct a random forest with the use of only computed pairwise similarities between these objects and no access to multidimensional representation of these objects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used Python programing language and python packages and libraries to implement the </a:t>
            </a:r>
            <a:r>
              <a:rPr lang="en-US" sz="2400" dirty="0" err="1" smtClean="0">
                <a:solidFill>
                  <a:schemeClr val="tx1"/>
                </a:solidFill>
              </a:rPr>
              <a:t>aldorithm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21" y="0"/>
            <a:ext cx="11309839" cy="971306"/>
          </a:xfrm>
        </p:spPr>
        <p:txBody>
          <a:bodyPr/>
          <a:lstStyle/>
          <a:p>
            <a:pPr algn="ctr"/>
            <a:r>
              <a:rPr lang="en-US" b="1" dirty="0" smtClean="0"/>
              <a:t>Data Collection and Preprocessing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3388" y="958557"/>
            <a:ext cx="11315472" cy="525281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first step we took was to get our dataset for this project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got our data sets </a:t>
            </a: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https://www.csie.ntu.edu.tw/~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cjlin/libsvmtools/datasets/binary.html#breast-cancer</a:t>
            </a:r>
            <a:r>
              <a:rPr lang="en-US" sz="2400" dirty="0" smtClean="0">
                <a:solidFill>
                  <a:schemeClr val="tx1"/>
                </a:solidFill>
              </a:rPr>
              <a:t> and converted it into a csv file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For the missing data, we use </a:t>
            </a:r>
            <a:r>
              <a:rPr lang="en-US" sz="2400" dirty="0" err="1" smtClean="0">
                <a:solidFill>
                  <a:schemeClr val="tx1"/>
                </a:solidFill>
              </a:rPr>
              <a:t>sklearn</a:t>
            </a:r>
            <a:r>
              <a:rPr lang="en-US" sz="2400" dirty="0" smtClean="0">
                <a:solidFill>
                  <a:schemeClr val="tx1"/>
                </a:solidFill>
              </a:rPr>
              <a:t> Label Encoder to convert categorical variable into numerical variable.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We normalized data set to zero mean and unit variance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We used two main datasets for this project and a randomly generated dataset for testing.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heat dataset is for extra credit.</a:t>
            </a:r>
          </a:p>
        </p:txBody>
      </p:sp>
    </p:spTree>
    <p:extLst>
      <p:ext uri="{BB962C8B-B14F-4D97-AF65-F5344CB8AC3E}">
        <p14:creationId xmlns:p14="http://schemas.microsoft.com/office/powerpoint/2010/main" val="1731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31" y="263044"/>
            <a:ext cx="11309839" cy="971306"/>
          </a:xfrm>
        </p:spPr>
        <p:txBody>
          <a:bodyPr/>
          <a:lstStyle/>
          <a:p>
            <a:pPr algn="ctr"/>
            <a:r>
              <a:rPr lang="en-US" b="1" dirty="0" smtClean="0"/>
              <a:t> Similarity Forest Model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9615" y="1017396"/>
            <a:ext cx="11315472" cy="525281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After data preprocessing, our dataset was ready for model fitting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first model we used to fit our dataset is the similarity forest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Similarity forest does not have any package, we implemented  this model from scratch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We created a package for similarity forest algorithm like every other machine learning algorithm package in </a:t>
            </a:r>
            <a:r>
              <a:rPr lang="en-US" sz="2400" dirty="0" err="1" smtClean="0">
                <a:solidFill>
                  <a:schemeClr val="tx1"/>
                </a:solidFill>
              </a:rPr>
              <a:t>sklearn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This package allowed us to fit the training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0" y="5197397"/>
            <a:ext cx="8090316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SVM and Random Forest Models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9615" y="1468658"/>
            <a:ext cx="11315472" cy="525281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Our dataset is already prepared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simply used </a:t>
            </a:r>
            <a:r>
              <a:rPr lang="en-US" sz="2400" dirty="0" err="1" smtClean="0">
                <a:solidFill>
                  <a:schemeClr val="tx1"/>
                </a:solidFill>
              </a:rPr>
              <a:t>sklearn</a:t>
            </a:r>
            <a:r>
              <a:rPr lang="en-US" sz="2400" dirty="0" smtClean="0">
                <a:solidFill>
                  <a:schemeClr val="tx1"/>
                </a:solidFill>
              </a:rPr>
              <a:t> package to import SVM and Random Forest Models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" y="2603600"/>
            <a:ext cx="8547539" cy="1143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" y="3812772"/>
            <a:ext cx="5423179" cy="1219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" y="5067987"/>
            <a:ext cx="6909155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Testing Model with Randomly Generated Data Set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35781" y="1515788"/>
            <a:ext cx="6456219" cy="549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We used </a:t>
            </a:r>
            <a:r>
              <a:rPr lang="en-US" sz="2600" dirty="0" err="1" smtClean="0">
                <a:solidFill>
                  <a:schemeClr val="tx1"/>
                </a:solidFill>
              </a:rPr>
              <a:t>sklearn.datasets.make_blobs</a:t>
            </a:r>
            <a:r>
              <a:rPr lang="en-US" sz="2600" dirty="0" smtClean="0">
                <a:solidFill>
                  <a:schemeClr val="tx1"/>
                </a:solidFill>
              </a:rPr>
              <a:t> to randomly generate isotropic </a:t>
            </a:r>
            <a:r>
              <a:rPr lang="en-US" sz="2600" dirty="0" err="1" smtClean="0">
                <a:solidFill>
                  <a:schemeClr val="tx1"/>
                </a:solidFill>
              </a:rPr>
              <a:t>Gaussain</a:t>
            </a:r>
            <a:r>
              <a:rPr lang="en-US" sz="2600" dirty="0" smtClean="0">
                <a:solidFill>
                  <a:schemeClr val="tx1"/>
                </a:solidFill>
              </a:rPr>
              <a:t> blobs for clustering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The graph shows how SVM out performed Random forests and similarity forests Model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Randomly generated data was not tested in the original paper.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Accuracies for Randomly generated data: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Similarity Forest Accuracy: 0.69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Random Forest Accuracy: 0.71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SVM Accuracy: 0.77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91" y="136136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Model with </a:t>
            </a:r>
            <a:r>
              <a:rPr lang="en-US" b="1" dirty="0" err="1" smtClean="0"/>
              <a:t>Breast_Cancer</a:t>
            </a:r>
            <a:r>
              <a:rPr lang="en-US" b="1" dirty="0" smtClean="0"/>
              <a:t> </a:t>
            </a:r>
            <a:r>
              <a:rPr lang="en-US" b="1" dirty="0"/>
              <a:t>Data Set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07678" y="1852550"/>
            <a:ext cx="4322617" cy="425136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 the </a:t>
            </a:r>
            <a:r>
              <a:rPr lang="en-US" dirty="0" err="1" smtClean="0">
                <a:solidFill>
                  <a:schemeClr val="tx1"/>
                </a:solidFill>
              </a:rPr>
              <a:t>breat_cancer</a:t>
            </a:r>
            <a:r>
              <a:rPr lang="en-US" dirty="0" smtClean="0">
                <a:solidFill>
                  <a:schemeClr val="tx1"/>
                </a:solidFill>
              </a:rPr>
              <a:t> dataset, Random forest and Similarity forest have almost the same accuracy.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SVM performed the least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Accuracies for breast cancer dataset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Similarity Forest Accuracy: </a:t>
            </a:r>
            <a:r>
              <a:rPr lang="en-US" dirty="0" smtClean="0">
                <a:solidFill>
                  <a:schemeClr val="tx1"/>
                </a:solidFill>
              </a:rPr>
              <a:t>0.947368421053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Forest Accuracy: </a:t>
            </a:r>
            <a:r>
              <a:rPr lang="en-US" dirty="0" smtClean="0">
                <a:solidFill>
                  <a:schemeClr val="tx1"/>
                </a:solidFill>
              </a:rPr>
              <a:t>0.982456140351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SVM Model </a:t>
            </a:r>
            <a:r>
              <a:rPr lang="en-US" dirty="0">
                <a:solidFill>
                  <a:schemeClr val="tx1"/>
                </a:solidFill>
              </a:rPr>
              <a:t>Accuracy: </a:t>
            </a:r>
            <a:r>
              <a:rPr lang="en-US" dirty="0" smtClean="0">
                <a:solidFill>
                  <a:schemeClr val="tx1"/>
                </a:solidFill>
              </a:rPr>
              <a:t>0.587719298246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3364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Model with </a:t>
            </a:r>
            <a:r>
              <a:rPr lang="en-US" b="1" dirty="0" smtClean="0"/>
              <a:t>Heart Disease </a:t>
            </a:r>
            <a:r>
              <a:rPr lang="en-US" b="1" dirty="0"/>
              <a:t>Data Set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07678" y="1852550"/>
            <a:ext cx="4322617" cy="42513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 the heart disease dataset, Random forest performed better than Similarity forest.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SVM performed the least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Accuracies for heart disease dataset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Similarity Forest Accuracy: </a:t>
            </a:r>
            <a:r>
              <a:rPr lang="en-US" dirty="0" smtClean="0">
                <a:solidFill>
                  <a:schemeClr val="tx1"/>
                </a:solidFill>
              </a:rPr>
              <a:t>0.677966101695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Forest Accuracy: </a:t>
            </a:r>
            <a:r>
              <a:rPr lang="en-US" dirty="0" smtClean="0">
                <a:solidFill>
                  <a:schemeClr val="tx1"/>
                </a:solidFill>
              </a:rPr>
              <a:t>0.779661016949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SVM Model </a:t>
            </a:r>
            <a:r>
              <a:rPr lang="en-US" dirty="0">
                <a:solidFill>
                  <a:schemeClr val="tx1"/>
                </a:solidFill>
              </a:rPr>
              <a:t>Accuracy: 0.559322033898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0" y="147732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U Angle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ODU-PowerPoint_Angle-Theme</Template>
  <TotalTime>309</TotalTime>
  <Words>590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ODU Angle Theme</vt:lpstr>
      <vt:lpstr>Similarity Forests Project Presentation                              by  Yu Zhang and Udochukwu Nweke</vt:lpstr>
      <vt:lpstr>Introduction</vt:lpstr>
      <vt:lpstr>Similarity Forest Problem Solving Method</vt:lpstr>
      <vt:lpstr>Data Collection and Preprocessing</vt:lpstr>
      <vt:lpstr> Similarity Forest Model</vt:lpstr>
      <vt:lpstr> SVM and Random Forest Models</vt:lpstr>
      <vt:lpstr>Testing Model with Randomly Generated Data Set</vt:lpstr>
      <vt:lpstr>Testing Model with Breast_Cancer Data Set</vt:lpstr>
      <vt:lpstr>Testing Model with Heart Disease Data Set</vt:lpstr>
      <vt:lpstr>Our Result and Observation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ODU PRESENTATION</dc:title>
  <dc:creator>Spears, Kayla M.</dc:creator>
  <cp:lastModifiedBy>udochukwu nweke</cp:lastModifiedBy>
  <cp:revision>24</cp:revision>
  <dcterms:created xsi:type="dcterms:W3CDTF">2017-04-24T13:01:22Z</dcterms:created>
  <dcterms:modified xsi:type="dcterms:W3CDTF">2018-12-07T06:09:14Z</dcterms:modified>
</cp:coreProperties>
</file>