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86" r:id="rId5"/>
    <p:sldId id="283" r:id="rId6"/>
    <p:sldId id="284" r:id="rId7"/>
    <p:sldId id="285" r:id="rId8"/>
    <p:sldId id="271" r:id="rId9"/>
    <p:sldId id="259" r:id="rId10"/>
    <p:sldId id="260" r:id="rId11"/>
    <p:sldId id="261" r:id="rId12"/>
    <p:sldId id="262" r:id="rId13"/>
    <p:sldId id="273" r:id="rId14"/>
    <p:sldId id="274" r:id="rId15"/>
    <p:sldId id="275" r:id="rId16"/>
    <p:sldId id="276" r:id="rId17"/>
    <p:sldId id="277" r:id="rId18"/>
    <p:sldId id="281" r:id="rId19"/>
    <p:sldId id="266" r:id="rId20"/>
    <p:sldId id="267" r:id="rId21"/>
    <p:sldId id="268" r:id="rId22"/>
    <p:sldId id="269" r:id="rId23"/>
    <p:sldId id="263" r:id="rId24"/>
    <p:sldId id="264" r:id="rId25"/>
    <p:sldId id="265" r:id="rId26"/>
    <p:sldId id="270" r:id="rId27"/>
    <p:sldId id="272" r:id="rId28"/>
    <p:sldId id="304" r:id="rId29"/>
    <p:sldId id="279" r:id="rId30"/>
    <p:sldId id="280" r:id="rId31"/>
    <p:sldId id="282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rossman" userId="99066fc6-c176-49a7-bb66-816f63067c0a" providerId="ADAL" clId="{B0BDEA3F-2F6D-4DD0-84E7-EF1E375765CB}"/>
    <pc:docChg chg="undo custSel addSld delSld modSld sldOrd">
      <pc:chgData name="Chris Brossman" userId="99066fc6-c176-49a7-bb66-816f63067c0a" providerId="ADAL" clId="{B0BDEA3F-2F6D-4DD0-84E7-EF1E375765CB}" dt="2018-04-08T17:39:11.870" v="2190"/>
      <pc:docMkLst>
        <pc:docMk/>
      </pc:docMkLst>
      <pc:sldChg chg="addSp delSp modSp add">
        <pc:chgData name="Chris Brossman" userId="99066fc6-c176-49a7-bb66-816f63067c0a" providerId="ADAL" clId="{B0BDEA3F-2F6D-4DD0-84E7-EF1E375765CB}" dt="2018-04-01T17:53:28.647" v="31" actId="20577"/>
        <pc:sldMkLst>
          <pc:docMk/>
          <pc:sldMk cId="1994957146" sldId="257"/>
        </pc:sldMkLst>
        <pc:spChg chg="mod">
          <ac:chgData name="Chris Brossman" userId="99066fc6-c176-49a7-bb66-816f63067c0a" providerId="ADAL" clId="{B0BDEA3F-2F6D-4DD0-84E7-EF1E375765CB}" dt="2018-04-01T17:50:47.490" v="13" actId="20577"/>
          <ac:spMkLst>
            <pc:docMk/>
            <pc:sldMk cId="1994957146" sldId="257"/>
            <ac:spMk id="2" creationId="{D625FF62-71FB-4205-9178-4EB85DECC930}"/>
          </ac:spMkLst>
        </pc:spChg>
        <pc:spChg chg="del">
          <ac:chgData name="Chris Brossman" userId="99066fc6-c176-49a7-bb66-816f63067c0a" providerId="ADAL" clId="{B0BDEA3F-2F6D-4DD0-84E7-EF1E375765CB}" dt="2018-04-01T17:50:39.565" v="1" actId="20577"/>
          <ac:spMkLst>
            <pc:docMk/>
            <pc:sldMk cId="1994957146" sldId="257"/>
            <ac:spMk id="3" creationId="{1CC2BEF1-2E38-4298-A43B-FED96ECC5843}"/>
          </ac:spMkLst>
        </pc:spChg>
        <pc:spChg chg="add del mod">
          <ac:chgData name="Chris Brossman" userId="99066fc6-c176-49a7-bb66-816f63067c0a" providerId="ADAL" clId="{B0BDEA3F-2F6D-4DD0-84E7-EF1E375765CB}" dt="2018-04-01T17:53:28.647" v="31" actId="20577"/>
          <ac:spMkLst>
            <pc:docMk/>
            <pc:sldMk cId="1994957146" sldId="257"/>
            <ac:spMk id="12" creationId="{7CD2057C-D0B7-4132-81C9-2DE39973F580}"/>
          </ac:spMkLst>
        </pc:spChg>
        <pc:picChg chg="add del mod">
          <ac:chgData name="Chris Brossman" userId="99066fc6-c176-49a7-bb66-816f63067c0a" providerId="ADAL" clId="{B0BDEA3F-2F6D-4DD0-84E7-EF1E375765CB}" dt="2018-04-01T17:52:54.573" v="22" actId="478"/>
          <ac:picMkLst>
            <pc:docMk/>
            <pc:sldMk cId="1994957146" sldId="257"/>
            <ac:picMk id="5" creationId="{58D590A6-439B-43B5-89C4-73E688A7600D}"/>
          </ac:picMkLst>
        </pc:picChg>
        <pc:picChg chg="add del mod">
          <ac:chgData name="Chris Brossman" userId="99066fc6-c176-49a7-bb66-816f63067c0a" providerId="ADAL" clId="{B0BDEA3F-2F6D-4DD0-84E7-EF1E375765CB}" dt="2018-04-01T17:53:15.886" v="26" actId="478"/>
          <ac:picMkLst>
            <pc:docMk/>
            <pc:sldMk cId="1994957146" sldId="257"/>
            <ac:picMk id="6" creationId="{B76447C5-3975-4C62-B3BA-47C089C8AAC1}"/>
          </ac:picMkLst>
        </pc:picChg>
        <pc:picChg chg="add del mod">
          <ac:chgData name="Chris Brossman" userId="99066fc6-c176-49a7-bb66-816f63067c0a" providerId="ADAL" clId="{B0BDEA3F-2F6D-4DD0-84E7-EF1E375765CB}" dt="2018-04-01T17:53:20.781" v="29" actId="478"/>
          <ac:picMkLst>
            <pc:docMk/>
            <pc:sldMk cId="1994957146" sldId="257"/>
            <ac:picMk id="7" creationId="{7A1756F7-D3A0-4273-9276-6D6C9B2DB064}"/>
          </ac:picMkLst>
        </pc:picChg>
        <pc:picChg chg="add del mod">
          <ac:chgData name="Chris Brossman" userId="99066fc6-c176-49a7-bb66-816f63067c0a" providerId="ADAL" clId="{B0BDEA3F-2F6D-4DD0-84E7-EF1E375765CB}" dt="2018-04-01T17:53:19.020" v="28" actId="478"/>
          <ac:picMkLst>
            <pc:docMk/>
            <pc:sldMk cId="1994957146" sldId="257"/>
            <ac:picMk id="8" creationId="{4BE01569-E672-4BA9-80F9-0143DCE25087}"/>
          </ac:picMkLst>
        </pc:picChg>
        <pc:picChg chg="add del mod">
          <ac:chgData name="Chris Brossman" userId="99066fc6-c176-49a7-bb66-816f63067c0a" providerId="ADAL" clId="{B0BDEA3F-2F6D-4DD0-84E7-EF1E375765CB}" dt="2018-04-01T17:53:06.134" v="24" actId="20577"/>
          <ac:picMkLst>
            <pc:docMk/>
            <pc:sldMk cId="1994957146" sldId="257"/>
            <ac:picMk id="13" creationId="{71BD208A-57BF-4AE5-B25D-8BC97A4E9307}"/>
          </ac:picMkLst>
        </pc:picChg>
        <pc:picChg chg="add mod">
          <ac:chgData name="Chris Brossman" userId="99066fc6-c176-49a7-bb66-816f63067c0a" providerId="ADAL" clId="{B0BDEA3F-2F6D-4DD0-84E7-EF1E375765CB}" dt="2018-04-01T17:53:28.647" v="31" actId="20577"/>
          <ac:picMkLst>
            <pc:docMk/>
            <pc:sldMk cId="1994957146" sldId="257"/>
            <ac:picMk id="14" creationId="{E5FA8C8F-34AE-4D5F-A29E-E8F5E51E396A}"/>
          </ac:picMkLst>
        </pc:picChg>
        <pc:cxnChg chg="add del mod">
          <ac:chgData name="Chris Brossman" userId="99066fc6-c176-49a7-bb66-816f63067c0a" providerId="ADAL" clId="{B0BDEA3F-2F6D-4DD0-84E7-EF1E375765CB}" dt="2018-04-01T17:53:17.583" v="27" actId="478"/>
          <ac:cxnSpMkLst>
            <pc:docMk/>
            <pc:sldMk cId="1994957146" sldId="257"/>
            <ac:cxnSpMk id="10" creationId="{85105E8F-1D12-408F-AB7F-87EB5D92C0CB}"/>
          </ac:cxnSpMkLst>
        </pc:cxnChg>
      </pc:sldChg>
      <pc:sldChg chg="modSp add">
        <pc:chgData name="Chris Brossman" userId="99066fc6-c176-49a7-bb66-816f63067c0a" providerId="ADAL" clId="{B0BDEA3F-2F6D-4DD0-84E7-EF1E375765CB}" dt="2018-04-08T17:31:56.555" v="1958" actId="20577"/>
        <pc:sldMkLst>
          <pc:docMk/>
          <pc:sldMk cId="1320584549" sldId="258"/>
        </pc:sldMkLst>
        <pc:spChg chg="mod">
          <ac:chgData name="Chris Brossman" userId="99066fc6-c176-49a7-bb66-816f63067c0a" providerId="ADAL" clId="{B0BDEA3F-2F6D-4DD0-84E7-EF1E375765CB}" dt="2018-04-01T17:54:12.564" v="62" actId="20577"/>
          <ac:spMkLst>
            <pc:docMk/>
            <pc:sldMk cId="1320584549" sldId="258"/>
            <ac:spMk id="2" creationId="{64CEE339-0B5A-4F63-A4A6-C8172790B648}"/>
          </ac:spMkLst>
        </pc:spChg>
        <pc:spChg chg="mod">
          <ac:chgData name="Chris Brossman" userId="99066fc6-c176-49a7-bb66-816f63067c0a" providerId="ADAL" clId="{B0BDEA3F-2F6D-4DD0-84E7-EF1E375765CB}" dt="2018-04-08T17:31:56.555" v="1958" actId="20577"/>
          <ac:spMkLst>
            <pc:docMk/>
            <pc:sldMk cId="1320584549" sldId="258"/>
            <ac:spMk id="3" creationId="{8B985A87-15C2-409F-93D2-1E34E018F44D}"/>
          </ac:spMkLst>
        </pc:spChg>
      </pc:sldChg>
      <pc:sldChg chg="addSp delSp modSp add">
        <pc:chgData name="Chris Brossman" userId="99066fc6-c176-49a7-bb66-816f63067c0a" providerId="ADAL" clId="{B0BDEA3F-2F6D-4DD0-84E7-EF1E375765CB}" dt="2018-04-01T18:08:26.974" v="803" actId="20577"/>
        <pc:sldMkLst>
          <pc:docMk/>
          <pc:sldMk cId="3793140327" sldId="259"/>
        </pc:sldMkLst>
        <pc:spChg chg="mod">
          <ac:chgData name="Chris Brossman" userId="99066fc6-c176-49a7-bb66-816f63067c0a" providerId="ADAL" clId="{B0BDEA3F-2F6D-4DD0-84E7-EF1E375765CB}" dt="2018-04-01T18:04:34.664" v="800" actId="20577"/>
          <ac:spMkLst>
            <pc:docMk/>
            <pc:sldMk cId="3793140327" sldId="259"/>
            <ac:spMk id="2" creationId="{B670DF30-1A23-4467-B2ED-B7A4CE534AD3}"/>
          </ac:spMkLst>
        </pc:spChg>
        <pc:spChg chg="del">
          <ac:chgData name="Chris Brossman" userId="99066fc6-c176-49a7-bb66-816f63067c0a" providerId="ADAL" clId="{B0BDEA3F-2F6D-4DD0-84E7-EF1E375765CB}" dt="2018-04-01T18:08:23.022" v="801" actId="20577"/>
          <ac:spMkLst>
            <pc:docMk/>
            <pc:sldMk cId="3793140327" sldId="259"/>
            <ac:spMk id="3" creationId="{F5A2A116-C899-4C2A-B0AF-4E369CD27F06}"/>
          </ac:spMkLst>
        </pc:spChg>
        <pc:picChg chg="add mod">
          <ac:chgData name="Chris Brossman" userId="99066fc6-c176-49a7-bb66-816f63067c0a" providerId="ADAL" clId="{B0BDEA3F-2F6D-4DD0-84E7-EF1E375765CB}" dt="2018-04-01T18:08:23.022" v="801" actId="20577"/>
          <ac:picMkLst>
            <pc:docMk/>
            <pc:sldMk cId="3793140327" sldId="259"/>
            <ac:picMk id="5" creationId="{D2A0D569-66CF-4C66-8FED-003688A6B238}"/>
          </ac:picMkLst>
        </pc:picChg>
        <pc:picChg chg="add del">
          <ac:chgData name="Chris Brossman" userId="99066fc6-c176-49a7-bb66-816f63067c0a" providerId="ADAL" clId="{B0BDEA3F-2F6D-4DD0-84E7-EF1E375765CB}" dt="2018-04-01T18:08:26.974" v="803" actId="20577"/>
          <ac:picMkLst>
            <pc:docMk/>
            <pc:sldMk cId="3793140327" sldId="259"/>
            <ac:picMk id="6" creationId="{E0A94611-BCC7-474D-A56E-6D25DB24E945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08:42.124" v="810" actId="20577"/>
        <pc:sldMkLst>
          <pc:docMk/>
          <pc:sldMk cId="3934184160" sldId="260"/>
        </pc:sldMkLst>
        <pc:spChg chg="add del mod">
          <ac:chgData name="Chris Brossman" userId="99066fc6-c176-49a7-bb66-816f63067c0a" providerId="ADAL" clId="{B0BDEA3F-2F6D-4DD0-84E7-EF1E375765CB}" dt="2018-04-01T18:08:42.124" v="810" actId="20577"/>
          <ac:spMkLst>
            <pc:docMk/>
            <pc:sldMk cId="3934184160" sldId="260"/>
            <ac:spMk id="7" creationId="{4234D40D-29B6-40CE-B0D5-64FD36D8F80B}"/>
          </ac:spMkLst>
        </pc:spChg>
        <pc:picChg chg="add del mod">
          <ac:chgData name="Chris Brossman" userId="99066fc6-c176-49a7-bb66-816f63067c0a" providerId="ADAL" clId="{B0BDEA3F-2F6D-4DD0-84E7-EF1E375765CB}" dt="2018-04-01T18:08:38.099" v="808" actId="20577"/>
          <ac:picMkLst>
            <pc:docMk/>
            <pc:sldMk cId="3934184160" sldId="260"/>
            <ac:picMk id="4" creationId="{0EDE049E-0395-4E50-86AA-1B55DCAFB4AA}"/>
          </ac:picMkLst>
        </pc:picChg>
        <pc:picChg chg="del">
          <ac:chgData name="Chris Brossman" userId="99066fc6-c176-49a7-bb66-816f63067c0a" providerId="ADAL" clId="{B0BDEA3F-2F6D-4DD0-84E7-EF1E375765CB}" dt="2018-04-01T18:08:39.339" v="809" actId="478"/>
          <ac:picMkLst>
            <pc:docMk/>
            <pc:sldMk cId="3934184160" sldId="260"/>
            <ac:picMk id="5" creationId="{D2A0D569-66CF-4C66-8FED-003688A6B238}"/>
          </ac:picMkLst>
        </pc:picChg>
        <pc:picChg chg="add mod">
          <ac:chgData name="Chris Brossman" userId="99066fc6-c176-49a7-bb66-816f63067c0a" providerId="ADAL" clId="{B0BDEA3F-2F6D-4DD0-84E7-EF1E375765CB}" dt="2018-04-01T18:08:42.124" v="810" actId="20577"/>
          <ac:picMkLst>
            <pc:docMk/>
            <pc:sldMk cId="3934184160" sldId="260"/>
            <ac:picMk id="9" creationId="{1D8BF981-D09D-4221-93A2-B8E92F7A4FC8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09:13.083" v="812" actId="20577"/>
        <pc:sldMkLst>
          <pc:docMk/>
          <pc:sldMk cId="3094915338" sldId="261"/>
        </pc:sldMkLst>
        <pc:spChg chg="add del mod">
          <ac:chgData name="Chris Brossman" userId="99066fc6-c176-49a7-bb66-816f63067c0a" providerId="ADAL" clId="{B0BDEA3F-2F6D-4DD0-84E7-EF1E375765CB}" dt="2018-04-01T18:09:13.083" v="812" actId="20577"/>
          <ac:spMkLst>
            <pc:docMk/>
            <pc:sldMk cId="3094915338" sldId="261"/>
            <ac:spMk id="4" creationId="{48D01225-C872-427F-86A6-68ACFD5944E8}"/>
          </ac:spMkLst>
        </pc:spChg>
        <pc:picChg chg="del">
          <ac:chgData name="Chris Brossman" userId="99066fc6-c176-49a7-bb66-816f63067c0a" providerId="ADAL" clId="{B0BDEA3F-2F6D-4DD0-84E7-EF1E375765CB}" dt="2018-04-01T18:08:56.052" v="811" actId="478"/>
          <ac:picMkLst>
            <pc:docMk/>
            <pc:sldMk cId="3094915338" sldId="261"/>
            <ac:picMk id="5" creationId="{D2A0D569-66CF-4C66-8FED-003688A6B238}"/>
          </ac:picMkLst>
        </pc:picChg>
        <pc:picChg chg="add mod">
          <ac:chgData name="Chris Brossman" userId="99066fc6-c176-49a7-bb66-816f63067c0a" providerId="ADAL" clId="{B0BDEA3F-2F6D-4DD0-84E7-EF1E375765CB}" dt="2018-04-01T18:09:13.083" v="812" actId="20577"/>
          <ac:picMkLst>
            <pc:docMk/>
            <pc:sldMk cId="3094915338" sldId="261"/>
            <ac:picMk id="7" creationId="{1A633ED2-4146-487C-BA6B-AFF34B7E3AD8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09:30.698" v="814" actId="20577"/>
        <pc:sldMkLst>
          <pc:docMk/>
          <pc:sldMk cId="885009267" sldId="262"/>
        </pc:sldMkLst>
        <pc:spChg chg="add del mod">
          <ac:chgData name="Chris Brossman" userId="99066fc6-c176-49a7-bb66-816f63067c0a" providerId="ADAL" clId="{B0BDEA3F-2F6D-4DD0-84E7-EF1E375765CB}" dt="2018-04-01T18:09:30.698" v="814" actId="20577"/>
          <ac:spMkLst>
            <pc:docMk/>
            <pc:sldMk cId="885009267" sldId="262"/>
            <ac:spMk id="4" creationId="{B2DBB9DA-2835-48C9-8D03-61477C03687C}"/>
          </ac:spMkLst>
        </pc:spChg>
        <pc:picChg chg="del">
          <ac:chgData name="Chris Brossman" userId="99066fc6-c176-49a7-bb66-816f63067c0a" providerId="ADAL" clId="{B0BDEA3F-2F6D-4DD0-84E7-EF1E375765CB}" dt="2018-04-01T18:09:19.235" v="813" actId="478"/>
          <ac:picMkLst>
            <pc:docMk/>
            <pc:sldMk cId="885009267" sldId="262"/>
            <ac:picMk id="5" creationId="{D2A0D569-66CF-4C66-8FED-003688A6B238}"/>
          </ac:picMkLst>
        </pc:picChg>
        <pc:picChg chg="add mod">
          <ac:chgData name="Chris Brossman" userId="99066fc6-c176-49a7-bb66-816f63067c0a" providerId="ADAL" clId="{B0BDEA3F-2F6D-4DD0-84E7-EF1E375765CB}" dt="2018-04-01T18:09:30.698" v="814" actId="20577"/>
          <ac:picMkLst>
            <pc:docMk/>
            <pc:sldMk cId="885009267" sldId="262"/>
            <ac:picMk id="7" creationId="{ACEFC63B-CA59-4917-98E4-362478D767FE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1:14.862" v="833" actId="20577"/>
        <pc:sldMkLst>
          <pc:docMk/>
          <pc:sldMk cId="4224314852" sldId="263"/>
        </pc:sldMkLst>
        <pc:spChg chg="mod">
          <ac:chgData name="Chris Brossman" userId="99066fc6-c176-49a7-bb66-816f63067c0a" providerId="ADAL" clId="{B0BDEA3F-2F6D-4DD0-84E7-EF1E375765CB}" dt="2018-04-01T18:10:33.115" v="831" actId="20577"/>
          <ac:spMkLst>
            <pc:docMk/>
            <pc:sldMk cId="4224314852" sldId="263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8:11:14.862" v="833" actId="20577"/>
          <ac:spMkLst>
            <pc:docMk/>
            <pc:sldMk cId="4224314852" sldId="263"/>
            <ac:spMk id="4" creationId="{8E722121-AD92-4B1E-94DE-6F0D4DF063DC}"/>
          </ac:spMkLst>
        </pc:spChg>
        <pc:picChg chg="add mod">
          <ac:chgData name="Chris Brossman" userId="99066fc6-c176-49a7-bb66-816f63067c0a" providerId="ADAL" clId="{B0BDEA3F-2F6D-4DD0-84E7-EF1E375765CB}" dt="2018-04-01T18:11:14.862" v="833" actId="20577"/>
          <ac:picMkLst>
            <pc:docMk/>
            <pc:sldMk cId="4224314852" sldId="263"/>
            <ac:picMk id="5" creationId="{BAAB8CB2-561B-48ED-BC50-58FBD0864DB8}"/>
          </ac:picMkLst>
        </pc:picChg>
        <pc:picChg chg="del">
          <ac:chgData name="Chris Brossman" userId="99066fc6-c176-49a7-bb66-816f63067c0a" providerId="ADAL" clId="{B0BDEA3F-2F6D-4DD0-84E7-EF1E375765CB}" dt="2018-04-01T18:10:34.988" v="832" actId="478"/>
          <ac:picMkLst>
            <pc:docMk/>
            <pc:sldMk cId="4224314852" sldId="263"/>
            <ac:picMk id="7" creationId="{ACEFC63B-CA59-4917-98E4-362478D767FE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1:38.798" v="836" actId="20577"/>
        <pc:sldMkLst>
          <pc:docMk/>
          <pc:sldMk cId="51409420" sldId="264"/>
        </pc:sldMkLst>
        <pc:spChg chg="add del mod">
          <ac:chgData name="Chris Brossman" userId="99066fc6-c176-49a7-bb66-816f63067c0a" providerId="ADAL" clId="{B0BDEA3F-2F6D-4DD0-84E7-EF1E375765CB}" dt="2018-04-01T18:11:38.798" v="836" actId="20577"/>
          <ac:spMkLst>
            <pc:docMk/>
            <pc:sldMk cId="51409420" sldId="264"/>
            <ac:spMk id="4" creationId="{E5DDFD8B-E3AA-4552-9D92-98153DF9FF1C}"/>
          </ac:spMkLst>
        </pc:spChg>
        <pc:picChg chg="del">
          <ac:chgData name="Chris Brossman" userId="99066fc6-c176-49a7-bb66-816f63067c0a" providerId="ADAL" clId="{B0BDEA3F-2F6D-4DD0-84E7-EF1E375765CB}" dt="2018-04-01T18:11:33.502" v="835" actId="478"/>
          <ac:picMkLst>
            <pc:docMk/>
            <pc:sldMk cId="51409420" sldId="264"/>
            <ac:picMk id="5" creationId="{BAAB8CB2-561B-48ED-BC50-58FBD0864DB8}"/>
          </ac:picMkLst>
        </pc:picChg>
        <pc:picChg chg="add mod">
          <ac:chgData name="Chris Brossman" userId="99066fc6-c176-49a7-bb66-816f63067c0a" providerId="ADAL" clId="{B0BDEA3F-2F6D-4DD0-84E7-EF1E375765CB}" dt="2018-04-01T18:11:38.798" v="836" actId="20577"/>
          <ac:picMkLst>
            <pc:docMk/>
            <pc:sldMk cId="51409420" sldId="264"/>
            <ac:picMk id="6" creationId="{DF752D96-77BA-4C5E-AB27-0E4F62E438C5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2:52.938" v="839" actId="20577"/>
        <pc:sldMkLst>
          <pc:docMk/>
          <pc:sldMk cId="869783875" sldId="265"/>
        </pc:sldMkLst>
        <pc:spChg chg="add del mod">
          <ac:chgData name="Chris Brossman" userId="99066fc6-c176-49a7-bb66-816f63067c0a" providerId="ADAL" clId="{B0BDEA3F-2F6D-4DD0-84E7-EF1E375765CB}" dt="2018-04-01T18:12:52.938" v="839" actId="20577"/>
          <ac:spMkLst>
            <pc:docMk/>
            <pc:sldMk cId="869783875" sldId="265"/>
            <ac:spMk id="4" creationId="{A0B19047-DB10-4FF7-B7C0-20E9F949EAB4}"/>
          </ac:spMkLst>
        </pc:spChg>
        <pc:picChg chg="add mod">
          <ac:chgData name="Chris Brossman" userId="99066fc6-c176-49a7-bb66-816f63067c0a" providerId="ADAL" clId="{B0BDEA3F-2F6D-4DD0-84E7-EF1E375765CB}" dt="2018-04-01T18:12:52.938" v="839" actId="20577"/>
          <ac:picMkLst>
            <pc:docMk/>
            <pc:sldMk cId="869783875" sldId="265"/>
            <ac:picMk id="5" creationId="{7EC1F477-95E1-4F98-93F9-D01C731852DE}"/>
          </ac:picMkLst>
        </pc:picChg>
        <pc:picChg chg="del">
          <ac:chgData name="Chris Brossman" userId="99066fc6-c176-49a7-bb66-816f63067c0a" providerId="ADAL" clId="{B0BDEA3F-2F6D-4DD0-84E7-EF1E375765CB}" dt="2018-04-01T18:11:46.912" v="838" actId="478"/>
          <ac:picMkLst>
            <pc:docMk/>
            <pc:sldMk cId="869783875" sldId="265"/>
            <ac:picMk id="6" creationId="{DF752D96-77BA-4C5E-AB27-0E4F62E438C5}"/>
          </ac:picMkLst>
        </pc:picChg>
      </pc:sldChg>
      <pc:sldChg chg="addSp delSp modSp add ord">
        <pc:chgData name="Chris Brossman" userId="99066fc6-c176-49a7-bb66-816f63067c0a" providerId="ADAL" clId="{B0BDEA3F-2F6D-4DD0-84E7-EF1E375765CB}" dt="2018-04-01T18:13:45.520" v="860" actId="20577"/>
        <pc:sldMkLst>
          <pc:docMk/>
          <pc:sldMk cId="1620512538" sldId="266"/>
        </pc:sldMkLst>
        <pc:spChg chg="mod">
          <ac:chgData name="Chris Brossman" userId="99066fc6-c176-49a7-bb66-816f63067c0a" providerId="ADAL" clId="{B0BDEA3F-2F6D-4DD0-84E7-EF1E375765CB}" dt="2018-04-01T18:13:19.724" v="857" actId="20577"/>
          <ac:spMkLst>
            <pc:docMk/>
            <pc:sldMk cId="1620512538" sldId="266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8:13:38.394" v="859" actId="20577"/>
          <ac:spMkLst>
            <pc:docMk/>
            <pc:sldMk cId="1620512538" sldId="266"/>
            <ac:spMk id="4" creationId="{6D5B0A13-A09F-489D-9B9C-D7F8B8E583F7}"/>
          </ac:spMkLst>
        </pc:spChg>
        <pc:picChg chg="del">
          <ac:chgData name="Chris Brossman" userId="99066fc6-c176-49a7-bb66-816f63067c0a" providerId="ADAL" clId="{B0BDEA3F-2F6D-4DD0-84E7-EF1E375765CB}" dt="2018-04-01T18:13:21.710" v="858" actId="478"/>
          <ac:picMkLst>
            <pc:docMk/>
            <pc:sldMk cId="1620512538" sldId="266"/>
            <ac:picMk id="5" creationId="{7EC1F477-95E1-4F98-93F9-D01C731852DE}"/>
          </ac:picMkLst>
        </pc:picChg>
        <pc:picChg chg="add mod">
          <ac:chgData name="Chris Brossman" userId="99066fc6-c176-49a7-bb66-816f63067c0a" providerId="ADAL" clId="{B0BDEA3F-2F6D-4DD0-84E7-EF1E375765CB}" dt="2018-04-01T18:13:38.394" v="859" actId="20577"/>
          <ac:picMkLst>
            <pc:docMk/>
            <pc:sldMk cId="1620512538" sldId="266"/>
            <ac:picMk id="7" creationId="{598C407D-4407-4991-A298-6225DD55A6FB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4:02.392" v="863" actId="20577"/>
        <pc:sldMkLst>
          <pc:docMk/>
          <pc:sldMk cId="2462842520" sldId="267"/>
        </pc:sldMkLst>
        <pc:spChg chg="add del mod">
          <ac:chgData name="Chris Brossman" userId="99066fc6-c176-49a7-bb66-816f63067c0a" providerId="ADAL" clId="{B0BDEA3F-2F6D-4DD0-84E7-EF1E375765CB}" dt="2018-04-01T18:14:02.392" v="863" actId="20577"/>
          <ac:spMkLst>
            <pc:docMk/>
            <pc:sldMk cId="2462842520" sldId="267"/>
            <ac:spMk id="4" creationId="{313552B0-4144-4AE7-9898-E779BDF6D6D5}"/>
          </ac:spMkLst>
        </pc:spChg>
        <pc:picChg chg="add mod">
          <ac:chgData name="Chris Brossman" userId="99066fc6-c176-49a7-bb66-816f63067c0a" providerId="ADAL" clId="{B0BDEA3F-2F6D-4DD0-84E7-EF1E375765CB}" dt="2018-04-01T18:14:02.392" v="863" actId="20577"/>
          <ac:picMkLst>
            <pc:docMk/>
            <pc:sldMk cId="2462842520" sldId="267"/>
            <ac:picMk id="6" creationId="{89134DB6-6AA7-4972-85B9-344F448EAE1B}"/>
          </ac:picMkLst>
        </pc:picChg>
        <pc:picChg chg="del">
          <ac:chgData name="Chris Brossman" userId="99066fc6-c176-49a7-bb66-816f63067c0a" providerId="ADAL" clId="{B0BDEA3F-2F6D-4DD0-84E7-EF1E375765CB}" dt="2018-04-01T18:14:01.421" v="862" actId="478"/>
          <ac:picMkLst>
            <pc:docMk/>
            <pc:sldMk cId="2462842520" sldId="267"/>
            <ac:picMk id="7" creationId="{598C407D-4407-4991-A298-6225DD55A6FB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4:13.956" v="866" actId="20577"/>
        <pc:sldMkLst>
          <pc:docMk/>
          <pc:sldMk cId="3437280412" sldId="268"/>
        </pc:sldMkLst>
        <pc:spChg chg="add del mod">
          <ac:chgData name="Chris Brossman" userId="99066fc6-c176-49a7-bb66-816f63067c0a" providerId="ADAL" clId="{B0BDEA3F-2F6D-4DD0-84E7-EF1E375765CB}" dt="2018-04-01T18:14:13.956" v="866" actId="20577"/>
          <ac:spMkLst>
            <pc:docMk/>
            <pc:sldMk cId="3437280412" sldId="268"/>
            <ac:spMk id="4" creationId="{D9C71C98-5882-4FD4-9AAB-AC70983BB989}"/>
          </ac:spMkLst>
        </pc:spChg>
        <pc:picChg chg="del">
          <ac:chgData name="Chris Brossman" userId="99066fc6-c176-49a7-bb66-816f63067c0a" providerId="ADAL" clId="{B0BDEA3F-2F6D-4DD0-84E7-EF1E375765CB}" dt="2018-04-01T18:14:07.831" v="865" actId="478"/>
          <ac:picMkLst>
            <pc:docMk/>
            <pc:sldMk cId="3437280412" sldId="268"/>
            <ac:picMk id="6" creationId="{89134DB6-6AA7-4972-85B9-344F448EAE1B}"/>
          </ac:picMkLst>
        </pc:picChg>
        <pc:picChg chg="add mod">
          <ac:chgData name="Chris Brossman" userId="99066fc6-c176-49a7-bb66-816f63067c0a" providerId="ADAL" clId="{B0BDEA3F-2F6D-4DD0-84E7-EF1E375765CB}" dt="2018-04-01T18:14:13.956" v="866" actId="20577"/>
          <ac:picMkLst>
            <pc:docMk/>
            <pc:sldMk cId="3437280412" sldId="268"/>
            <ac:picMk id="7" creationId="{AD04EBAF-F6BB-4596-BF4A-9B2073D921E1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4:37.421" v="869" actId="20577"/>
        <pc:sldMkLst>
          <pc:docMk/>
          <pc:sldMk cId="3682550397" sldId="269"/>
        </pc:sldMkLst>
        <pc:spChg chg="add del mod">
          <ac:chgData name="Chris Brossman" userId="99066fc6-c176-49a7-bb66-816f63067c0a" providerId="ADAL" clId="{B0BDEA3F-2F6D-4DD0-84E7-EF1E375765CB}" dt="2018-04-01T18:14:37.421" v="869" actId="20577"/>
          <ac:spMkLst>
            <pc:docMk/>
            <pc:sldMk cId="3682550397" sldId="269"/>
            <ac:spMk id="4" creationId="{FD6FE834-BD5A-4014-9A79-D708AB3D94B9}"/>
          </ac:spMkLst>
        </pc:spChg>
        <pc:picChg chg="add mod">
          <ac:chgData name="Chris Brossman" userId="99066fc6-c176-49a7-bb66-816f63067c0a" providerId="ADAL" clId="{B0BDEA3F-2F6D-4DD0-84E7-EF1E375765CB}" dt="2018-04-01T18:14:37.421" v="869" actId="20577"/>
          <ac:picMkLst>
            <pc:docMk/>
            <pc:sldMk cId="3682550397" sldId="269"/>
            <ac:picMk id="6" creationId="{4EB33B90-6BDD-45F3-AFBC-C012B2E66084}"/>
          </ac:picMkLst>
        </pc:picChg>
        <pc:picChg chg="del">
          <ac:chgData name="Chris Brossman" userId="99066fc6-c176-49a7-bb66-816f63067c0a" providerId="ADAL" clId="{B0BDEA3F-2F6D-4DD0-84E7-EF1E375765CB}" dt="2018-04-01T18:14:26.162" v="868" actId="478"/>
          <ac:picMkLst>
            <pc:docMk/>
            <pc:sldMk cId="3682550397" sldId="269"/>
            <ac:picMk id="7" creationId="{AD04EBAF-F6BB-4596-BF4A-9B2073D921E1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5:31.222" v="891" actId="20577"/>
        <pc:sldMkLst>
          <pc:docMk/>
          <pc:sldMk cId="115074394" sldId="270"/>
        </pc:sldMkLst>
        <pc:spChg chg="mod">
          <ac:chgData name="Chris Brossman" userId="99066fc6-c176-49a7-bb66-816f63067c0a" providerId="ADAL" clId="{B0BDEA3F-2F6D-4DD0-84E7-EF1E375765CB}" dt="2018-04-01T18:15:21.503" v="889" actId="20577"/>
          <ac:spMkLst>
            <pc:docMk/>
            <pc:sldMk cId="115074394" sldId="270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8:15:31.222" v="891" actId="20577"/>
          <ac:spMkLst>
            <pc:docMk/>
            <pc:sldMk cId="115074394" sldId="270"/>
            <ac:spMk id="4" creationId="{52424ED5-E48C-4A36-985B-1E2CA469ADFA}"/>
          </ac:spMkLst>
        </pc:spChg>
        <pc:picChg chg="del">
          <ac:chgData name="Chris Brossman" userId="99066fc6-c176-49a7-bb66-816f63067c0a" providerId="ADAL" clId="{B0BDEA3F-2F6D-4DD0-84E7-EF1E375765CB}" dt="2018-04-01T18:15:23.114" v="890" actId="478"/>
          <ac:picMkLst>
            <pc:docMk/>
            <pc:sldMk cId="115074394" sldId="270"/>
            <ac:picMk id="5" creationId="{7EC1F477-95E1-4F98-93F9-D01C731852DE}"/>
          </ac:picMkLst>
        </pc:picChg>
        <pc:picChg chg="add mod">
          <ac:chgData name="Chris Brossman" userId="99066fc6-c176-49a7-bb66-816f63067c0a" providerId="ADAL" clId="{B0BDEA3F-2F6D-4DD0-84E7-EF1E375765CB}" dt="2018-04-01T18:15:31.222" v="891" actId="20577"/>
          <ac:picMkLst>
            <pc:docMk/>
            <pc:sldMk cId="115074394" sldId="270"/>
            <ac:picMk id="7" creationId="{ECA8C087-B8A4-464C-9AB3-5D1E87F2ADD8}"/>
          </ac:picMkLst>
        </pc:picChg>
      </pc:sldChg>
      <pc:sldChg chg="modSp add">
        <pc:chgData name="Chris Brossman" userId="99066fc6-c176-49a7-bb66-816f63067c0a" providerId="ADAL" clId="{B0BDEA3F-2F6D-4DD0-84E7-EF1E375765CB}" dt="2018-04-01T18:25:28.098" v="1337" actId="20577"/>
        <pc:sldMkLst>
          <pc:docMk/>
          <pc:sldMk cId="223331973" sldId="271"/>
        </pc:sldMkLst>
        <pc:spChg chg="mod">
          <ac:chgData name="Chris Brossman" userId="99066fc6-c176-49a7-bb66-816f63067c0a" providerId="ADAL" clId="{B0BDEA3F-2F6D-4DD0-84E7-EF1E375765CB}" dt="2018-04-01T18:18:10.293" v="1192" actId="20577"/>
          <ac:spMkLst>
            <pc:docMk/>
            <pc:sldMk cId="223331973" sldId="271"/>
            <ac:spMk id="2" creationId="{4F0C3256-DEBE-4646-B337-904EE5302484}"/>
          </ac:spMkLst>
        </pc:spChg>
        <pc:spChg chg="mod">
          <ac:chgData name="Chris Brossman" userId="99066fc6-c176-49a7-bb66-816f63067c0a" providerId="ADAL" clId="{B0BDEA3F-2F6D-4DD0-84E7-EF1E375765CB}" dt="2018-04-01T18:25:28.098" v="1337" actId="20577"/>
          <ac:spMkLst>
            <pc:docMk/>
            <pc:sldMk cId="223331973" sldId="271"/>
            <ac:spMk id="3" creationId="{857AA9EA-F634-41C8-9CCF-A79AA6DCF9FC}"/>
          </ac:spMkLst>
        </pc:spChg>
      </pc:sldChg>
      <pc:sldChg chg="delSp modSp add">
        <pc:chgData name="Chris Brossman" userId="99066fc6-c176-49a7-bb66-816f63067c0a" providerId="ADAL" clId="{B0BDEA3F-2F6D-4DD0-84E7-EF1E375765CB}" dt="2018-04-01T18:24:12.129" v="1308" actId="478"/>
        <pc:sldMkLst>
          <pc:docMk/>
          <pc:sldMk cId="829298537" sldId="272"/>
        </pc:sldMkLst>
        <pc:spChg chg="mod">
          <ac:chgData name="Chris Brossman" userId="99066fc6-c176-49a7-bb66-816f63067c0a" providerId="ADAL" clId="{B0BDEA3F-2F6D-4DD0-84E7-EF1E375765CB}" dt="2018-04-01T18:18:24.462" v="1209" actId="20577"/>
          <ac:spMkLst>
            <pc:docMk/>
            <pc:sldMk cId="829298537" sldId="272"/>
            <ac:spMk id="2" creationId="{4F0C3256-DEBE-4646-B337-904EE5302484}"/>
          </ac:spMkLst>
        </pc:spChg>
        <pc:spChg chg="del">
          <ac:chgData name="Chris Brossman" userId="99066fc6-c176-49a7-bb66-816f63067c0a" providerId="ADAL" clId="{B0BDEA3F-2F6D-4DD0-84E7-EF1E375765CB}" dt="2018-04-01T18:24:12.129" v="1308" actId="478"/>
          <ac:spMkLst>
            <pc:docMk/>
            <pc:sldMk cId="829298537" sldId="272"/>
            <ac:spMk id="3" creationId="{857AA9EA-F634-41C8-9CCF-A79AA6DCF9FC}"/>
          </ac:spMkLst>
        </pc:spChg>
      </pc:sldChg>
      <pc:sldChg chg="addSp delSp modSp add ord">
        <pc:chgData name="Chris Brossman" userId="99066fc6-c176-49a7-bb66-816f63067c0a" providerId="ADAL" clId="{B0BDEA3F-2F6D-4DD0-84E7-EF1E375765CB}" dt="2018-04-01T18:19:29.891" v="1238" actId="20577"/>
        <pc:sldMkLst>
          <pc:docMk/>
          <pc:sldMk cId="511411805" sldId="273"/>
        </pc:sldMkLst>
        <pc:spChg chg="mod">
          <ac:chgData name="Chris Brossman" userId="99066fc6-c176-49a7-bb66-816f63067c0a" providerId="ADAL" clId="{B0BDEA3F-2F6D-4DD0-84E7-EF1E375765CB}" dt="2018-04-01T18:19:10.166" v="1234" actId="20577"/>
          <ac:spMkLst>
            <pc:docMk/>
            <pc:sldMk cId="511411805" sldId="273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8:19:29.891" v="1238" actId="20577"/>
          <ac:spMkLst>
            <pc:docMk/>
            <pc:sldMk cId="511411805" sldId="273"/>
            <ac:spMk id="4" creationId="{CFE18647-A031-4DFC-8C0A-7159D8FB2890}"/>
          </ac:spMkLst>
        </pc:spChg>
        <pc:picChg chg="add mod">
          <ac:chgData name="Chris Brossman" userId="99066fc6-c176-49a7-bb66-816f63067c0a" providerId="ADAL" clId="{B0BDEA3F-2F6D-4DD0-84E7-EF1E375765CB}" dt="2018-04-01T18:19:29.891" v="1238" actId="20577"/>
          <ac:picMkLst>
            <pc:docMk/>
            <pc:sldMk cId="511411805" sldId="273"/>
            <ac:picMk id="6" creationId="{0304B372-26B3-49B8-844C-325DC10E402F}"/>
          </ac:picMkLst>
        </pc:picChg>
        <pc:picChg chg="del">
          <ac:chgData name="Chris Brossman" userId="99066fc6-c176-49a7-bb66-816f63067c0a" providerId="ADAL" clId="{B0BDEA3F-2F6D-4DD0-84E7-EF1E375765CB}" dt="2018-04-01T18:19:12.019" v="1235" actId="478"/>
          <ac:picMkLst>
            <pc:docMk/>
            <pc:sldMk cId="511411805" sldId="273"/>
            <ac:picMk id="7" creationId="{ECA8C087-B8A4-464C-9AB3-5D1E87F2ADD8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9:35.994" v="1241" actId="20577"/>
        <pc:sldMkLst>
          <pc:docMk/>
          <pc:sldMk cId="1794827315" sldId="274"/>
        </pc:sldMkLst>
        <pc:spChg chg="add del mod">
          <ac:chgData name="Chris Brossman" userId="99066fc6-c176-49a7-bb66-816f63067c0a" providerId="ADAL" clId="{B0BDEA3F-2F6D-4DD0-84E7-EF1E375765CB}" dt="2018-04-01T18:19:35.994" v="1241" actId="20577"/>
          <ac:spMkLst>
            <pc:docMk/>
            <pc:sldMk cId="1794827315" sldId="274"/>
            <ac:spMk id="4" creationId="{6FD0B8AC-304F-4236-A3B2-C08566B2CFC2}"/>
          </ac:spMkLst>
        </pc:spChg>
        <pc:picChg chg="del">
          <ac:chgData name="Chris Brossman" userId="99066fc6-c176-49a7-bb66-816f63067c0a" providerId="ADAL" clId="{B0BDEA3F-2F6D-4DD0-84E7-EF1E375765CB}" dt="2018-04-01T18:19:33.942" v="1240" actId="478"/>
          <ac:picMkLst>
            <pc:docMk/>
            <pc:sldMk cId="1794827315" sldId="274"/>
            <ac:picMk id="6" creationId="{0304B372-26B3-49B8-844C-325DC10E402F}"/>
          </ac:picMkLst>
        </pc:picChg>
        <pc:picChg chg="add mod">
          <ac:chgData name="Chris Brossman" userId="99066fc6-c176-49a7-bb66-816f63067c0a" providerId="ADAL" clId="{B0BDEA3F-2F6D-4DD0-84E7-EF1E375765CB}" dt="2018-04-01T18:19:35.994" v="1241" actId="20577"/>
          <ac:picMkLst>
            <pc:docMk/>
            <pc:sldMk cId="1794827315" sldId="274"/>
            <ac:picMk id="7" creationId="{57FD4657-7CD6-493A-BB77-25BDB55E61C3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9:41.347" v="1244" actId="20577"/>
        <pc:sldMkLst>
          <pc:docMk/>
          <pc:sldMk cId="1810846964" sldId="275"/>
        </pc:sldMkLst>
        <pc:spChg chg="add del mod">
          <ac:chgData name="Chris Brossman" userId="99066fc6-c176-49a7-bb66-816f63067c0a" providerId="ADAL" clId="{B0BDEA3F-2F6D-4DD0-84E7-EF1E375765CB}" dt="2018-04-01T18:19:41.347" v="1244" actId="20577"/>
          <ac:spMkLst>
            <pc:docMk/>
            <pc:sldMk cId="1810846964" sldId="275"/>
            <ac:spMk id="4" creationId="{16EAB4CD-5F90-46A9-962A-19B16A1A21B4}"/>
          </ac:spMkLst>
        </pc:spChg>
        <pc:picChg chg="add mod">
          <ac:chgData name="Chris Brossman" userId="99066fc6-c176-49a7-bb66-816f63067c0a" providerId="ADAL" clId="{B0BDEA3F-2F6D-4DD0-84E7-EF1E375765CB}" dt="2018-04-01T18:19:41.347" v="1244" actId="20577"/>
          <ac:picMkLst>
            <pc:docMk/>
            <pc:sldMk cId="1810846964" sldId="275"/>
            <ac:picMk id="6" creationId="{8EF640E4-6563-48CF-B405-476F3F32997E}"/>
          </ac:picMkLst>
        </pc:picChg>
        <pc:picChg chg="del">
          <ac:chgData name="Chris Brossman" userId="99066fc6-c176-49a7-bb66-816f63067c0a" providerId="ADAL" clId="{B0BDEA3F-2F6D-4DD0-84E7-EF1E375765CB}" dt="2018-04-01T18:19:39.454" v="1243" actId="478"/>
          <ac:picMkLst>
            <pc:docMk/>
            <pc:sldMk cId="1810846964" sldId="275"/>
            <ac:picMk id="7" creationId="{57FD4657-7CD6-493A-BB77-25BDB55E61C3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9:47.381" v="1247" actId="20577"/>
        <pc:sldMkLst>
          <pc:docMk/>
          <pc:sldMk cId="4288704565" sldId="276"/>
        </pc:sldMkLst>
        <pc:spChg chg="add del mod">
          <ac:chgData name="Chris Brossman" userId="99066fc6-c176-49a7-bb66-816f63067c0a" providerId="ADAL" clId="{B0BDEA3F-2F6D-4DD0-84E7-EF1E375765CB}" dt="2018-04-01T18:19:47.381" v="1247" actId="20577"/>
          <ac:spMkLst>
            <pc:docMk/>
            <pc:sldMk cId="4288704565" sldId="276"/>
            <ac:spMk id="4" creationId="{B69E176A-7E44-4E5C-BD9B-ABC26F364436}"/>
          </ac:spMkLst>
        </pc:spChg>
        <pc:picChg chg="del">
          <ac:chgData name="Chris Brossman" userId="99066fc6-c176-49a7-bb66-816f63067c0a" providerId="ADAL" clId="{B0BDEA3F-2F6D-4DD0-84E7-EF1E375765CB}" dt="2018-04-01T18:19:45.291" v="1246" actId="478"/>
          <ac:picMkLst>
            <pc:docMk/>
            <pc:sldMk cId="4288704565" sldId="276"/>
            <ac:picMk id="6" creationId="{8EF640E4-6563-48CF-B405-476F3F32997E}"/>
          </ac:picMkLst>
        </pc:picChg>
        <pc:picChg chg="add mod">
          <ac:chgData name="Chris Brossman" userId="99066fc6-c176-49a7-bb66-816f63067c0a" providerId="ADAL" clId="{B0BDEA3F-2F6D-4DD0-84E7-EF1E375765CB}" dt="2018-04-01T18:19:47.381" v="1247" actId="20577"/>
          <ac:picMkLst>
            <pc:docMk/>
            <pc:sldMk cId="4288704565" sldId="276"/>
            <ac:picMk id="7" creationId="{737A123E-E467-4A40-8622-C384329B2B8F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19:54.955" v="1250" actId="20577"/>
        <pc:sldMkLst>
          <pc:docMk/>
          <pc:sldMk cId="1222334778" sldId="277"/>
        </pc:sldMkLst>
        <pc:spChg chg="add del mod">
          <ac:chgData name="Chris Brossman" userId="99066fc6-c176-49a7-bb66-816f63067c0a" providerId="ADAL" clId="{B0BDEA3F-2F6D-4DD0-84E7-EF1E375765CB}" dt="2018-04-01T18:19:54.955" v="1250" actId="20577"/>
          <ac:spMkLst>
            <pc:docMk/>
            <pc:sldMk cId="1222334778" sldId="277"/>
            <ac:spMk id="4" creationId="{630E216D-1B5F-455A-89F9-1CAACE979455}"/>
          </ac:spMkLst>
        </pc:spChg>
        <pc:picChg chg="add mod">
          <ac:chgData name="Chris Brossman" userId="99066fc6-c176-49a7-bb66-816f63067c0a" providerId="ADAL" clId="{B0BDEA3F-2F6D-4DD0-84E7-EF1E375765CB}" dt="2018-04-01T18:19:54.955" v="1250" actId="20577"/>
          <ac:picMkLst>
            <pc:docMk/>
            <pc:sldMk cId="1222334778" sldId="277"/>
            <ac:picMk id="6" creationId="{DD5D8C1D-9F06-4330-87F7-2696BA72DA55}"/>
          </ac:picMkLst>
        </pc:picChg>
        <pc:picChg chg="del">
          <ac:chgData name="Chris Brossman" userId="99066fc6-c176-49a7-bb66-816f63067c0a" providerId="ADAL" clId="{B0BDEA3F-2F6D-4DD0-84E7-EF1E375765CB}" dt="2018-04-01T18:19:52.730" v="1249" actId="478"/>
          <ac:picMkLst>
            <pc:docMk/>
            <pc:sldMk cId="1222334778" sldId="277"/>
            <ac:picMk id="7" creationId="{737A123E-E467-4A40-8622-C384329B2B8F}"/>
          </ac:picMkLst>
        </pc:picChg>
      </pc:sldChg>
      <pc:sldChg chg="addSp delSp modSp add del">
        <pc:chgData name="Chris Brossman" userId="99066fc6-c176-49a7-bb66-816f63067c0a" providerId="ADAL" clId="{B0BDEA3F-2F6D-4DD0-84E7-EF1E375765CB}" dt="2018-04-08T17:34:14.044" v="2065" actId="2696"/>
        <pc:sldMkLst>
          <pc:docMk/>
          <pc:sldMk cId="2214936553" sldId="278"/>
        </pc:sldMkLst>
        <pc:spChg chg="mod">
          <ac:chgData name="Chris Brossman" userId="99066fc6-c176-49a7-bb66-816f63067c0a" providerId="ADAL" clId="{B0BDEA3F-2F6D-4DD0-84E7-EF1E375765CB}" dt="2018-04-01T18:20:25.439" v="1269" actId="20577"/>
          <ac:spMkLst>
            <pc:docMk/>
            <pc:sldMk cId="2214936553" sldId="278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8:20:29.752" v="1271" actId="20577"/>
          <ac:spMkLst>
            <pc:docMk/>
            <pc:sldMk cId="2214936553" sldId="278"/>
            <ac:spMk id="4" creationId="{DF1A0FC9-2D99-430E-A254-33A4FA079103}"/>
          </ac:spMkLst>
        </pc:spChg>
        <pc:spChg chg="add mod">
          <ac:chgData name="Chris Brossman" userId="99066fc6-c176-49a7-bb66-816f63067c0a" providerId="ADAL" clId="{B0BDEA3F-2F6D-4DD0-84E7-EF1E375765CB}" dt="2018-04-08T17:34:12.578" v="2064" actId="20577"/>
          <ac:spMkLst>
            <pc:docMk/>
            <pc:sldMk cId="2214936553" sldId="278"/>
            <ac:spMk id="5" creationId="{994CD37E-9935-42FF-9E9B-30641150F019}"/>
          </ac:spMkLst>
        </pc:spChg>
        <pc:spChg chg="add del mod">
          <ac:chgData name="Chris Brossman" userId="99066fc6-c176-49a7-bb66-816f63067c0a" providerId="ADAL" clId="{B0BDEA3F-2F6D-4DD0-84E7-EF1E375765CB}" dt="2018-04-03T14:16:51.483" v="1532" actId="2696"/>
          <ac:spMkLst>
            <pc:docMk/>
            <pc:sldMk cId="2214936553" sldId="278"/>
            <ac:spMk id="7" creationId="{FA4237C0-E2E1-4603-AA0D-98B6C6C7B3A5}"/>
          </ac:spMkLst>
        </pc:spChg>
        <pc:picChg chg="add del mod">
          <ac:chgData name="Chris Brossman" userId="99066fc6-c176-49a7-bb66-816f63067c0a" providerId="ADAL" clId="{B0BDEA3F-2F6D-4DD0-84E7-EF1E375765CB}" dt="2018-04-03T14:15:59.393" v="1527" actId="478"/>
          <ac:picMkLst>
            <pc:docMk/>
            <pc:sldMk cId="2214936553" sldId="278"/>
            <ac:picMk id="3" creationId="{9876018B-F21B-44E3-812B-642C86541761}"/>
          </ac:picMkLst>
        </pc:picChg>
        <pc:picChg chg="add mod">
          <ac:chgData name="Chris Brossman" userId="99066fc6-c176-49a7-bb66-816f63067c0a" providerId="ADAL" clId="{B0BDEA3F-2F6D-4DD0-84E7-EF1E375765CB}" dt="2018-04-03T14:16:15.001" v="1530" actId="14100"/>
          <ac:picMkLst>
            <pc:docMk/>
            <pc:sldMk cId="2214936553" sldId="278"/>
            <ac:picMk id="4" creationId="{4E98EB68-731F-4FEA-BCC3-71E2A32FCC17}"/>
          </ac:picMkLst>
        </pc:picChg>
        <pc:picChg chg="add del mod">
          <ac:chgData name="Chris Brossman" userId="99066fc6-c176-49a7-bb66-816f63067c0a" providerId="ADAL" clId="{B0BDEA3F-2F6D-4DD0-84E7-EF1E375765CB}" dt="2018-04-03T14:16:44.446" v="1531" actId="478"/>
          <ac:picMkLst>
            <pc:docMk/>
            <pc:sldMk cId="2214936553" sldId="278"/>
            <ac:picMk id="6" creationId="{7CDBD460-97E1-4DCF-AA35-AFE415553469}"/>
          </ac:picMkLst>
        </pc:picChg>
        <pc:picChg chg="del">
          <ac:chgData name="Chris Brossman" userId="99066fc6-c176-49a7-bb66-816f63067c0a" providerId="ADAL" clId="{B0BDEA3F-2F6D-4DD0-84E7-EF1E375765CB}" dt="2018-04-01T18:20:27.143" v="1270" actId="478"/>
          <ac:picMkLst>
            <pc:docMk/>
            <pc:sldMk cId="2214936553" sldId="278"/>
            <ac:picMk id="7" creationId="{ECA8C087-B8A4-464C-9AB3-5D1E87F2ADD8}"/>
          </ac:picMkLst>
        </pc:picChg>
        <pc:picChg chg="add del mod">
          <ac:chgData name="Chris Brossman" userId="99066fc6-c176-49a7-bb66-816f63067c0a" providerId="ADAL" clId="{B0BDEA3F-2F6D-4DD0-84E7-EF1E375765CB}" dt="2018-04-08T17:34:00.212" v="1966" actId="478"/>
          <ac:picMkLst>
            <pc:docMk/>
            <pc:sldMk cId="2214936553" sldId="278"/>
            <ac:picMk id="8" creationId="{B8CA4EC6-3AC6-43E7-8C36-2EB189C892C7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20:44.571" v="1276" actId="20577"/>
        <pc:sldMkLst>
          <pc:docMk/>
          <pc:sldMk cId="2252234208" sldId="279"/>
        </pc:sldMkLst>
        <pc:spChg chg="add del mod">
          <ac:chgData name="Chris Brossman" userId="99066fc6-c176-49a7-bb66-816f63067c0a" providerId="ADAL" clId="{B0BDEA3F-2F6D-4DD0-84E7-EF1E375765CB}" dt="2018-04-01T18:20:44.571" v="1276" actId="20577"/>
          <ac:spMkLst>
            <pc:docMk/>
            <pc:sldMk cId="2252234208" sldId="279"/>
            <ac:spMk id="4" creationId="{69EDB4E4-4A38-4EC8-A091-78B8C15AD99B}"/>
          </ac:spMkLst>
        </pc:spChg>
        <pc:picChg chg="del">
          <ac:chgData name="Chris Brossman" userId="99066fc6-c176-49a7-bb66-816f63067c0a" providerId="ADAL" clId="{B0BDEA3F-2F6D-4DD0-84E7-EF1E375765CB}" dt="2018-04-01T18:20:37.012" v="1274" actId="478"/>
          <ac:picMkLst>
            <pc:docMk/>
            <pc:sldMk cId="2252234208" sldId="279"/>
            <ac:picMk id="6" creationId="{7CDBD460-97E1-4DCF-AA35-AFE415553469}"/>
          </ac:picMkLst>
        </pc:picChg>
        <pc:picChg chg="add mod">
          <ac:chgData name="Chris Brossman" userId="99066fc6-c176-49a7-bb66-816f63067c0a" providerId="ADAL" clId="{B0BDEA3F-2F6D-4DD0-84E7-EF1E375765CB}" dt="2018-04-01T18:20:44.571" v="1276" actId="20577"/>
          <ac:picMkLst>
            <pc:docMk/>
            <pc:sldMk cId="2252234208" sldId="279"/>
            <ac:picMk id="7" creationId="{F4870B4D-3DD6-4239-BA0A-0D5302086C63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20:48.617" v="1277" actId="20577"/>
        <pc:sldMkLst>
          <pc:docMk/>
          <pc:sldMk cId="758150953" sldId="280"/>
        </pc:sldMkLst>
        <pc:spChg chg="add del mod">
          <ac:chgData name="Chris Brossman" userId="99066fc6-c176-49a7-bb66-816f63067c0a" providerId="ADAL" clId="{B0BDEA3F-2F6D-4DD0-84E7-EF1E375765CB}" dt="2018-04-01T18:20:48.617" v="1277" actId="20577"/>
          <ac:spMkLst>
            <pc:docMk/>
            <pc:sldMk cId="758150953" sldId="280"/>
            <ac:spMk id="4" creationId="{C07B3F24-E95A-4425-AB92-2317DFDFC527}"/>
          </ac:spMkLst>
        </pc:spChg>
        <pc:picChg chg="del">
          <ac:chgData name="Chris Brossman" userId="99066fc6-c176-49a7-bb66-816f63067c0a" providerId="ADAL" clId="{B0BDEA3F-2F6D-4DD0-84E7-EF1E375765CB}" dt="2018-04-01T18:20:40.500" v="1275" actId="478"/>
          <ac:picMkLst>
            <pc:docMk/>
            <pc:sldMk cId="758150953" sldId="280"/>
            <ac:picMk id="6" creationId="{7CDBD460-97E1-4DCF-AA35-AFE415553469}"/>
          </ac:picMkLst>
        </pc:picChg>
        <pc:picChg chg="add mod">
          <ac:chgData name="Chris Brossman" userId="99066fc6-c176-49a7-bb66-816f63067c0a" providerId="ADAL" clId="{B0BDEA3F-2F6D-4DD0-84E7-EF1E375765CB}" dt="2018-04-01T18:20:48.617" v="1277" actId="20577"/>
          <ac:picMkLst>
            <pc:docMk/>
            <pc:sldMk cId="758150953" sldId="280"/>
            <ac:picMk id="7" creationId="{78960B10-6A9C-48ED-922C-85F21C526CC8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24:00.049" v="1307" actId="20577"/>
        <pc:sldMkLst>
          <pc:docMk/>
          <pc:sldMk cId="850814568" sldId="281"/>
        </pc:sldMkLst>
        <pc:spChg chg="mod">
          <ac:chgData name="Chris Brossman" userId="99066fc6-c176-49a7-bb66-816f63067c0a" providerId="ADAL" clId="{B0BDEA3F-2F6D-4DD0-84E7-EF1E375765CB}" dt="2018-04-01T18:23:54.756" v="1305" actId="20577"/>
          <ac:spMkLst>
            <pc:docMk/>
            <pc:sldMk cId="850814568" sldId="281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8:24:00.049" v="1307" actId="20577"/>
          <ac:spMkLst>
            <pc:docMk/>
            <pc:sldMk cId="850814568" sldId="281"/>
            <ac:spMk id="4" creationId="{7F18E113-F268-4D75-A445-BC1FCE95B6B1}"/>
          </ac:spMkLst>
        </pc:spChg>
        <pc:picChg chg="del">
          <ac:chgData name="Chris Brossman" userId="99066fc6-c176-49a7-bb66-816f63067c0a" providerId="ADAL" clId="{B0BDEA3F-2F6D-4DD0-84E7-EF1E375765CB}" dt="2018-04-01T18:23:56.350" v="1306" actId="478"/>
          <ac:picMkLst>
            <pc:docMk/>
            <pc:sldMk cId="850814568" sldId="281"/>
            <ac:picMk id="6" creationId="{DD5D8C1D-9F06-4330-87F7-2696BA72DA55}"/>
          </ac:picMkLst>
        </pc:picChg>
        <pc:picChg chg="add mod">
          <ac:chgData name="Chris Brossman" userId="99066fc6-c176-49a7-bb66-816f63067c0a" providerId="ADAL" clId="{B0BDEA3F-2F6D-4DD0-84E7-EF1E375765CB}" dt="2018-04-01T18:24:00.049" v="1307" actId="20577"/>
          <ac:picMkLst>
            <pc:docMk/>
            <pc:sldMk cId="850814568" sldId="281"/>
            <ac:picMk id="7" creationId="{4B2B8F48-858B-4E26-9217-1FE0BE8EF60C}"/>
          </ac:picMkLst>
        </pc:picChg>
      </pc:sldChg>
      <pc:sldChg chg="modSp add">
        <pc:chgData name="Chris Brossman" userId="99066fc6-c176-49a7-bb66-816f63067c0a" providerId="ADAL" clId="{B0BDEA3F-2F6D-4DD0-84E7-EF1E375765CB}" dt="2018-04-01T18:31:17.593" v="1402" actId="20577"/>
        <pc:sldMkLst>
          <pc:docMk/>
          <pc:sldMk cId="1027706358" sldId="282"/>
        </pc:sldMkLst>
        <pc:spChg chg="mod">
          <ac:chgData name="Chris Brossman" userId="99066fc6-c176-49a7-bb66-816f63067c0a" providerId="ADAL" clId="{B0BDEA3F-2F6D-4DD0-84E7-EF1E375765CB}" dt="2018-04-01T18:31:17.593" v="1402" actId="20577"/>
          <ac:spMkLst>
            <pc:docMk/>
            <pc:sldMk cId="1027706358" sldId="282"/>
            <ac:spMk id="2" creationId="{4F0C3256-DEBE-4646-B337-904EE5302484}"/>
          </ac:spMkLst>
        </pc:spChg>
      </pc:sldChg>
      <pc:sldChg chg="addSp delSp modSp add">
        <pc:chgData name="Chris Brossman" userId="99066fc6-c176-49a7-bb66-816f63067c0a" providerId="ADAL" clId="{B0BDEA3F-2F6D-4DD0-84E7-EF1E375765CB}" dt="2018-04-01T18:28:42.450" v="1357" actId="20577"/>
        <pc:sldMkLst>
          <pc:docMk/>
          <pc:sldMk cId="1807528585" sldId="283"/>
        </pc:sldMkLst>
        <pc:spChg chg="mod">
          <ac:chgData name="Chris Brossman" userId="99066fc6-c176-49a7-bb66-816f63067c0a" providerId="ADAL" clId="{B0BDEA3F-2F6D-4DD0-84E7-EF1E375765CB}" dt="2018-04-01T18:25:54.507" v="1356" actId="20577"/>
          <ac:spMkLst>
            <pc:docMk/>
            <pc:sldMk cId="1807528585" sldId="283"/>
            <ac:spMk id="2" creationId="{F8311C13-3F34-40C9-A7DF-54D238723902}"/>
          </ac:spMkLst>
        </pc:spChg>
        <pc:spChg chg="del">
          <ac:chgData name="Chris Brossman" userId="99066fc6-c176-49a7-bb66-816f63067c0a" providerId="ADAL" clId="{B0BDEA3F-2F6D-4DD0-84E7-EF1E375765CB}" dt="2018-04-01T18:28:42.450" v="1357" actId="20577"/>
          <ac:spMkLst>
            <pc:docMk/>
            <pc:sldMk cId="1807528585" sldId="283"/>
            <ac:spMk id="3" creationId="{418DBA58-F192-46DA-A257-846B8FFC478E}"/>
          </ac:spMkLst>
        </pc:spChg>
        <pc:picChg chg="add mod">
          <ac:chgData name="Chris Brossman" userId="99066fc6-c176-49a7-bb66-816f63067c0a" providerId="ADAL" clId="{B0BDEA3F-2F6D-4DD0-84E7-EF1E375765CB}" dt="2018-04-01T18:28:42.450" v="1357" actId="20577"/>
          <ac:picMkLst>
            <pc:docMk/>
            <pc:sldMk cId="1807528585" sldId="283"/>
            <ac:picMk id="4" creationId="{142522C9-E74A-4107-A64E-B885ABC35B0C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29:17.831" v="1362" actId="20577"/>
        <pc:sldMkLst>
          <pc:docMk/>
          <pc:sldMk cId="1919481557" sldId="284"/>
        </pc:sldMkLst>
        <pc:spChg chg="add del mod">
          <ac:chgData name="Chris Brossman" userId="99066fc6-c176-49a7-bb66-816f63067c0a" providerId="ADAL" clId="{B0BDEA3F-2F6D-4DD0-84E7-EF1E375765CB}" dt="2018-04-01T18:29:01.794" v="1360" actId="20577"/>
          <ac:spMkLst>
            <pc:docMk/>
            <pc:sldMk cId="1919481557" sldId="284"/>
            <ac:spMk id="5" creationId="{963E5E3B-F0CD-4694-A21B-9415C9252073}"/>
          </ac:spMkLst>
        </pc:spChg>
        <pc:spChg chg="add del mod">
          <ac:chgData name="Chris Brossman" userId="99066fc6-c176-49a7-bb66-816f63067c0a" providerId="ADAL" clId="{B0BDEA3F-2F6D-4DD0-84E7-EF1E375765CB}" dt="2018-04-01T18:29:17.831" v="1362" actId="20577"/>
          <ac:spMkLst>
            <pc:docMk/>
            <pc:sldMk cId="1919481557" sldId="284"/>
            <ac:spMk id="8" creationId="{0B11DBF7-8E68-40DB-A9BF-C2C340EEADB9}"/>
          </ac:spMkLst>
        </pc:spChg>
        <pc:picChg chg="del">
          <ac:chgData name="Chris Brossman" userId="99066fc6-c176-49a7-bb66-816f63067c0a" providerId="ADAL" clId="{B0BDEA3F-2F6D-4DD0-84E7-EF1E375765CB}" dt="2018-04-01T18:28:46.812" v="1359" actId="478"/>
          <ac:picMkLst>
            <pc:docMk/>
            <pc:sldMk cId="1919481557" sldId="284"/>
            <ac:picMk id="4" creationId="{142522C9-E74A-4107-A64E-B885ABC35B0C}"/>
          </ac:picMkLst>
        </pc:picChg>
        <pc:picChg chg="add del mod">
          <ac:chgData name="Chris Brossman" userId="99066fc6-c176-49a7-bb66-816f63067c0a" providerId="ADAL" clId="{B0BDEA3F-2F6D-4DD0-84E7-EF1E375765CB}" dt="2018-04-01T18:29:16.984" v="1361" actId="478"/>
          <ac:picMkLst>
            <pc:docMk/>
            <pc:sldMk cId="1919481557" sldId="284"/>
            <ac:picMk id="6" creationId="{015E022B-4D38-4032-97E8-C7E1CB0EBA77}"/>
          </ac:picMkLst>
        </pc:picChg>
        <pc:picChg chg="add mod">
          <ac:chgData name="Chris Brossman" userId="99066fc6-c176-49a7-bb66-816f63067c0a" providerId="ADAL" clId="{B0BDEA3F-2F6D-4DD0-84E7-EF1E375765CB}" dt="2018-04-01T18:29:17.831" v="1362" actId="20577"/>
          <ac:picMkLst>
            <pc:docMk/>
            <pc:sldMk cId="1919481557" sldId="284"/>
            <ac:picMk id="9" creationId="{B505D24A-D5F7-4D43-A544-409F7A35E79B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30:08.915" v="1365" actId="20577"/>
        <pc:sldMkLst>
          <pc:docMk/>
          <pc:sldMk cId="3077899224" sldId="285"/>
        </pc:sldMkLst>
        <pc:spChg chg="add del mod">
          <ac:chgData name="Chris Brossman" userId="99066fc6-c176-49a7-bb66-816f63067c0a" providerId="ADAL" clId="{B0BDEA3F-2F6D-4DD0-84E7-EF1E375765CB}" dt="2018-04-01T18:30:08.915" v="1365" actId="20577"/>
          <ac:spMkLst>
            <pc:docMk/>
            <pc:sldMk cId="3077899224" sldId="285"/>
            <ac:spMk id="4" creationId="{2B95EC48-3820-41AD-8836-6CFCDF9336CC}"/>
          </ac:spMkLst>
        </pc:spChg>
        <pc:picChg chg="add mod">
          <ac:chgData name="Chris Brossman" userId="99066fc6-c176-49a7-bb66-816f63067c0a" providerId="ADAL" clId="{B0BDEA3F-2F6D-4DD0-84E7-EF1E375765CB}" dt="2018-04-01T18:30:08.915" v="1365" actId="20577"/>
          <ac:picMkLst>
            <pc:docMk/>
            <pc:sldMk cId="3077899224" sldId="285"/>
            <ac:picMk id="5" creationId="{0B8236DE-AED2-4B76-983E-DC354890F5A3}"/>
          </ac:picMkLst>
        </pc:picChg>
        <pc:picChg chg="del">
          <ac:chgData name="Chris Brossman" userId="99066fc6-c176-49a7-bb66-816f63067c0a" providerId="ADAL" clId="{B0BDEA3F-2F6D-4DD0-84E7-EF1E375765CB}" dt="2018-04-01T18:29:21.345" v="1364" actId="478"/>
          <ac:picMkLst>
            <pc:docMk/>
            <pc:sldMk cId="3077899224" sldId="285"/>
            <ac:picMk id="9" creationId="{B505D24A-D5F7-4D43-A544-409F7A35E79B}"/>
          </ac:picMkLst>
        </pc:picChg>
      </pc:sldChg>
      <pc:sldChg chg="delSp modSp add">
        <pc:chgData name="Chris Brossman" userId="99066fc6-c176-49a7-bb66-816f63067c0a" providerId="ADAL" clId="{B0BDEA3F-2F6D-4DD0-84E7-EF1E375765CB}" dt="2018-04-03T14:14:03.245" v="1524" actId="478"/>
        <pc:sldMkLst>
          <pc:docMk/>
          <pc:sldMk cId="4169256642" sldId="286"/>
        </pc:sldMkLst>
        <pc:spChg chg="mod">
          <ac:chgData name="Chris Brossman" userId="99066fc6-c176-49a7-bb66-816f63067c0a" providerId="ADAL" clId="{B0BDEA3F-2F6D-4DD0-84E7-EF1E375765CB}" dt="2018-04-01T18:30:25.197" v="1383" actId="20577"/>
          <ac:spMkLst>
            <pc:docMk/>
            <pc:sldMk cId="4169256642" sldId="286"/>
            <ac:spMk id="2" creationId="{4F0C3256-DEBE-4646-B337-904EE5302484}"/>
          </ac:spMkLst>
        </pc:spChg>
        <pc:spChg chg="del mod">
          <ac:chgData name="Chris Brossman" userId="99066fc6-c176-49a7-bb66-816f63067c0a" providerId="ADAL" clId="{B0BDEA3F-2F6D-4DD0-84E7-EF1E375765CB}" dt="2018-04-03T14:14:03.245" v="1524" actId="478"/>
          <ac:spMkLst>
            <pc:docMk/>
            <pc:sldMk cId="4169256642" sldId="286"/>
            <ac:spMk id="3" creationId="{857AA9EA-F634-41C8-9CCF-A79AA6DCF9FC}"/>
          </ac:spMkLst>
        </pc:spChg>
      </pc:sldChg>
      <pc:sldChg chg="addSp delSp modSp add">
        <pc:chgData name="Chris Brossman" userId="99066fc6-c176-49a7-bb66-816f63067c0a" providerId="ADAL" clId="{B0BDEA3F-2F6D-4DD0-84E7-EF1E375765CB}" dt="2018-04-01T18:33:12.853" v="1454" actId="20577"/>
        <pc:sldMkLst>
          <pc:docMk/>
          <pc:sldMk cId="3897224630" sldId="287"/>
        </pc:sldMkLst>
        <pc:spChg chg="mod">
          <ac:chgData name="Chris Brossman" userId="99066fc6-c176-49a7-bb66-816f63067c0a" providerId="ADAL" clId="{B0BDEA3F-2F6D-4DD0-84E7-EF1E375765CB}" dt="2018-04-01T18:33:12.853" v="1454" actId="20577"/>
          <ac:spMkLst>
            <pc:docMk/>
            <pc:sldMk cId="3897224630" sldId="287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8:31:49.093" v="1413" actId="20577"/>
          <ac:spMkLst>
            <pc:docMk/>
            <pc:sldMk cId="3897224630" sldId="287"/>
            <ac:spMk id="4" creationId="{E2B5E7A2-3FDD-45B7-8F1D-E9B66C6AF0E9}"/>
          </ac:spMkLst>
        </pc:spChg>
        <pc:picChg chg="add mod">
          <ac:chgData name="Chris Brossman" userId="99066fc6-c176-49a7-bb66-816f63067c0a" providerId="ADAL" clId="{B0BDEA3F-2F6D-4DD0-84E7-EF1E375765CB}" dt="2018-04-01T18:31:49.093" v="1413" actId="20577"/>
          <ac:picMkLst>
            <pc:docMk/>
            <pc:sldMk cId="3897224630" sldId="287"/>
            <ac:picMk id="5" creationId="{1ED396D6-C06F-48F0-A3FC-968EBF2AFE0F}"/>
          </ac:picMkLst>
        </pc:picChg>
        <pc:picChg chg="del">
          <ac:chgData name="Chris Brossman" userId="99066fc6-c176-49a7-bb66-816f63067c0a" providerId="ADAL" clId="{B0BDEA3F-2F6D-4DD0-84E7-EF1E375765CB}" dt="2018-04-01T18:31:26.689" v="1412" actId="478"/>
          <ac:picMkLst>
            <pc:docMk/>
            <pc:sldMk cId="3897224630" sldId="287"/>
            <ac:picMk id="6" creationId="{7CDBD460-97E1-4DCF-AA35-AFE415553469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34:20.220" v="1456" actId="20577"/>
        <pc:sldMkLst>
          <pc:docMk/>
          <pc:sldMk cId="1375226063" sldId="288"/>
        </pc:sldMkLst>
        <pc:spChg chg="mod">
          <ac:chgData name="Chris Brossman" userId="99066fc6-c176-49a7-bb66-816f63067c0a" providerId="ADAL" clId="{B0BDEA3F-2F6D-4DD0-84E7-EF1E375765CB}" dt="2018-04-01T18:33:07.772" v="1439" actId="20577"/>
          <ac:spMkLst>
            <pc:docMk/>
            <pc:sldMk cId="1375226063" sldId="288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8:33:01.240" v="1418" actId="20577"/>
          <ac:spMkLst>
            <pc:docMk/>
            <pc:sldMk cId="1375226063" sldId="288"/>
            <ac:spMk id="4" creationId="{7919D09E-383E-4C77-9722-A47B50BCAFF4}"/>
          </ac:spMkLst>
        </pc:spChg>
        <pc:spChg chg="add del mod">
          <ac:chgData name="Chris Brossman" userId="99066fc6-c176-49a7-bb66-816f63067c0a" providerId="ADAL" clId="{B0BDEA3F-2F6D-4DD0-84E7-EF1E375765CB}" dt="2018-04-01T18:34:20.220" v="1456" actId="20577"/>
          <ac:spMkLst>
            <pc:docMk/>
            <pc:sldMk cId="1375226063" sldId="288"/>
            <ac:spMk id="8" creationId="{880C14EA-377E-40C9-9B86-17999ADC1088}"/>
          </ac:spMkLst>
        </pc:spChg>
        <pc:picChg chg="del">
          <ac:chgData name="Chris Brossman" userId="99066fc6-c176-49a7-bb66-816f63067c0a" providerId="ADAL" clId="{B0BDEA3F-2F6D-4DD0-84E7-EF1E375765CB}" dt="2018-04-01T18:31:55.911" v="1417" actId="478"/>
          <ac:picMkLst>
            <pc:docMk/>
            <pc:sldMk cId="1375226063" sldId="288"/>
            <ac:picMk id="5" creationId="{1ED396D6-C06F-48F0-A3FC-968EBF2AFE0F}"/>
          </ac:picMkLst>
        </pc:picChg>
        <pc:picChg chg="add del mod">
          <ac:chgData name="Chris Brossman" userId="99066fc6-c176-49a7-bb66-816f63067c0a" providerId="ADAL" clId="{B0BDEA3F-2F6D-4DD0-84E7-EF1E375765CB}" dt="2018-04-01T18:34:18.949" v="1455" actId="478"/>
          <ac:picMkLst>
            <pc:docMk/>
            <pc:sldMk cId="1375226063" sldId="288"/>
            <ac:picMk id="6" creationId="{1A00F375-1F1B-496C-A602-D17A6D97D53B}"/>
          </ac:picMkLst>
        </pc:picChg>
        <pc:picChg chg="add mod">
          <ac:chgData name="Chris Brossman" userId="99066fc6-c176-49a7-bb66-816f63067c0a" providerId="ADAL" clId="{B0BDEA3F-2F6D-4DD0-84E7-EF1E375765CB}" dt="2018-04-01T18:34:20.220" v="1456" actId="20577"/>
          <ac:picMkLst>
            <pc:docMk/>
            <pc:sldMk cId="1375226063" sldId="288"/>
            <ac:picMk id="9" creationId="{1096A649-0F58-46F1-8B72-7644CE3F0B2E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35:03.458" v="1464" actId="20577"/>
        <pc:sldMkLst>
          <pc:docMk/>
          <pc:sldMk cId="335046401" sldId="289"/>
        </pc:sldMkLst>
        <pc:spChg chg="mod">
          <ac:chgData name="Chris Brossman" userId="99066fc6-c176-49a7-bb66-816f63067c0a" providerId="ADAL" clId="{B0BDEA3F-2F6D-4DD0-84E7-EF1E375765CB}" dt="2018-04-01T18:35:03.458" v="1464" actId="20577"/>
          <ac:spMkLst>
            <pc:docMk/>
            <pc:sldMk cId="335046401" sldId="289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8:35:00.663" v="1458" actId="20577"/>
          <ac:spMkLst>
            <pc:docMk/>
            <pc:sldMk cId="335046401" sldId="289"/>
            <ac:spMk id="4" creationId="{73493344-473D-479E-B8A4-B4D18DDDECF9}"/>
          </ac:spMkLst>
        </pc:spChg>
        <pc:picChg chg="del">
          <ac:chgData name="Chris Brossman" userId="99066fc6-c176-49a7-bb66-816f63067c0a" providerId="ADAL" clId="{B0BDEA3F-2F6D-4DD0-84E7-EF1E375765CB}" dt="2018-04-01T18:34:29.574" v="1457" actId="478"/>
          <ac:picMkLst>
            <pc:docMk/>
            <pc:sldMk cId="335046401" sldId="289"/>
            <ac:picMk id="5" creationId="{1ED396D6-C06F-48F0-A3FC-968EBF2AFE0F}"/>
          </ac:picMkLst>
        </pc:picChg>
        <pc:picChg chg="add mod">
          <ac:chgData name="Chris Brossman" userId="99066fc6-c176-49a7-bb66-816f63067c0a" providerId="ADAL" clId="{B0BDEA3F-2F6D-4DD0-84E7-EF1E375765CB}" dt="2018-04-01T18:35:00.663" v="1458" actId="20577"/>
          <ac:picMkLst>
            <pc:docMk/>
            <pc:sldMk cId="335046401" sldId="289"/>
            <ac:picMk id="6" creationId="{A6EDEF11-EE7E-4A8C-8124-70AA9C24C038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8:36:27.633" v="1484" actId="20577"/>
        <pc:sldMkLst>
          <pc:docMk/>
          <pc:sldMk cId="2400694774" sldId="290"/>
        </pc:sldMkLst>
        <pc:spChg chg="mod">
          <ac:chgData name="Chris Brossman" userId="99066fc6-c176-49a7-bb66-816f63067c0a" providerId="ADAL" clId="{B0BDEA3F-2F6D-4DD0-84E7-EF1E375765CB}" dt="2018-04-01T18:35:16.285" v="1483" actId="20577"/>
          <ac:spMkLst>
            <pc:docMk/>
            <pc:sldMk cId="2400694774" sldId="290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8:36:27.633" v="1484" actId="20577"/>
          <ac:spMkLst>
            <pc:docMk/>
            <pc:sldMk cId="2400694774" sldId="290"/>
            <ac:spMk id="4" creationId="{F5F42CE5-D037-4994-B342-3066DC35799B}"/>
          </ac:spMkLst>
        </pc:spChg>
        <pc:picChg chg="del">
          <ac:chgData name="Chris Brossman" userId="99066fc6-c176-49a7-bb66-816f63067c0a" providerId="ADAL" clId="{B0BDEA3F-2F6D-4DD0-84E7-EF1E375765CB}" dt="2018-04-01T18:35:11.475" v="1465" actId="478"/>
          <ac:picMkLst>
            <pc:docMk/>
            <pc:sldMk cId="2400694774" sldId="290"/>
            <ac:picMk id="5" creationId="{1ED396D6-C06F-48F0-A3FC-968EBF2AFE0F}"/>
          </ac:picMkLst>
        </pc:picChg>
        <pc:picChg chg="add mod">
          <ac:chgData name="Chris Brossman" userId="99066fc6-c176-49a7-bb66-816f63067c0a" providerId="ADAL" clId="{B0BDEA3F-2F6D-4DD0-84E7-EF1E375765CB}" dt="2018-04-01T18:36:27.633" v="1484" actId="20577"/>
          <ac:picMkLst>
            <pc:docMk/>
            <pc:sldMk cId="2400694774" sldId="290"/>
            <ac:picMk id="6" creationId="{114599FC-AC31-40B5-A953-94ED6E37870B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1T19:11:51.389" v="1515" actId="20577"/>
        <pc:sldMkLst>
          <pc:docMk/>
          <pc:sldMk cId="4213169946" sldId="291"/>
        </pc:sldMkLst>
        <pc:spChg chg="mod">
          <ac:chgData name="Chris Brossman" userId="99066fc6-c176-49a7-bb66-816f63067c0a" providerId="ADAL" clId="{B0BDEA3F-2F6D-4DD0-84E7-EF1E375765CB}" dt="2018-04-01T19:11:07.125" v="1511" actId="20577"/>
          <ac:spMkLst>
            <pc:docMk/>
            <pc:sldMk cId="4213169946" sldId="291"/>
            <ac:spMk id="2" creationId="{B670DF30-1A23-4467-B2ED-B7A4CE534AD3}"/>
          </ac:spMkLst>
        </pc:spChg>
        <pc:spChg chg="add del mod">
          <ac:chgData name="Chris Brossman" userId="99066fc6-c176-49a7-bb66-816f63067c0a" providerId="ADAL" clId="{B0BDEA3F-2F6D-4DD0-84E7-EF1E375765CB}" dt="2018-04-01T19:11:51.389" v="1515" actId="20577"/>
          <ac:spMkLst>
            <pc:docMk/>
            <pc:sldMk cId="4213169946" sldId="291"/>
            <ac:spMk id="4" creationId="{E506D4FA-A2A6-4885-8E16-0D06356020BB}"/>
          </ac:spMkLst>
        </pc:spChg>
        <pc:picChg chg="add mod">
          <ac:chgData name="Chris Brossman" userId="99066fc6-c176-49a7-bb66-816f63067c0a" providerId="ADAL" clId="{B0BDEA3F-2F6D-4DD0-84E7-EF1E375765CB}" dt="2018-04-01T19:11:51.389" v="1515" actId="20577"/>
          <ac:picMkLst>
            <pc:docMk/>
            <pc:sldMk cId="4213169946" sldId="291"/>
            <ac:picMk id="5" creationId="{38AE95F2-DAE4-42C8-9048-307C968F1E0E}"/>
          </ac:picMkLst>
        </pc:picChg>
        <pc:picChg chg="del">
          <ac:chgData name="Chris Brossman" userId="99066fc6-c176-49a7-bb66-816f63067c0a" providerId="ADAL" clId="{B0BDEA3F-2F6D-4DD0-84E7-EF1E375765CB}" dt="2018-04-01T19:11:08.936" v="1512" actId="478"/>
          <ac:picMkLst>
            <pc:docMk/>
            <pc:sldMk cId="4213169946" sldId="291"/>
            <ac:picMk id="6" creationId="{114599FC-AC31-40B5-A953-94ED6E37870B}"/>
          </ac:picMkLst>
        </pc:picChg>
      </pc:sldChg>
      <pc:sldChg chg="modSp add">
        <pc:chgData name="Chris Brossman" userId="99066fc6-c176-49a7-bb66-816f63067c0a" providerId="ADAL" clId="{B0BDEA3F-2F6D-4DD0-84E7-EF1E375765CB}" dt="2018-04-01T19:12:19.779" v="1523" actId="20577"/>
        <pc:sldMkLst>
          <pc:docMk/>
          <pc:sldMk cId="434357894" sldId="292"/>
        </pc:sldMkLst>
        <pc:spChg chg="mod">
          <ac:chgData name="Chris Brossman" userId="99066fc6-c176-49a7-bb66-816f63067c0a" providerId="ADAL" clId="{B0BDEA3F-2F6D-4DD0-84E7-EF1E375765CB}" dt="2018-04-01T19:12:19.779" v="1523" actId="20577"/>
          <ac:spMkLst>
            <pc:docMk/>
            <pc:sldMk cId="434357894" sldId="292"/>
            <ac:spMk id="2" creationId="{4F0C3256-DEBE-4646-B337-904EE5302484}"/>
          </ac:spMkLst>
        </pc:spChg>
      </pc:sldChg>
      <pc:sldChg chg="add del">
        <pc:chgData name="Chris Brossman" userId="99066fc6-c176-49a7-bb66-816f63067c0a" providerId="ADAL" clId="{B0BDEA3F-2F6D-4DD0-84E7-EF1E375765CB}" dt="2018-04-07T20:15:25.958" v="1534" actId="2696"/>
        <pc:sldMkLst>
          <pc:docMk/>
          <pc:sldMk cId="1341932335" sldId="293"/>
        </pc:sldMkLst>
      </pc:sldChg>
      <pc:sldChg chg="addSp delSp modSp add">
        <pc:chgData name="Chris Brossman" userId="99066fc6-c176-49a7-bb66-816f63067c0a" providerId="ADAL" clId="{B0BDEA3F-2F6D-4DD0-84E7-EF1E375765CB}" dt="2018-04-07T20:17:05.207" v="1565" actId="2696"/>
        <pc:sldMkLst>
          <pc:docMk/>
          <pc:sldMk cId="3882492807" sldId="293"/>
        </pc:sldMkLst>
        <pc:spChg chg="mod">
          <ac:chgData name="Chris Brossman" userId="99066fc6-c176-49a7-bb66-816f63067c0a" providerId="ADAL" clId="{B0BDEA3F-2F6D-4DD0-84E7-EF1E375765CB}" dt="2018-04-07T20:15:38.397" v="1564" actId="20577"/>
          <ac:spMkLst>
            <pc:docMk/>
            <pc:sldMk cId="3882492807" sldId="293"/>
            <ac:spMk id="2" creationId="{C9DCA6FF-D8CE-4B45-85B6-942B532AFC19}"/>
          </ac:spMkLst>
        </pc:spChg>
        <pc:spChg chg="del">
          <ac:chgData name="Chris Brossman" userId="99066fc6-c176-49a7-bb66-816f63067c0a" providerId="ADAL" clId="{B0BDEA3F-2F6D-4DD0-84E7-EF1E375765CB}" dt="2018-04-07T20:17:05.207" v="1565" actId="2696"/>
          <ac:spMkLst>
            <pc:docMk/>
            <pc:sldMk cId="3882492807" sldId="293"/>
            <ac:spMk id="3" creationId="{7A8247F6-C987-40AA-BB66-10994AAC4E0B}"/>
          </ac:spMkLst>
        </pc:spChg>
        <pc:picChg chg="add mod">
          <ac:chgData name="Chris Brossman" userId="99066fc6-c176-49a7-bb66-816f63067c0a" providerId="ADAL" clId="{B0BDEA3F-2F6D-4DD0-84E7-EF1E375765CB}" dt="2018-04-07T20:17:05.207" v="1565" actId="2696"/>
          <ac:picMkLst>
            <pc:docMk/>
            <pc:sldMk cId="3882492807" sldId="293"/>
            <ac:picMk id="4" creationId="{523A186D-3F29-4751-BA7A-3EB3CB612FFC}"/>
          </ac:picMkLst>
        </pc:picChg>
      </pc:sldChg>
      <pc:sldChg chg="add del">
        <pc:chgData name="Chris Brossman" userId="99066fc6-c176-49a7-bb66-816f63067c0a" providerId="ADAL" clId="{B0BDEA3F-2F6D-4DD0-84E7-EF1E375765CB}" dt="2018-04-07T20:20:46.182" v="1596" actId="2696"/>
        <pc:sldMkLst>
          <pc:docMk/>
          <pc:sldMk cId="1824242799" sldId="294"/>
        </pc:sldMkLst>
      </pc:sldChg>
      <pc:sldChg chg="addSp delSp modSp add">
        <pc:chgData name="Chris Brossman" userId="99066fc6-c176-49a7-bb66-816f63067c0a" providerId="ADAL" clId="{B0BDEA3F-2F6D-4DD0-84E7-EF1E375765CB}" dt="2018-04-07T20:21:10.356" v="1652" actId="20577"/>
        <pc:sldMkLst>
          <pc:docMk/>
          <pc:sldMk cId="2852483743" sldId="295"/>
        </pc:sldMkLst>
        <pc:spChg chg="mod">
          <ac:chgData name="Chris Brossman" userId="99066fc6-c176-49a7-bb66-816f63067c0a" providerId="ADAL" clId="{B0BDEA3F-2F6D-4DD0-84E7-EF1E375765CB}" dt="2018-04-07T20:21:10.356" v="1652" actId="20577"/>
          <ac:spMkLst>
            <pc:docMk/>
            <pc:sldMk cId="2852483743" sldId="295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7T20:17:29.785" v="1573" actId="20577"/>
          <ac:spMkLst>
            <pc:docMk/>
            <pc:sldMk cId="2852483743" sldId="295"/>
            <ac:spMk id="5" creationId="{9E5D0320-D21D-4B29-B49E-8E6CF264BA75}"/>
          </ac:spMkLst>
        </pc:spChg>
        <pc:picChg chg="del">
          <ac:chgData name="Chris Brossman" userId="99066fc6-c176-49a7-bb66-816f63067c0a" providerId="ADAL" clId="{B0BDEA3F-2F6D-4DD0-84E7-EF1E375765CB}" dt="2018-04-07T20:17:28.592" v="1572" actId="478"/>
          <ac:picMkLst>
            <pc:docMk/>
            <pc:sldMk cId="2852483743" sldId="295"/>
            <ac:picMk id="4" creationId="{523A186D-3F29-4751-BA7A-3EB3CB612FFC}"/>
          </ac:picMkLst>
        </pc:picChg>
        <pc:picChg chg="add mod">
          <ac:chgData name="Chris Brossman" userId="99066fc6-c176-49a7-bb66-816f63067c0a" providerId="ADAL" clId="{B0BDEA3F-2F6D-4DD0-84E7-EF1E375765CB}" dt="2018-04-07T20:17:29.785" v="1573" actId="20577"/>
          <ac:picMkLst>
            <pc:docMk/>
            <pc:sldMk cId="2852483743" sldId="295"/>
            <ac:picMk id="6" creationId="{40E0E3A1-25AC-4612-AF85-2EA88736CC90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7T20:21:03.575" v="1632" actId="20577"/>
        <pc:sldMkLst>
          <pc:docMk/>
          <pc:sldMk cId="1803193124" sldId="296"/>
        </pc:sldMkLst>
        <pc:spChg chg="mod">
          <ac:chgData name="Chris Brossman" userId="99066fc6-c176-49a7-bb66-816f63067c0a" providerId="ADAL" clId="{B0BDEA3F-2F6D-4DD0-84E7-EF1E375765CB}" dt="2018-04-07T20:21:03.575" v="1632" actId="20577"/>
          <ac:spMkLst>
            <pc:docMk/>
            <pc:sldMk cId="1803193124" sldId="296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7T20:17:48.803" v="1575" actId="20577"/>
          <ac:spMkLst>
            <pc:docMk/>
            <pc:sldMk cId="1803193124" sldId="296"/>
            <ac:spMk id="5" creationId="{0C229100-925F-462D-850D-E5A0AA72BFEB}"/>
          </ac:spMkLst>
        </pc:spChg>
        <pc:picChg chg="del">
          <ac:chgData name="Chris Brossman" userId="99066fc6-c176-49a7-bb66-816f63067c0a" providerId="ADAL" clId="{B0BDEA3F-2F6D-4DD0-84E7-EF1E375765CB}" dt="2018-04-07T20:17:32.351" v="1574" actId="478"/>
          <ac:picMkLst>
            <pc:docMk/>
            <pc:sldMk cId="1803193124" sldId="296"/>
            <ac:picMk id="4" creationId="{523A186D-3F29-4751-BA7A-3EB3CB612FFC}"/>
          </ac:picMkLst>
        </pc:picChg>
        <pc:picChg chg="add mod">
          <ac:chgData name="Chris Brossman" userId="99066fc6-c176-49a7-bb66-816f63067c0a" providerId="ADAL" clId="{B0BDEA3F-2F6D-4DD0-84E7-EF1E375765CB}" dt="2018-04-07T20:17:48.803" v="1575" actId="20577"/>
          <ac:picMkLst>
            <pc:docMk/>
            <pc:sldMk cId="1803193124" sldId="296"/>
            <ac:picMk id="6" creationId="{FF5F1BFD-077A-48F8-9C30-B138E1007F84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7T20:21:31.715" v="1708" actId="20577"/>
        <pc:sldMkLst>
          <pc:docMk/>
          <pc:sldMk cId="109474428" sldId="297"/>
        </pc:sldMkLst>
        <pc:spChg chg="mod">
          <ac:chgData name="Chris Brossman" userId="99066fc6-c176-49a7-bb66-816f63067c0a" providerId="ADAL" clId="{B0BDEA3F-2F6D-4DD0-84E7-EF1E375765CB}" dt="2018-04-07T20:21:31.715" v="1708" actId="20577"/>
          <ac:spMkLst>
            <pc:docMk/>
            <pc:sldMk cId="109474428" sldId="297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7T20:18:14.699" v="1577" actId="20577"/>
          <ac:spMkLst>
            <pc:docMk/>
            <pc:sldMk cId="109474428" sldId="297"/>
            <ac:spMk id="5" creationId="{08851E78-E66C-429B-8CB4-B89EBE6AF238}"/>
          </ac:spMkLst>
        </pc:spChg>
        <pc:picChg chg="del">
          <ac:chgData name="Chris Brossman" userId="99066fc6-c176-49a7-bb66-816f63067c0a" providerId="ADAL" clId="{B0BDEA3F-2F6D-4DD0-84E7-EF1E375765CB}" dt="2018-04-07T20:18:13.673" v="1576" actId="478"/>
          <ac:picMkLst>
            <pc:docMk/>
            <pc:sldMk cId="109474428" sldId="297"/>
            <ac:picMk id="4" creationId="{523A186D-3F29-4751-BA7A-3EB3CB612FFC}"/>
          </ac:picMkLst>
        </pc:picChg>
        <pc:picChg chg="add mod">
          <ac:chgData name="Chris Brossman" userId="99066fc6-c176-49a7-bb66-816f63067c0a" providerId="ADAL" clId="{B0BDEA3F-2F6D-4DD0-84E7-EF1E375765CB}" dt="2018-04-07T20:18:14.699" v="1577" actId="20577"/>
          <ac:picMkLst>
            <pc:docMk/>
            <pc:sldMk cId="109474428" sldId="297"/>
            <ac:picMk id="6" creationId="{FBD3AAFE-845E-4558-ABE5-5D2F56B216D1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7T20:21:43.762" v="1727" actId="20577"/>
        <pc:sldMkLst>
          <pc:docMk/>
          <pc:sldMk cId="1817507250" sldId="298"/>
        </pc:sldMkLst>
        <pc:spChg chg="mod">
          <ac:chgData name="Chris Brossman" userId="99066fc6-c176-49a7-bb66-816f63067c0a" providerId="ADAL" clId="{B0BDEA3F-2F6D-4DD0-84E7-EF1E375765CB}" dt="2018-04-07T20:21:43.762" v="1727" actId="20577"/>
          <ac:spMkLst>
            <pc:docMk/>
            <pc:sldMk cId="1817507250" sldId="298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7T20:18:33.013" v="1579" actId="20577"/>
          <ac:spMkLst>
            <pc:docMk/>
            <pc:sldMk cId="1817507250" sldId="298"/>
            <ac:spMk id="5" creationId="{B5230B13-9A4B-4743-9316-8809D340D34B}"/>
          </ac:spMkLst>
        </pc:spChg>
        <pc:picChg chg="del">
          <ac:chgData name="Chris Brossman" userId="99066fc6-c176-49a7-bb66-816f63067c0a" providerId="ADAL" clId="{B0BDEA3F-2F6D-4DD0-84E7-EF1E375765CB}" dt="2018-04-07T20:18:32.016" v="1578" actId="478"/>
          <ac:picMkLst>
            <pc:docMk/>
            <pc:sldMk cId="1817507250" sldId="298"/>
            <ac:picMk id="4" creationId="{523A186D-3F29-4751-BA7A-3EB3CB612FFC}"/>
          </ac:picMkLst>
        </pc:picChg>
        <pc:picChg chg="add mod">
          <ac:chgData name="Chris Brossman" userId="99066fc6-c176-49a7-bb66-816f63067c0a" providerId="ADAL" clId="{B0BDEA3F-2F6D-4DD0-84E7-EF1E375765CB}" dt="2018-04-07T20:18:33.013" v="1579" actId="20577"/>
          <ac:picMkLst>
            <pc:docMk/>
            <pc:sldMk cId="1817507250" sldId="298"/>
            <ac:picMk id="6" creationId="{8D22EA1F-5C2E-4ACA-831E-78F8662810B1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7T20:21:57.580" v="1750" actId="20577"/>
        <pc:sldMkLst>
          <pc:docMk/>
          <pc:sldMk cId="3687133284" sldId="299"/>
        </pc:sldMkLst>
        <pc:spChg chg="mod">
          <ac:chgData name="Chris Brossman" userId="99066fc6-c176-49a7-bb66-816f63067c0a" providerId="ADAL" clId="{B0BDEA3F-2F6D-4DD0-84E7-EF1E375765CB}" dt="2018-04-07T20:21:57.580" v="1750" actId="20577"/>
          <ac:spMkLst>
            <pc:docMk/>
            <pc:sldMk cId="3687133284" sldId="299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7T20:18:58.749" v="1587" actId="20577"/>
          <ac:spMkLst>
            <pc:docMk/>
            <pc:sldMk cId="3687133284" sldId="299"/>
            <ac:spMk id="5" creationId="{5059402A-28C5-4D7C-A237-59D64A49367E}"/>
          </ac:spMkLst>
        </pc:spChg>
        <pc:picChg chg="del">
          <ac:chgData name="Chris Brossman" userId="99066fc6-c176-49a7-bb66-816f63067c0a" providerId="ADAL" clId="{B0BDEA3F-2F6D-4DD0-84E7-EF1E375765CB}" dt="2018-04-07T20:18:57.531" v="1586" actId="478"/>
          <ac:picMkLst>
            <pc:docMk/>
            <pc:sldMk cId="3687133284" sldId="299"/>
            <ac:picMk id="4" creationId="{523A186D-3F29-4751-BA7A-3EB3CB612FFC}"/>
          </ac:picMkLst>
        </pc:picChg>
        <pc:picChg chg="add mod">
          <ac:chgData name="Chris Brossman" userId="99066fc6-c176-49a7-bb66-816f63067c0a" providerId="ADAL" clId="{B0BDEA3F-2F6D-4DD0-84E7-EF1E375765CB}" dt="2018-04-07T20:18:58.749" v="1587" actId="20577"/>
          <ac:picMkLst>
            <pc:docMk/>
            <pc:sldMk cId="3687133284" sldId="299"/>
            <ac:picMk id="6" creationId="{C4478F8A-A4CD-4E94-90EE-30E37558DE2C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7T20:22:06.412" v="1767" actId="20577"/>
        <pc:sldMkLst>
          <pc:docMk/>
          <pc:sldMk cId="818492465" sldId="300"/>
        </pc:sldMkLst>
        <pc:spChg chg="mod">
          <ac:chgData name="Chris Brossman" userId="99066fc6-c176-49a7-bb66-816f63067c0a" providerId="ADAL" clId="{B0BDEA3F-2F6D-4DD0-84E7-EF1E375765CB}" dt="2018-04-07T20:22:06.412" v="1767" actId="20577"/>
          <ac:spMkLst>
            <pc:docMk/>
            <pc:sldMk cId="818492465" sldId="300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7T20:19:21.625" v="1589" actId="20577"/>
          <ac:spMkLst>
            <pc:docMk/>
            <pc:sldMk cId="818492465" sldId="300"/>
            <ac:spMk id="5" creationId="{6041D560-BAE0-4B87-A45F-16D70326B4F8}"/>
          </ac:spMkLst>
        </pc:spChg>
        <pc:picChg chg="del">
          <ac:chgData name="Chris Brossman" userId="99066fc6-c176-49a7-bb66-816f63067c0a" providerId="ADAL" clId="{B0BDEA3F-2F6D-4DD0-84E7-EF1E375765CB}" dt="2018-04-07T20:19:20.678" v="1588" actId="478"/>
          <ac:picMkLst>
            <pc:docMk/>
            <pc:sldMk cId="818492465" sldId="300"/>
            <ac:picMk id="4" creationId="{523A186D-3F29-4751-BA7A-3EB3CB612FFC}"/>
          </ac:picMkLst>
        </pc:picChg>
        <pc:picChg chg="add mod">
          <ac:chgData name="Chris Brossman" userId="99066fc6-c176-49a7-bb66-816f63067c0a" providerId="ADAL" clId="{B0BDEA3F-2F6D-4DD0-84E7-EF1E375765CB}" dt="2018-04-07T20:19:21.625" v="1589" actId="20577"/>
          <ac:picMkLst>
            <pc:docMk/>
            <pc:sldMk cId="818492465" sldId="300"/>
            <ac:picMk id="6" creationId="{F93F02EF-4D35-4EF0-9293-D91C2D3917B1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7T20:22:13.298" v="1778" actId="20577"/>
        <pc:sldMkLst>
          <pc:docMk/>
          <pc:sldMk cId="3821886424" sldId="301"/>
        </pc:sldMkLst>
        <pc:spChg chg="mod">
          <ac:chgData name="Chris Brossman" userId="99066fc6-c176-49a7-bb66-816f63067c0a" providerId="ADAL" clId="{B0BDEA3F-2F6D-4DD0-84E7-EF1E375765CB}" dt="2018-04-07T20:22:13.298" v="1778" actId="20577"/>
          <ac:spMkLst>
            <pc:docMk/>
            <pc:sldMk cId="3821886424" sldId="301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7T20:19:41.646" v="1591" actId="20577"/>
          <ac:spMkLst>
            <pc:docMk/>
            <pc:sldMk cId="3821886424" sldId="301"/>
            <ac:spMk id="5" creationId="{346C4B02-4A23-41C6-B7A6-F77C924336DD}"/>
          </ac:spMkLst>
        </pc:spChg>
        <pc:picChg chg="del">
          <ac:chgData name="Chris Brossman" userId="99066fc6-c176-49a7-bb66-816f63067c0a" providerId="ADAL" clId="{B0BDEA3F-2F6D-4DD0-84E7-EF1E375765CB}" dt="2018-04-07T20:19:23.832" v="1590" actId="478"/>
          <ac:picMkLst>
            <pc:docMk/>
            <pc:sldMk cId="3821886424" sldId="301"/>
            <ac:picMk id="4" creationId="{523A186D-3F29-4751-BA7A-3EB3CB612FFC}"/>
          </ac:picMkLst>
        </pc:picChg>
        <pc:picChg chg="add mod">
          <ac:chgData name="Chris Brossman" userId="99066fc6-c176-49a7-bb66-816f63067c0a" providerId="ADAL" clId="{B0BDEA3F-2F6D-4DD0-84E7-EF1E375765CB}" dt="2018-04-07T20:19:41.646" v="1591" actId="20577"/>
          <ac:picMkLst>
            <pc:docMk/>
            <pc:sldMk cId="3821886424" sldId="301"/>
            <ac:picMk id="6" creationId="{E6A18010-6D3E-405F-A921-D637919B75CB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7T20:22:20.072" v="1790" actId="20577"/>
        <pc:sldMkLst>
          <pc:docMk/>
          <pc:sldMk cId="882116613" sldId="302"/>
        </pc:sldMkLst>
        <pc:spChg chg="mod">
          <ac:chgData name="Chris Brossman" userId="99066fc6-c176-49a7-bb66-816f63067c0a" providerId="ADAL" clId="{B0BDEA3F-2F6D-4DD0-84E7-EF1E375765CB}" dt="2018-04-07T20:22:20.072" v="1790" actId="20577"/>
          <ac:spMkLst>
            <pc:docMk/>
            <pc:sldMk cId="882116613" sldId="302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7T20:20:11.712" v="1593" actId="20577"/>
          <ac:spMkLst>
            <pc:docMk/>
            <pc:sldMk cId="882116613" sldId="302"/>
            <ac:spMk id="5" creationId="{F8A20E13-2E60-445C-A3E4-52F8A3B047D5}"/>
          </ac:spMkLst>
        </pc:spChg>
        <pc:picChg chg="del">
          <ac:chgData name="Chris Brossman" userId="99066fc6-c176-49a7-bb66-816f63067c0a" providerId="ADAL" clId="{B0BDEA3F-2F6D-4DD0-84E7-EF1E375765CB}" dt="2018-04-07T20:19:44.251" v="1592" actId="478"/>
          <ac:picMkLst>
            <pc:docMk/>
            <pc:sldMk cId="882116613" sldId="302"/>
            <ac:picMk id="4" creationId="{523A186D-3F29-4751-BA7A-3EB3CB612FFC}"/>
          </ac:picMkLst>
        </pc:picChg>
        <pc:picChg chg="add mod">
          <ac:chgData name="Chris Brossman" userId="99066fc6-c176-49a7-bb66-816f63067c0a" providerId="ADAL" clId="{B0BDEA3F-2F6D-4DD0-84E7-EF1E375765CB}" dt="2018-04-07T20:20:11.712" v="1593" actId="20577"/>
          <ac:picMkLst>
            <pc:docMk/>
            <pc:sldMk cId="882116613" sldId="302"/>
            <ac:picMk id="6" creationId="{594EA0BD-CD08-4ABE-A2DE-2F975AD8837A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7T20:22:27.984" v="1803" actId="20577"/>
        <pc:sldMkLst>
          <pc:docMk/>
          <pc:sldMk cId="3475710694" sldId="303"/>
        </pc:sldMkLst>
        <pc:spChg chg="mod">
          <ac:chgData name="Chris Brossman" userId="99066fc6-c176-49a7-bb66-816f63067c0a" providerId="ADAL" clId="{B0BDEA3F-2F6D-4DD0-84E7-EF1E375765CB}" dt="2018-04-07T20:22:27.984" v="1803" actId="20577"/>
          <ac:spMkLst>
            <pc:docMk/>
            <pc:sldMk cId="3475710694" sldId="303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7T20:20:30.819" v="1595" actId="20577"/>
          <ac:spMkLst>
            <pc:docMk/>
            <pc:sldMk cId="3475710694" sldId="303"/>
            <ac:spMk id="5" creationId="{364D7E28-754F-499D-819C-E55A40132741}"/>
          </ac:spMkLst>
        </pc:spChg>
        <pc:picChg chg="del">
          <ac:chgData name="Chris Brossman" userId="99066fc6-c176-49a7-bb66-816f63067c0a" providerId="ADAL" clId="{B0BDEA3F-2F6D-4DD0-84E7-EF1E375765CB}" dt="2018-04-07T20:20:16.470" v="1594" actId="478"/>
          <ac:picMkLst>
            <pc:docMk/>
            <pc:sldMk cId="3475710694" sldId="303"/>
            <ac:picMk id="4" creationId="{523A186D-3F29-4751-BA7A-3EB3CB612FFC}"/>
          </ac:picMkLst>
        </pc:picChg>
        <pc:picChg chg="add mod">
          <ac:chgData name="Chris Brossman" userId="99066fc6-c176-49a7-bb66-816f63067c0a" providerId="ADAL" clId="{B0BDEA3F-2F6D-4DD0-84E7-EF1E375765CB}" dt="2018-04-07T20:20:30.819" v="1595" actId="20577"/>
          <ac:picMkLst>
            <pc:docMk/>
            <pc:sldMk cId="3475710694" sldId="303"/>
            <ac:picMk id="6" creationId="{532A3D93-8311-4D20-BD61-90F9393AC206}"/>
          </ac:picMkLst>
        </pc:picChg>
      </pc:sldChg>
      <pc:sldChg chg="modSp add del">
        <pc:chgData name="Chris Brossman" userId="99066fc6-c176-49a7-bb66-816f63067c0a" providerId="ADAL" clId="{B0BDEA3F-2F6D-4DD0-84E7-EF1E375765CB}" dt="2018-04-08T17:32:29.352" v="1964" actId="2696"/>
        <pc:sldMkLst>
          <pc:docMk/>
          <pc:sldMk cId="982175997" sldId="304"/>
        </pc:sldMkLst>
        <pc:spChg chg="mod">
          <ac:chgData name="Chris Brossman" userId="99066fc6-c176-49a7-bb66-816f63067c0a" providerId="ADAL" clId="{B0BDEA3F-2F6D-4DD0-84E7-EF1E375765CB}" dt="2018-04-08T17:32:13.401" v="1963" actId="20577"/>
          <ac:spMkLst>
            <pc:docMk/>
            <pc:sldMk cId="982175997" sldId="304"/>
            <ac:spMk id="2" creationId="{D625FF62-71FB-4205-9178-4EB85DECC930}"/>
          </ac:spMkLst>
        </pc:spChg>
      </pc:sldChg>
      <pc:sldChg chg="add">
        <pc:chgData name="Chris Brossman" userId="99066fc6-c176-49a7-bb66-816f63067c0a" providerId="ADAL" clId="{B0BDEA3F-2F6D-4DD0-84E7-EF1E375765CB}" dt="2018-04-08T17:33:57.539" v="1965"/>
        <pc:sldMkLst>
          <pc:docMk/>
          <pc:sldMk cId="2352627823" sldId="304"/>
        </pc:sldMkLst>
      </pc:sldChg>
      <pc:sldChg chg="add del">
        <pc:chgData name="Chris Brossman" userId="99066fc6-c176-49a7-bb66-816f63067c0a" providerId="ADAL" clId="{B0BDEA3F-2F6D-4DD0-84E7-EF1E375765CB}" dt="2018-04-07T20:22:30.566" v="1804" actId="2696"/>
        <pc:sldMkLst>
          <pc:docMk/>
          <pc:sldMk cId="3558863723" sldId="304"/>
        </pc:sldMkLst>
      </pc:sldChg>
      <pc:sldChg chg="add del">
        <pc:chgData name="Chris Brossman" userId="99066fc6-c176-49a7-bb66-816f63067c0a" providerId="ADAL" clId="{B0BDEA3F-2F6D-4DD0-84E7-EF1E375765CB}" dt="2018-04-07T20:22:31.986" v="1805" actId="2696"/>
        <pc:sldMkLst>
          <pc:docMk/>
          <pc:sldMk cId="1654358641" sldId="305"/>
        </pc:sldMkLst>
      </pc:sldChg>
      <pc:sldChg chg="addSp delSp modSp add">
        <pc:chgData name="Chris Brossman" userId="99066fc6-c176-49a7-bb66-816f63067c0a" providerId="ADAL" clId="{B0BDEA3F-2F6D-4DD0-84E7-EF1E375765CB}" dt="2018-04-08T17:36:57.564" v="2157" actId="20577"/>
        <pc:sldMkLst>
          <pc:docMk/>
          <pc:sldMk cId="3679655900" sldId="305"/>
        </pc:sldMkLst>
        <pc:spChg chg="mod">
          <ac:chgData name="Chris Brossman" userId="99066fc6-c176-49a7-bb66-816f63067c0a" providerId="ADAL" clId="{B0BDEA3F-2F6D-4DD0-84E7-EF1E375765CB}" dt="2018-04-08T17:36:57.564" v="2157" actId="20577"/>
          <ac:spMkLst>
            <pc:docMk/>
            <pc:sldMk cId="3679655900" sldId="305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8T17:36:33.950" v="2104"/>
          <ac:spMkLst>
            <pc:docMk/>
            <pc:sldMk cId="3679655900" sldId="305"/>
            <ac:spMk id="4" creationId="{5EDE96D3-3B91-472F-9297-4E9702D9E941}"/>
          </ac:spMkLst>
        </pc:spChg>
        <pc:picChg chg="add mod">
          <ac:chgData name="Chris Brossman" userId="99066fc6-c176-49a7-bb66-816f63067c0a" providerId="ADAL" clId="{B0BDEA3F-2F6D-4DD0-84E7-EF1E375765CB}" dt="2018-04-08T17:36:33.950" v="2104"/>
          <ac:picMkLst>
            <pc:docMk/>
            <pc:sldMk cId="3679655900" sldId="305"/>
            <ac:picMk id="5" creationId="{84CD1F6E-D63F-4778-BA21-1DB67255C76B}"/>
          </ac:picMkLst>
        </pc:picChg>
        <pc:picChg chg="del">
          <ac:chgData name="Chris Brossman" userId="99066fc6-c176-49a7-bb66-816f63067c0a" providerId="ADAL" clId="{B0BDEA3F-2F6D-4DD0-84E7-EF1E375765CB}" dt="2018-04-08T17:35:52.518" v="2103" actId="478"/>
          <ac:picMkLst>
            <pc:docMk/>
            <pc:sldMk cId="3679655900" sldId="305"/>
            <ac:picMk id="6" creationId="{532A3D93-8311-4D20-BD61-90F9393AC206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8T17:38:09.623" v="2184"/>
        <pc:sldMkLst>
          <pc:docMk/>
          <pc:sldMk cId="2031619269" sldId="306"/>
        </pc:sldMkLst>
        <pc:spChg chg="mod">
          <ac:chgData name="Chris Brossman" userId="99066fc6-c176-49a7-bb66-816f63067c0a" providerId="ADAL" clId="{B0BDEA3F-2F6D-4DD0-84E7-EF1E375765CB}" dt="2018-04-08T17:37:38.895" v="2182" actId="20577"/>
          <ac:spMkLst>
            <pc:docMk/>
            <pc:sldMk cId="2031619269" sldId="306"/>
            <ac:spMk id="2" creationId="{C9DCA6FF-D8CE-4B45-85B6-942B532AFC19}"/>
          </ac:spMkLst>
        </pc:spChg>
        <pc:spChg chg="add del mod">
          <ac:chgData name="Chris Brossman" userId="99066fc6-c176-49a7-bb66-816f63067c0a" providerId="ADAL" clId="{B0BDEA3F-2F6D-4DD0-84E7-EF1E375765CB}" dt="2018-04-08T17:38:09.623" v="2184"/>
          <ac:spMkLst>
            <pc:docMk/>
            <pc:sldMk cId="2031619269" sldId="306"/>
            <ac:spMk id="4" creationId="{30670C99-54F7-4466-9B80-94E451AA0A71}"/>
          </ac:spMkLst>
        </pc:spChg>
        <pc:picChg chg="del">
          <ac:chgData name="Chris Brossman" userId="99066fc6-c176-49a7-bb66-816f63067c0a" providerId="ADAL" clId="{B0BDEA3F-2F6D-4DD0-84E7-EF1E375765CB}" dt="2018-04-08T17:38:08.586" v="2183" actId="478"/>
          <ac:picMkLst>
            <pc:docMk/>
            <pc:sldMk cId="2031619269" sldId="306"/>
            <ac:picMk id="5" creationId="{84CD1F6E-D63F-4778-BA21-1DB67255C76B}"/>
          </ac:picMkLst>
        </pc:picChg>
        <pc:picChg chg="add mod">
          <ac:chgData name="Chris Brossman" userId="99066fc6-c176-49a7-bb66-816f63067c0a" providerId="ADAL" clId="{B0BDEA3F-2F6D-4DD0-84E7-EF1E375765CB}" dt="2018-04-08T17:38:09.623" v="2184"/>
          <ac:picMkLst>
            <pc:docMk/>
            <pc:sldMk cId="2031619269" sldId="306"/>
            <ac:picMk id="6" creationId="{F0A6EFDA-B89E-4F57-BBFC-3DD45ABDDA7E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8T17:38:41.968" v="2187"/>
        <pc:sldMkLst>
          <pc:docMk/>
          <pc:sldMk cId="1936485399" sldId="307"/>
        </pc:sldMkLst>
        <pc:spChg chg="add del mod">
          <ac:chgData name="Chris Brossman" userId="99066fc6-c176-49a7-bb66-816f63067c0a" providerId="ADAL" clId="{B0BDEA3F-2F6D-4DD0-84E7-EF1E375765CB}" dt="2018-04-08T17:38:41.968" v="2187"/>
          <ac:spMkLst>
            <pc:docMk/>
            <pc:sldMk cId="1936485399" sldId="307"/>
            <ac:spMk id="4" creationId="{B0FCB00D-F607-43B1-96F7-C2CCA802C08E}"/>
          </ac:spMkLst>
        </pc:spChg>
        <pc:picChg chg="add mod">
          <ac:chgData name="Chris Brossman" userId="99066fc6-c176-49a7-bb66-816f63067c0a" providerId="ADAL" clId="{B0BDEA3F-2F6D-4DD0-84E7-EF1E375765CB}" dt="2018-04-08T17:38:41.968" v="2187"/>
          <ac:picMkLst>
            <pc:docMk/>
            <pc:sldMk cId="1936485399" sldId="307"/>
            <ac:picMk id="5" creationId="{CBD23F1C-5A01-4BFF-8991-DC257D0F480E}"/>
          </ac:picMkLst>
        </pc:picChg>
        <pc:picChg chg="del">
          <ac:chgData name="Chris Brossman" userId="99066fc6-c176-49a7-bb66-816f63067c0a" providerId="ADAL" clId="{B0BDEA3F-2F6D-4DD0-84E7-EF1E375765CB}" dt="2018-04-08T17:38:40.867" v="2186" actId="478"/>
          <ac:picMkLst>
            <pc:docMk/>
            <pc:sldMk cId="1936485399" sldId="307"/>
            <ac:picMk id="6" creationId="{F0A6EFDA-B89E-4F57-BBFC-3DD45ABDDA7E}"/>
          </ac:picMkLst>
        </pc:picChg>
      </pc:sldChg>
      <pc:sldChg chg="addSp delSp modSp add">
        <pc:chgData name="Chris Brossman" userId="99066fc6-c176-49a7-bb66-816f63067c0a" providerId="ADAL" clId="{B0BDEA3F-2F6D-4DD0-84E7-EF1E375765CB}" dt="2018-04-08T17:39:11.870" v="2190"/>
        <pc:sldMkLst>
          <pc:docMk/>
          <pc:sldMk cId="3878782313" sldId="308"/>
        </pc:sldMkLst>
        <pc:spChg chg="add del mod">
          <ac:chgData name="Chris Brossman" userId="99066fc6-c176-49a7-bb66-816f63067c0a" providerId="ADAL" clId="{B0BDEA3F-2F6D-4DD0-84E7-EF1E375765CB}" dt="2018-04-08T17:39:11.870" v="2190"/>
          <ac:spMkLst>
            <pc:docMk/>
            <pc:sldMk cId="3878782313" sldId="308"/>
            <ac:spMk id="4" creationId="{3F9E08CD-C6E1-4079-84F6-3CA532E35E1C}"/>
          </ac:spMkLst>
        </pc:spChg>
        <pc:picChg chg="del">
          <ac:chgData name="Chris Brossman" userId="99066fc6-c176-49a7-bb66-816f63067c0a" providerId="ADAL" clId="{B0BDEA3F-2F6D-4DD0-84E7-EF1E375765CB}" dt="2018-04-08T17:39:10.726" v="2189" actId="478"/>
          <ac:picMkLst>
            <pc:docMk/>
            <pc:sldMk cId="3878782313" sldId="308"/>
            <ac:picMk id="5" creationId="{CBD23F1C-5A01-4BFF-8991-DC257D0F480E}"/>
          </ac:picMkLst>
        </pc:picChg>
        <pc:picChg chg="add mod">
          <ac:chgData name="Chris Brossman" userId="99066fc6-c176-49a7-bb66-816f63067c0a" providerId="ADAL" clId="{B0BDEA3F-2F6D-4DD0-84E7-EF1E375765CB}" dt="2018-04-08T17:39:11.870" v="2190"/>
          <ac:picMkLst>
            <pc:docMk/>
            <pc:sldMk cId="3878782313" sldId="308"/>
            <ac:picMk id="6" creationId="{FFD324E9-91E7-4B5A-A9C2-E6B26A21F2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D901-4B22-4713-B651-059651468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Analysis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F75ED-A0A0-4284-94D3-EA115E748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2018-04-10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Christopher Brossman</a:t>
            </a:r>
          </a:p>
        </p:txBody>
      </p:sp>
    </p:spTree>
    <p:extLst>
      <p:ext uri="{BB962C8B-B14F-4D97-AF65-F5344CB8AC3E}">
        <p14:creationId xmlns:p14="http://schemas.microsoft.com/office/powerpoint/2010/main" val="55977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Spin up EMR with Spark &amp; Hive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8BF981-D09D-4221-93A2-B8E92F7A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43010"/>
            <a:ext cx="6281738" cy="3168805"/>
          </a:xfrm>
        </p:spPr>
      </p:pic>
    </p:spTree>
    <p:extLst>
      <p:ext uri="{BB962C8B-B14F-4D97-AF65-F5344CB8AC3E}">
        <p14:creationId xmlns:p14="http://schemas.microsoft.com/office/powerpoint/2010/main" val="393418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Spin up EMR with Spark &amp; Hive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633ED2-4146-487C-BA6B-AFF34B7E3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85869"/>
            <a:ext cx="6281738" cy="3283087"/>
          </a:xfrm>
        </p:spPr>
      </p:pic>
    </p:spTree>
    <p:extLst>
      <p:ext uri="{BB962C8B-B14F-4D97-AF65-F5344CB8AC3E}">
        <p14:creationId xmlns:p14="http://schemas.microsoft.com/office/powerpoint/2010/main" val="309491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Spin up EMR with Spark &amp; Hive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EFC63B-CA59-4917-98E4-362478D7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082728"/>
            <a:ext cx="6281738" cy="2689369"/>
          </a:xfrm>
        </p:spPr>
      </p:pic>
    </p:spTree>
    <p:extLst>
      <p:ext uri="{BB962C8B-B14F-4D97-AF65-F5344CB8AC3E}">
        <p14:creationId xmlns:p14="http://schemas.microsoft.com/office/powerpoint/2010/main" val="88500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Adjust Security of EMR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04B372-26B3-49B8-844C-325DC10E4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366412"/>
            <a:ext cx="6281738" cy="2122001"/>
          </a:xfrm>
        </p:spPr>
      </p:pic>
    </p:spTree>
    <p:extLst>
      <p:ext uri="{BB962C8B-B14F-4D97-AF65-F5344CB8AC3E}">
        <p14:creationId xmlns:p14="http://schemas.microsoft.com/office/powerpoint/2010/main" val="51141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Adjust Security of EMR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FD4657-7CD6-493A-BB77-25BDB55E6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120" y="803275"/>
            <a:ext cx="5311698" cy="5248275"/>
          </a:xfrm>
        </p:spPr>
      </p:pic>
    </p:spTree>
    <p:extLst>
      <p:ext uri="{BB962C8B-B14F-4D97-AF65-F5344CB8AC3E}">
        <p14:creationId xmlns:p14="http://schemas.microsoft.com/office/powerpoint/2010/main" val="179482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Adjust Security of EMR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F640E4-6563-48CF-B405-476F3F329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29302"/>
            <a:ext cx="6281738" cy="3596220"/>
          </a:xfrm>
        </p:spPr>
      </p:pic>
    </p:spTree>
    <p:extLst>
      <p:ext uri="{BB962C8B-B14F-4D97-AF65-F5344CB8AC3E}">
        <p14:creationId xmlns:p14="http://schemas.microsoft.com/office/powerpoint/2010/main" val="181084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Adjust Security of EMR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7A123E-E467-4A40-8622-C384329B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097433"/>
            <a:ext cx="6281738" cy="2659959"/>
          </a:xfrm>
        </p:spPr>
      </p:pic>
    </p:spTree>
    <p:extLst>
      <p:ext uri="{BB962C8B-B14F-4D97-AF65-F5344CB8AC3E}">
        <p14:creationId xmlns:p14="http://schemas.microsoft.com/office/powerpoint/2010/main" val="428870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Adjust Security of EMR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5D8C1D-9F06-4330-87F7-2696BA72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49002"/>
            <a:ext cx="6281738" cy="3356820"/>
          </a:xfrm>
        </p:spPr>
      </p:pic>
    </p:spTree>
    <p:extLst>
      <p:ext uri="{BB962C8B-B14F-4D97-AF65-F5344CB8AC3E}">
        <p14:creationId xmlns:p14="http://schemas.microsoft.com/office/powerpoint/2010/main" val="122233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Connect to EMR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2B8F48-858B-4E26-9217-1FE0BE8EF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14445"/>
            <a:ext cx="6281738" cy="3425935"/>
          </a:xfrm>
        </p:spPr>
      </p:pic>
    </p:spTree>
    <p:extLst>
      <p:ext uri="{BB962C8B-B14F-4D97-AF65-F5344CB8AC3E}">
        <p14:creationId xmlns:p14="http://schemas.microsoft.com/office/powerpoint/2010/main" val="85081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Redshift IAM role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8C407D-4407-4991-A298-6225DD55A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176707"/>
            <a:ext cx="6281738" cy="2501410"/>
          </a:xfrm>
        </p:spPr>
      </p:pic>
    </p:spTree>
    <p:extLst>
      <p:ext uri="{BB962C8B-B14F-4D97-AF65-F5344CB8AC3E}">
        <p14:creationId xmlns:p14="http://schemas.microsoft.com/office/powerpoint/2010/main" val="162051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E339-0B5A-4F63-A4A6-C8172790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5A87-15C2-409F-93D2-1E34E018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Practice with big data tools in AWS</a:t>
            </a:r>
          </a:p>
          <a:p>
            <a:pPr lvl="1"/>
            <a:r>
              <a:rPr lang="en-US" dirty="0"/>
              <a:t>Predict flight cancellations based on weather patterns and seasonal variation</a:t>
            </a:r>
          </a:p>
          <a:p>
            <a:pPr lvl="1"/>
            <a:r>
              <a:rPr lang="en-US" dirty="0"/>
              <a:t>Reference</a:t>
            </a:r>
          </a:p>
          <a:p>
            <a:pPr lvl="2"/>
            <a:r>
              <a:rPr lang="en-US" dirty="0"/>
              <a:t>https://aws.amazon.com/blogs/big-data/powering-amazon-redshift-analytics-with-apache-spark-and-amazon-machine-learning/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Ingest data sets &amp; manually load in s3 (usually an API is a good way to dump these)</a:t>
            </a:r>
          </a:p>
          <a:p>
            <a:pPr lvl="2"/>
            <a:r>
              <a:rPr lang="en-US" dirty="0"/>
              <a:t>Below are the two data sources used</a:t>
            </a:r>
          </a:p>
          <a:p>
            <a:pPr lvl="3"/>
            <a:r>
              <a:rPr lang="en-US" dirty="0"/>
              <a:t>https://www.faa.gov/data_research/aviation_data_statistics/data_downloads</a:t>
            </a:r>
          </a:p>
          <a:p>
            <a:pPr lvl="3"/>
            <a:r>
              <a:rPr lang="en-US" dirty="0"/>
              <a:t>https://www.ncdc.noaa.gov/cdo-web/datasets</a:t>
            </a:r>
          </a:p>
          <a:p>
            <a:pPr lvl="1"/>
            <a:r>
              <a:rPr lang="en-US" dirty="0"/>
              <a:t>Spin up EMR &amp; </a:t>
            </a:r>
            <a:r>
              <a:rPr lang="en-US" dirty="0" err="1"/>
              <a:t>Reshift</a:t>
            </a:r>
            <a:r>
              <a:rPr lang="en-US" dirty="0"/>
              <a:t> clusters and setup roles</a:t>
            </a:r>
          </a:p>
          <a:p>
            <a:pPr lvl="1"/>
            <a:r>
              <a:rPr lang="en-US" dirty="0"/>
              <a:t>Connect to EMR through SSH tunnel and run Hive scripts</a:t>
            </a:r>
          </a:p>
          <a:p>
            <a:pPr lvl="2"/>
            <a:r>
              <a:rPr lang="en-US" dirty="0"/>
              <a:t>connect and run Hive scripts – just to see hive in action</a:t>
            </a:r>
          </a:p>
          <a:p>
            <a:pPr lvl="2"/>
            <a:r>
              <a:rPr lang="en-US" dirty="0"/>
              <a:t>Alternative is to dump these to s3 or read directly into Spark, but we are learning Hive!</a:t>
            </a:r>
          </a:p>
          <a:p>
            <a:pPr lvl="1"/>
            <a:r>
              <a:rPr lang="en-US" dirty="0"/>
              <a:t>Connect to redshift through SQL client and run…</a:t>
            </a:r>
          </a:p>
          <a:p>
            <a:pPr lvl="2"/>
            <a:r>
              <a:rPr lang="en-US" dirty="0"/>
              <a:t>create table and load data</a:t>
            </a:r>
          </a:p>
          <a:p>
            <a:pPr lvl="2"/>
            <a:r>
              <a:rPr lang="en-US" dirty="0"/>
              <a:t>load UDF &amp; explain</a:t>
            </a:r>
          </a:p>
          <a:p>
            <a:pPr lvl="2"/>
            <a:r>
              <a:rPr lang="en-US" dirty="0"/>
              <a:t>unload to s3</a:t>
            </a:r>
          </a:p>
          <a:p>
            <a:pPr lvl="1"/>
            <a:r>
              <a:rPr lang="en-US" dirty="0"/>
              <a:t>Run Spark Jobs and output to s3</a:t>
            </a:r>
          </a:p>
          <a:p>
            <a:pPr lvl="2"/>
            <a:r>
              <a:rPr lang="en-US" dirty="0"/>
              <a:t>Read hive dataset (or directly from s3) and s3 and join together</a:t>
            </a:r>
          </a:p>
          <a:p>
            <a:pPr lvl="2"/>
            <a:r>
              <a:rPr lang="en-US" dirty="0"/>
              <a:t>create simple predictor on probability for flight to be delayed</a:t>
            </a:r>
          </a:p>
          <a:p>
            <a:pPr lvl="2"/>
            <a:r>
              <a:rPr lang="en-US" dirty="0"/>
              <a:t>load id and probability into s3</a:t>
            </a:r>
          </a:p>
          <a:p>
            <a:pPr lvl="2"/>
            <a:r>
              <a:rPr lang="en-US" dirty="0"/>
              <a:t>upload script EMR and spark-submit</a:t>
            </a:r>
          </a:p>
        </p:txBody>
      </p:sp>
    </p:spTree>
    <p:extLst>
      <p:ext uri="{BB962C8B-B14F-4D97-AF65-F5344CB8AC3E}">
        <p14:creationId xmlns:p14="http://schemas.microsoft.com/office/powerpoint/2010/main" val="132058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Redshift IAM role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134DB6-6AA7-4972-85B9-344F448E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309452"/>
            <a:ext cx="6281738" cy="4235921"/>
          </a:xfrm>
        </p:spPr>
      </p:pic>
    </p:spTree>
    <p:extLst>
      <p:ext uri="{BB962C8B-B14F-4D97-AF65-F5344CB8AC3E}">
        <p14:creationId xmlns:p14="http://schemas.microsoft.com/office/powerpoint/2010/main" val="2462842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Redshift IAM role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04EBAF-F6BB-4596-BF4A-9B2073D92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157448"/>
            <a:ext cx="6281738" cy="2539929"/>
          </a:xfrm>
        </p:spPr>
      </p:pic>
    </p:spTree>
    <p:extLst>
      <p:ext uri="{BB962C8B-B14F-4D97-AF65-F5344CB8AC3E}">
        <p14:creationId xmlns:p14="http://schemas.microsoft.com/office/powerpoint/2010/main" val="343728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Redshift IAM role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B33B90-6BDD-45F3-AFBC-C012B2E6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056619"/>
            <a:ext cx="6281738" cy="4741587"/>
          </a:xfrm>
        </p:spPr>
      </p:pic>
    </p:spTree>
    <p:extLst>
      <p:ext uri="{BB962C8B-B14F-4D97-AF65-F5344CB8AC3E}">
        <p14:creationId xmlns:p14="http://schemas.microsoft.com/office/powerpoint/2010/main" val="368255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Spin up Redshift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B8CB2-561B-48ED-BC50-58FBD0864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92264"/>
            <a:ext cx="6281738" cy="38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4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Spin up Redshift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52D96-77BA-4C5E-AB27-0E4F62E43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222564"/>
            <a:ext cx="6281738" cy="44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9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Spin up Redshift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1F477-95E1-4F98-93F9-D01C73185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78322"/>
            <a:ext cx="6281738" cy="28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3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Connect to Redshift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A8C087-B8A4-464C-9AB3-5D1E87F2A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96021"/>
            <a:ext cx="6281738" cy="3862783"/>
          </a:xfrm>
        </p:spPr>
      </p:pic>
    </p:spTree>
    <p:extLst>
      <p:ext uri="{BB962C8B-B14F-4D97-AF65-F5344CB8AC3E}">
        <p14:creationId xmlns:p14="http://schemas.microsoft.com/office/powerpoint/2010/main" val="115074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3256-DEBE-4646-B337-904EE530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Hive Scripts</a:t>
            </a:r>
          </a:p>
        </p:txBody>
      </p:sp>
    </p:spTree>
    <p:extLst>
      <p:ext uri="{BB962C8B-B14F-4D97-AF65-F5344CB8AC3E}">
        <p14:creationId xmlns:p14="http://schemas.microsoft.com/office/powerpoint/2010/main" val="82929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Run Hive Scripts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8EB68-731F-4FEA-BCC3-71E2A32F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37" y="5552974"/>
            <a:ext cx="1297004" cy="11790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CA4EC6-3AC6-43E7-8C36-2EB189C89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044" y="817562"/>
            <a:ext cx="48958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27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Run Hive Scripts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870B4D-3DD6-4239-BA0A-0D530208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87771"/>
            <a:ext cx="6281738" cy="3079283"/>
          </a:xfrm>
        </p:spPr>
      </p:pic>
    </p:spTree>
    <p:extLst>
      <p:ext uri="{BB962C8B-B14F-4D97-AF65-F5344CB8AC3E}">
        <p14:creationId xmlns:p14="http://schemas.microsoft.com/office/powerpoint/2010/main" val="225223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F62-71FB-4205-9178-4EB85DEC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5FA8C8F-34AE-4D5F-A29E-E8F5E51E3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100" y="1908920"/>
            <a:ext cx="6281738" cy="33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5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Run Hive Scripts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960B10-6A9C-48ED-922C-85F21C526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98907"/>
            <a:ext cx="6281738" cy="3057010"/>
          </a:xfrm>
        </p:spPr>
      </p:pic>
    </p:spTree>
    <p:extLst>
      <p:ext uri="{BB962C8B-B14F-4D97-AF65-F5344CB8AC3E}">
        <p14:creationId xmlns:p14="http://schemas.microsoft.com/office/powerpoint/2010/main" val="758150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3256-DEBE-4646-B337-904EE530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 Scripts</a:t>
            </a:r>
          </a:p>
        </p:txBody>
      </p:sp>
    </p:spTree>
    <p:extLst>
      <p:ext uri="{BB962C8B-B14F-4D97-AF65-F5344CB8AC3E}">
        <p14:creationId xmlns:p14="http://schemas.microsoft.com/office/powerpoint/2010/main" val="1027706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Run Redshift Scripts –create table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396D6-C06F-48F0-A3FC-968EBF2AF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3381" y="1284287"/>
            <a:ext cx="5591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2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Run Redshift Scripts – load data from s3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6A649-0F58-46F1-8B72-7644CE3F0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006" y="2970212"/>
            <a:ext cx="4733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6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Run Redshift Scripts - UDF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EDEF11-EE7E-4A8C-8124-70AA9C24C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151764"/>
            <a:ext cx="6281738" cy="45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Run Redshift Scripts – unload to s3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4599FC-AC31-40B5-A953-94ED6E378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67478"/>
            <a:ext cx="6281738" cy="29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4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S3 from redshift unload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E95F2-DAE4-42C8-9048-307C968F1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469" y="1431925"/>
            <a:ext cx="4953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69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3256-DEBE-4646-B337-904EE530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57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Zeppelin File Imports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3A186D-3F29-4751-BA7A-3EB3CB612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172937"/>
            <a:ext cx="6281738" cy="25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92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Hive Data – on same cluster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E0E3A1-25AC-4612-AF85-2EA88736C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263746"/>
            <a:ext cx="6281738" cy="2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3256-DEBE-4646-B337-904EE530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416925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Flight Data From s3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F1BFD-077A-48F8-9C30-B138E1007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64579"/>
            <a:ext cx="6281738" cy="29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93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Data – give summary stats of variable of interest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D3AAFE-845E-4558-ABE5-5D2F56B21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472741"/>
            <a:ext cx="6281738" cy="19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4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null values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22EA1F-5C2E-4ACA-831E-78F866281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269" y="3041650"/>
            <a:ext cx="5105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07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ML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478F8A-A4CD-4E94-90EE-30E37558D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85914"/>
            <a:ext cx="6281738" cy="30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33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ML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3F02EF-4D35-4EF0-9293-D91C2D391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531" y="2593975"/>
            <a:ext cx="4714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2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18010-6D3E-405F-A921-D637919B7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4519" y="3046412"/>
            <a:ext cx="2628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6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export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4EA0BD-CD08-4ABE-A2DE-2F975AD88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79734"/>
            <a:ext cx="6281738" cy="28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16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to S3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2A3D93-8311-4D20-BD61-90F9393AC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3216262"/>
            <a:ext cx="6281738" cy="4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10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Submit Job</a:t>
            </a:r>
            <a:br>
              <a:rPr lang="en-US" dirty="0"/>
            </a:br>
            <a:r>
              <a:rPr lang="en-US" dirty="0"/>
              <a:t>-adjust python file for spark job &amp; put on s3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D1F6E-D63F-4778-BA21-1DB67255C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069" y="1336675"/>
            <a:ext cx="3733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55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Job</a:t>
            </a:r>
            <a:br>
              <a:rPr lang="en-US" dirty="0"/>
            </a:br>
            <a:r>
              <a:rPr lang="en-US" dirty="0"/>
              <a:t>-add step in EMR cluster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A6EFDA-B89E-4F57-BBFC-3DD45ABDD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794" y="1870075"/>
            <a:ext cx="50863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1C13-3F34-40C9-A7DF-54D23872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Files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2522C9-E74A-4107-A64E-B885ABC35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253868"/>
            <a:ext cx="6281738" cy="43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8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Job</a:t>
            </a:r>
            <a:br>
              <a:rPr lang="en-US" dirty="0"/>
            </a:br>
            <a:r>
              <a:rPr lang="en-US" dirty="0"/>
              <a:t>-add step in EMR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23F1C-5A01-4BFF-8991-DC257D0F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26032"/>
            <a:ext cx="6281738" cy="36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85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6FF-D8CE-4B45-85B6-942B532A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Job</a:t>
            </a:r>
            <a:br>
              <a:rPr lang="en-US" dirty="0"/>
            </a:br>
            <a:r>
              <a:rPr lang="en-US" dirty="0"/>
              <a:t>-add step in EMR cluster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D324E9-91E7-4B5A-A9C2-E6B26A21F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558180"/>
            <a:ext cx="6281738" cy="17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8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1C13-3F34-40C9-A7DF-54D23872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Files Structure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05D24A-D5F7-4D43-A544-409F7A35E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706" y="1298575"/>
            <a:ext cx="49625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8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1C13-3F34-40C9-A7DF-54D23872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Files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236DE-AED2-4B76-983E-DC354890F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32836"/>
            <a:ext cx="6281738" cy="37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9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3256-DEBE-4646-B337-904EE530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up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AA9EA-F634-41C8-9CCF-A79AA6DCF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Redshift &amp; EMR</a:t>
            </a:r>
          </a:p>
        </p:txBody>
      </p:sp>
    </p:spTree>
    <p:extLst>
      <p:ext uri="{BB962C8B-B14F-4D97-AF65-F5344CB8AC3E}">
        <p14:creationId xmlns:p14="http://schemas.microsoft.com/office/powerpoint/2010/main" val="22333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F30-1A23-4467-B2ED-B7A4CE5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kern="1200" spc="-150" dirty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Spin up EMR with Spark &amp; Hive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0D569-66CF-4C66-8FED-003688A6B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79373"/>
            <a:ext cx="6281738" cy="3896078"/>
          </a:xfrm>
        </p:spPr>
      </p:pic>
    </p:spTree>
    <p:extLst>
      <p:ext uri="{BB962C8B-B14F-4D97-AF65-F5344CB8AC3E}">
        <p14:creationId xmlns:p14="http://schemas.microsoft.com/office/powerpoint/2010/main" val="37931403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237</TotalTime>
  <Words>410</Words>
  <Application>Microsoft Office PowerPoint</Application>
  <PresentationFormat>Widescreen</PresentationFormat>
  <Paragraphs>78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 Light</vt:lpstr>
      <vt:lpstr>Rockwell</vt:lpstr>
      <vt:lpstr>Wingdings</vt:lpstr>
      <vt:lpstr>Atlas</vt:lpstr>
      <vt:lpstr>Big Data Analysis on AWS</vt:lpstr>
      <vt:lpstr>What are we doing?</vt:lpstr>
      <vt:lpstr>Architecture</vt:lpstr>
      <vt:lpstr>S3 file structure</vt:lpstr>
      <vt:lpstr>S3 Files Structure</vt:lpstr>
      <vt:lpstr>S3 Files Structure</vt:lpstr>
      <vt:lpstr>S3 Files Structure</vt:lpstr>
      <vt:lpstr>Spin up Clusters</vt:lpstr>
      <vt:lpstr>Spin up EMR with Spark &amp; Hive</vt:lpstr>
      <vt:lpstr>Spin up EMR with Spark &amp; Hive</vt:lpstr>
      <vt:lpstr>Spin up EMR with Spark &amp; Hive</vt:lpstr>
      <vt:lpstr>Spin up EMR with Spark &amp; Hive</vt:lpstr>
      <vt:lpstr>Adjust Security of EMR</vt:lpstr>
      <vt:lpstr>Adjust Security of EMR</vt:lpstr>
      <vt:lpstr>Adjust Security of EMR</vt:lpstr>
      <vt:lpstr>Adjust Security of EMR</vt:lpstr>
      <vt:lpstr>Adjust Security of EMR</vt:lpstr>
      <vt:lpstr>Connect to EMR</vt:lpstr>
      <vt:lpstr>Redshift IAM role</vt:lpstr>
      <vt:lpstr>Redshift IAM role</vt:lpstr>
      <vt:lpstr>Redshift IAM role</vt:lpstr>
      <vt:lpstr>Redshift IAM role</vt:lpstr>
      <vt:lpstr>Spin up Redshift</vt:lpstr>
      <vt:lpstr>Spin up Redshift</vt:lpstr>
      <vt:lpstr>Spin up Redshift</vt:lpstr>
      <vt:lpstr>Connect to Redshift</vt:lpstr>
      <vt:lpstr>Run Hive Scripts</vt:lpstr>
      <vt:lpstr>Run Hive Scripts</vt:lpstr>
      <vt:lpstr>Run Hive Scripts</vt:lpstr>
      <vt:lpstr>Run Hive Scripts</vt:lpstr>
      <vt:lpstr>Redshift Scripts</vt:lpstr>
      <vt:lpstr>Run Redshift Scripts –create table</vt:lpstr>
      <vt:lpstr>Run Redshift Scripts – load data from s3</vt:lpstr>
      <vt:lpstr>Run Redshift Scripts - UDF</vt:lpstr>
      <vt:lpstr>Run Redshift Scripts – unload to s3</vt:lpstr>
      <vt:lpstr>S3 from redshift unload</vt:lpstr>
      <vt:lpstr>PySpark</vt:lpstr>
      <vt:lpstr>Zeppelin File Imports</vt:lpstr>
      <vt:lpstr>Get Hive Data – on same cluster</vt:lpstr>
      <vt:lpstr>Get Flight Data From s3</vt:lpstr>
      <vt:lpstr>Join Data – give summary stats of variable of interest</vt:lpstr>
      <vt:lpstr>Impute null values</vt:lpstr>
      <vt:lpstr>Setup ML Pipeline</vt:lpstr>
      <vt:lpstr>Run ML pipeline</vt:lpstr>
      <vt:lpstr>Evaluate ML</vt:lpstr>
      <vt:lpstr>Prep export</vt:lpstr>
      <vt:lpstr>Export to S3</vt:lpstr>
      <vt:lpstr>Submit Job -adjust python file for spark job &amp; put on s3</vt:lpstr>
      <vt:lpstr>Submit Job -add step in EMR cluster</vt:lpstr>
      <vt:lpstr>Submit Job -add step in EMR cluster</vt:lpstr>
      <vt:lpstr>Submit Job -add step in EMR 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on AWS</dc:title>
  <dc:creator>Chris Brossman</dc:creator>
  <cp:lastModifiedBy>Chris Brossman</cp:lastModifiedBy>
  <cp:revision>7</cp:revision>
  <dcterms:created xsi:type="dcterms:W3CDTF">2018-04-01T17:48:32Z</dcterms:created>
  <dcterms:modified xsi:type="dcterms:W3CDTF">2018-04-08T17:39:19Z</dcterms:modified>
</cp:coreProperties>
</file>