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82" r:id="rId5"/>
    <p:sldId id="292" r:id="rId6"/>
    <p:sldId id="293" r:id="rId7"/>
    <p:sldId id="283" r:id="rId8"/>
    <p:sldId id="291"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4" d="100"/>
          <a:sy n="114" d="100"/>
        </p:scale>
        <p:origin x="414" y="10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5/12/2020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5/12/2020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Turn-Based/Quiz Game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CS 246 Project Proposal</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dirty="0"/>
              <a:t>Why?</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616410" y="3363436"/>
            <a:ext cx="4000500" cy="1976633"/>
          </a:xfrm>
        </p:spPr>
        <p:txBody>
          <a:bodyPr/>
          <a:lstStyle/>
          <a:p>
            <a:r>
              <a:rPr lang="en-US" dirty="0"/>
              <a:t>To meet the needs of the assignment, this application requires us to implement at least a method such as learning/education and personal development while being a daily app that users would want to use.</a:t>
            </a:r>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US" dirty="0"/>
              <a:t>How?</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59754" y="2665775"/>
            <a:ext cx="4000500" cy="2179629"/>
          </a:xfrm>
        </p:spPr>
        <p:txBody>
          <a:bodyPr/>
          <a:lstStyle/>
          <a:p>
            <a:r>
              <a:rPr lang="en-US" dirty="0"/>
              <a:t>Using already given templates, it falls upon us as the “creators” to devise original implementations that would either make the desired product passable or even innovative for our benefit as well as towards consumers.</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1176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What about saved data?</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1" y="1008000"/>
            <a:ext cx="5472000" cy="1613506"/>
          </a:xfrm>
        </p:spPr>
        <p:txBody>
          <a:bodyPr/>
          <a:lstStyle/>
          <a:p>
            <a:pPr marL="285750" indent="-285750">
              <a:lnSpc>
                <a:spcPct val="150000"/>
              </a:lnSpc>
              <a:buFont typeface="Arial" panose="020B0604020202020204" pitchFamily="34" charset="0"/>
              <a:buChar char="•"/>
            </a:pPr>
            <a:r>
              <a:rPr lang="en-US" dirty="0"/>
              <a:t>A popular example of these types of games such as Pokémon, and Final Fantasy (or a Modern Take, “Learn Japanese to Survive!” series) had the option “to save” data into your personal device though with modern technology today it is possible to also save in the cloud.</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1801" y="3258000"/>
            <a:ext cx="5472000" cy="2760511"/>
          </a:xfrm>
        </p:spPr>
        <p:txBody>
          <a:bodyPr/>
          <a:lstStyle/>
          <a:p>
            <a:pPr marL="0" indent="0">
              <a:buNone/>
            </a:pPr>
            <a:r>
              <a:rPr lang="en-US" sz="2800" dirty="0"/>
              <a:t>Obtaining Data?</a:t>
            </a:r>
          </a:p>
          <a:p>
            <a:pPr>
              <a:lnSpc>
                <a:spcPct val="150000"/>
              </a:lnSpc>
            </a:pPr>
            <a:r>
              <a:rPr lang="en-US" dirty="0"/>
              <a:t>As this application is to be utilized as an application onto the Play Store, we can take examples used by other publishers to store a copy of the application to which users can then receive a “clone” to then freely read/write upon the file itself.</a:t>
            </a:r>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Time-Frame</a:t>
            </a:r>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5" name="Content Placeholder 4">
            <a:extLst>
              <a:ext uri="{FF2B5EF4-FFF2-40B4-BE49-F238E27FC236}">
                <a16:creationId xmlns:a16="http://schemas.microsoft.com/office/drawing/2014/main" id="{B00E1572-9C17-4F3C-B57D-D332008988EB}"/>
              </a:ext>
            </a:extLst>
          </p:cNvPr>
          <p:cNvSpPr>
            <a:spLocks noGrp="1"/>
          </p:cNvSpPr>
          <p:nvPr>
            <p:ph sz="half" idx="1"/>
          </p:nvPr>
        </p:nvSpPr>
        <p:spPr>
          <a:xfrm>
            <a:off x="397508" y="971783"/>
            <a:ext cx="5472000" cy="4680434"/>
          </a:xfrm>
        </p:spPr>
        <p:txBody>
          <a:bodyPr/>
          <a:lstStyle/>
          <a:p>
            <a:pPr>
              <a:lnSpc>
                <a:spcPct val="150000"/>
              </a:lnSpc>
            </a:pPr>
            <a:r>
              <a:rPr lang="en-US" dirty="0"/>
              <a:t>As we are expected to have development completed within 6 weeks, the need for simplicity is required though a desire for creativity would be satisfactory.</a:t>
            </a:r>
          </a:p>
          <a:p>
            <a:pPr>
              <a:lnSpc>
                <a:spcPct val="150000"/>
              </a:lnSpc>
            </a:pPr>
            <a:r>
              <a:rPr lang="en-US" dirty="0"/>
              <a:t>Following the provided schedule in the Team Agreement would be satisfactory for this program namely Planning, Design, Draft, and Final.</a:t>
            </a:r>
          </a:p>
        </p:txBody>
      </p:sp>
    </p:spTree>
    <p:extLst>
      <p:ext uri="{BB962C8B-B14F-4D97-AF65-F5344CB8AC3E}">
        <p14:creationId xmlns:p14="http://schemas.microsoft.com/office/powerpoint/2010/main" val="364070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Joshua Phillips</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+1 571-831-2953</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phi14009@byui.edu</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661653" y="4942435"/>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lstStyle/>
          <a:p>
            <a:r>
              <a:rPr lang="en-US" dirty="0"/>
              <a:t>https://www.twitch.tv/rhyto</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{4442785E-2DCC-48A4-B3BE-7D4AD50AAA59}tf16411253</Template>
  <TotalTime>0</TotalTime>
  <Words>281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Corbel</vt:lpstr>
      <vt:lpstr>Times New Roman</vt:lpstr>
      <vt:lpstr>Office Theme</vt:lpstr>
      <vt:lpstr>Turn-Based/Quiz Game</vt:lpstr>
      <vt:lpstr>Why?</vt:lpstr>
      <vt:lpstr>How?</vt:lpstr>
      <vt:lpstr>What about saved data?</vt:lpstr>
      <vt:lpstr>Time-Frame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2020-05-12T22:08:38Z</dcterms:created>
  <dcterms:modified xsi:type="dcterms:W3CDTF">2020-05-12T23:06:48Z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