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04040"/>
    <a:srgbClr val="CE295E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10" y="84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842951" y="3110456"/>
            <a:ext cx="46214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CMS Development</a:t>
            </a: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Brian Verschoore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Code Snippets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9E08A-60A8-45C6-B5A7-021D0A32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5" y="1290217"/>
            <a:ext cx="4248743" cy="4953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CBAE3-2720-4DC5-A970-20AFCC5F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47" y="1433909"/>
            <a:ext cx="6826836" cy="43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3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Code Snippets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348DB-5BD4-4433-9DCF-DB22EA37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271164"/>
            <a:ext cx="530616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6" y="522738"/>
            <a:ext cx="10515600" cy="498598"/>
          </a:xfrm>
        </p:spPr>
        <p:txBody>
          <a:bodyPr/>
          <a:lstStyle/>
          <a:p>
            <a:r>
              <a:rPr lang="nl-BE" dirty="0" err="1"/>
              <a:t>Deliver</a:t>
            </a:r>
            <a:r>
              <a:rPr lang="nl-BE" dirty="0"/>
              <a:t>: Eindresultaat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23B2-FF92-4D28-B0DE-11C5C474E1D3}"/>
              </a:ext>
            </a:extLst>
          </p:cNvPr>
          <p:cNvSpPr txBox="1"/>
          <p:nvPr/>
        </p:nvSpPr>
        <p:spPr>
          <a:xfrm>
            <a:off x="866274" y="1792705"/>
            <a:ext cx="1064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https://vimeo.com/310430931</a:t>
            </a:r>
          </a:p>
        </p:txBody>
      </p:sp>
    </p:spTree>
    <p:extLst>
      <p:ext uri="{BB962C8B-B14F-4D97-AF65-F5344CB8AC3E}">
        <p14:creationId xmlns:p14="http://schemas.microsoft.com/office/powerpoint/2010/main" val="305047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 + Define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36B5-3005-4074-B6E2-739D71F136A6}"/>
              </a:ext>
            </a:extLst>
          </p:cNvPr>
          <p:cNvSpPr txBox="1"/>
          <p:nvPr/>
        </p:nvSpPr>
        <p:spPr>
          <a:xfrm>
            <a:off x="418011" y="1515291"/>
            <a:ext cx="11406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CMS system + </a:t>
            </a:r>
            <a:r>
              <a:rPr lang="en-GB" dirty="0" err="1"/>
              <a:t>progessive</a:t>
            </a:r>
            <a:r>
              <a:rPr lang="en-GB" dirty="0"/>
              <a:t> mobile web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Profiel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Vrienden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Quiz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Slaap</a:t>
            </a:r>
            <a:r>
              <a:rPr lang="en-GB" dirty="0"/>
              <a:t> Tracking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Tips </a:t>
            </a:r>
            <a:r>
              <a:rPr lang="en-GB" dirty="0" err="1"/>
              <a:t>en</a:t>
            </a:r>
            <a:r>
              <a:rPr lang="en-GB" dirty="0"/>
              <a:t>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Foto</a:t>
            </a:r>
            <a:r>
              <a:rPr lang="en-GB" dirty="0"/>
              <a:t> </a:t>
            </a:r>
            <a:r>
              <a:rPr lang="en-GB" dirty="0" err="1"/>
              <a:t>Wedstrijd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Foto’s</a:t>
            </a:r>
            <a:r>
              <a:rPr lang="en-GB" dirty="0"/>
              <a:t> </a:t>
            </a:r>
            <a:r>
              <a:rPr lang="en-GB" dirty="0" err="1"/>
              <a:t>verschijnen</a:t>
            </a:r>
            <a:r>
              <a:rPr lang="en-GB" dirty="0"/>
              <a:t> pas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goedkeuring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Extra gadget: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Remembered Login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Sleeping Sounds </a:t>
            </a:r>
          </a:p>
        </p:txBody>
      </p:sp>
    </p:spTree>
    <p:extLst>
      <p:ext uri="{BB962C8B-B14F-4D97-AF65-F5344CB8AC3E}">
        <p14:creationId xmlns:p14="http://schemas.microsoft.com/office/powerpoint/2010/main" val="3247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Design: sitemap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picture containing appliance, indoor&#10;&#10;Description automatically generated">
            <a:extLst>
              <a:ext uri="{FF2B5EF4-FFF2-40B4-BE49-F238E27FC236}">
                <a16:creationId xmlns:a16="http://schemas.microsoft.com/office/drawing/2014/main" id="{367A4378-7890-455E-BC2D-9B61E79B5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56"/>
          <a:stretch/>
        </p:blipFill>
        <p:spPr>
          <a:xfrm>
            <a:off x="537754" y="1024416"/>
            <a:ext cx="10816046" cy="48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Design: wireframes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99BB1-E3FC-4630-9CD5-187754AA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66" y="1024416"/>
            <a:ext cx="9406668" cy="53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Design: style guide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0EAC0-6ADE-4AC8-AF70-78C2A05B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676427"/>
            <a:ext cx="9802593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61C33-1F08-4779-ABF2-3EC1710508F4}"/>
              </a:ext>
            </a:extLst>
          </p:cNvPr>
          <p:cNvSpPr txBox="1"/>
          <p:nvPr/>
        </p:nvSpPr>
        <p:spPr>
          <a:xfrm>
            <a:off x="1194703" y="3717758"/>
            <a:ext cx="9802593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aseline="30000" dirty="0">
                <a:solidFill>
                  <a:srgbClr val="A83837"/>
                </a:solidFill>
                <a:latin typeface="Toledo" pitchFamily="2" charset="0"/>
              </a:rPr>
              <a:t>Sleep </a:t>
            </a:r>
            <a:r>
              <a:rPr lang="nl-NL" sz="4800" baseline="30000" dirty="0" err="1">
                <a:solidFill>
                  <a:srgbClr val="A83837"/>
                </a:solidFill>
                <a:latin typeface="Toledo" pitchFamily="2" charset="0"/>
              </a:rPr>
              <a:t>Tight</a:t>
            </a:r>
            <a:r>
              <a:rPr lang="nl-NL" sz="4800" baseline="30000" dirty="0">
                <a:solidFill>
                  <a:srgbClr val="A83837"/>
                </a:solidFill>
                <a:latin typeface="Toledo" pitchFamily="2" charset="0"/>
              </a:rPr>
              <a:t> </a:t>
            </a:r>
            <a:r>
              <a:rPr lang="nl-NL" sz="2800" baseline="30000" dirty="0">
                <a:solidFill>
                  <a:srgbClr val="000000"/>
                </a:solidFill>
                <a:latin typeface="Toledo" pitchFamily="2" charset="0"/>
              </a:rPr>
              <a:t>Dit is een voorbeeld van Toledo, het speelse </a:t>
            </a:r>
            <a:r>
              <a:rPr lang="nl-NL" sz="2800" baseline="30000" dirty="0" err="1">
                <a:solidFill>
                  <a:srgbClr val="000000"/>
                </a:solidFill>
                <a:latin typeface="Toledo" pitchFamily="2" charset="0"/>
              </a:rPr>
              <a:t>geschreefde</a:t>
            </a:r>
            <a:r>
              <a:rPr lang="nl-NL" sz="2800" baseline="30000" dirty="0">
                <a:solidFill>
                  <a:srgbClr val="000000"/>
                </a:solidFill>
                <a:latin typeface="Toledo" pitchFamily="2" charset="0"/>
              </a:rPr>
              <a:t> lettertype</a:t>
            </a:r>
          </a:p>
          <a:p>
            <a:r>
              <a:rPr lang="nl-NL" sz="2800" baseline="30000" dirty="0">
                <a:solidFill>
                  <a:srgbClr val="000000"/>
                </a:solidFill>
                <a:latin typeface="Quicksand Medium" panose="00000600000000000000" pitchFamily="2" charset="0"/>
              </a:rPr>
              <a:t>Hier een beetje tekst Dit is een voorbeeld van </a:t>
            </a:r>
            <a:r>
              <a:rPr lang="nl-NL" sz="2800" baseline="30000" dirty="0" err="1">
                <a:solidFill>
                  <a:srgbClr val="000000"/>
                </a:solidFill>
                <a:latin typeface="Quicksand Medium" panose="00000600000000000000" pitchFamily="2" charset="0"/>
              </a:rPr>
              <a:t>Quicksand</a:t>
            </a:r>
            <a:r>
              <a:rPr lang="nl-NL" sz="2800" baseline="30000" dirty="0">
                <a:solidFill>
                  <a:srgbClr val="000000"/>
                </a:solidFill>
                <a:latin typeface="Quicksand Medium" panose="00000600000000000000" pitchFamily="2" charset="0"/>
              </a:rPr>
              <a:t>, het leesbare schreefloze font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1653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15D37-AB25-4128-AF96-AECBE872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940"/>
            <a:ext cx="12192000" cy="46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Code Snippets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0575C-AD2A-47FF-A91E-8449B3B1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1448"/>
            <a:ext cx="3492744" cy="5298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75694-EBF5-480B-A25B-C78E24A3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799" y="1211448"/>
            <a:ext cx="3733236" cy="52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Code Snippets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Brian Verschoore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C706B-DDBE-47B8-974B-8C256EA8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0" y="1421908"/>
            <a:ext cx="5125165" cy="4458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9C849-E1A9-4E75-8453-0AC524B2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89" y="1431434"/>
            <a:ext cx="581106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571A-3BCB-472A-8EE8-94375A1E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 Code Snippets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177A-8D62-4CF0-8CBC-D4FC2581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B336-5EE1-4E20-8498-986A68E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74D5-3A60-442A-A037-DCF7ED9F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6" y="1024416"/>
            <a:ext cx="5150984" cy="5198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A15A1-6D73-444B-8990-4833444C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49" y="1678874"/>
            <a:ext cx="6285275" cy="36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board Templates Microsoft .potx" id="{4D573A18-E299-4CE9-BBD1-53C12673C0E6}" vid="{77D55C14-41CC-445A-B13B-4FC724EC0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0</TotalTime>
  <Words>138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Quicksand Medium</vt:lpstr>
      <vt:lpstr>Segoe UI Light</vt:lpstr>
      <vt:lpstr>Toledo</vt:lpstr>
      <vt:lpstr>Office Theme</vt:lpstr>
      <vt:lpstr>Slide 1</vt:lpstr>
      <vt:lpstr>Discover + Define</vt:lpstr>
      <vt:lpstr>Design: sitemap</vt:lpstr>
      <vt:lpstr>Design: wireframes </vt:lpstr>
      <vt:lpstr>Design: style guide </vt:lpstr>
      <vt:lpstr>Design </vt:lpstr>
      <vt:lpstr>Develop Code Snippets</vt:lpstr>
      <vt:lpstr>Develop Code Snippets</vt:lpstr>
      <vt:lpstr>Develop Code Snippets</vt:lpstr>
      <vt:lpstr>Develop Code Snippets</vt:lpstr>
      <vt:lpstr>Develop Code Snippets</vt:lpstr>
      <vt:lpstr>Deliver: Eindresultaat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2019-01-09T18:50:58Z</dcterms:created>
  <dcterms:modified xsi:type="dcterms:W3CDTF">2019-01-09T21:14:03Z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2018-11-28T20:49:40.5544844Z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