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33E4-0A4F-4E4E-94DF-A738136C9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1447800"/>
            <a:ext cx="10793906" cy="3329581"/>
          </a:xfrm>
        </p:spPr>
        <p:txBody>
          <a:bodyPr/>
          <a:lstStyle/>
          <a:p>
            <a:r>
              <a:rPr lang="en-GB" dirty="0" err="1"/>
              <a:t>Mobdev</a:t>
            </a:r>
            <a:r>
              <a:rPr lang="en-GB" dirty="0"/>
              <a:t> II - </a:t>
            </a:r>
            <a:r>
              <a:rPr lang="en-GB" dirty="0" err="1"/>
              <a:t>CoinSaver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D6358-E98F-4817-A289-555A0A9DB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2NMD – Brian Verschoore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60910DF-92B3-46B2-A66E-6FF13964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Wireflows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DB101-2C89-4D86-AD89-616334DB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97" y="1618955"/>
            <a:ext cx="4056805" cy="45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Style Guide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0DEF8-EECE-46B5-BE94-CA83D9E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74" y="1930735"/>
            <a:ext cx="4791851" cy="41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D46-977B-4ED5-997F-B115E4F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Korte samenvatting van het proces </a:t>
            </a:r>
          </a:p>
          <a:p>
            <a:r>
              <a:rPr lang="nl-NL" dirty="0"/>
              <a:t>Overlopen deliverables </a:t>
            </a:r>
          </a:p>
          <a:p>
            <a:r>
              <a:rPr lang="nl-NL" dirty="0"/>
              <a:t>Overlopen van de code en de werkwijze </a:t>
            </a:r>
          </a:p>
          <a:p>
            <a:r>
              <a:rPr lang="nl-NL" dirty="0"/>
              <a:t>Uitijndelijke web-app</a:t>
            </a:r>
          </a:p>
          <a:p>
            <a:r>
              <a:rPr lang="nl-NL" dirty="0"/>
              <a:t>Q&amp;Answers</a:t>
            </a:r>
          </a:p>
          <a:p>
            <a:endParaRPr lang="nl-NL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1ED26E6-76DC-46DB-A2F1-4E0C7803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D46-977B-4ED5-997F-B115E4F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Bedenken van een algemeen concept</a:t>
            </a:r>
          </a:p>
          <a:p>
            <a:r>
              <a:rPr lang="nl-NL" dirty="0"/>
              <a:t>Omschrijving functionaliteit</a:t>
            </a:r>
          </a:p>
          <a:p>
            <a:r>
              <a:rPr lang="nl-NL" dirty="0"/>
              <a:t>Uitwerken wireframes en designs</a:t>
            </a:r>
          </a:p>
          <a:p>
            <a:r>
              <a:rPr lang="nl-NL" dirty="0"/>
              <a:t>Let’s code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ED0D4B-912E-455E-9E04-3DDCD4C2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academische poster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80FD44-FF81-48CB-B855-BC7636888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89569"/>
              </p:ext>
            </p:extLst>
          </p:nvPr>
        </p:nvGraphicFramePr>
        <p:xfrm>
          <a:off x="3433153" y="1152983"/>
          <a:ext cx="3830637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4" imgW="8019840" imgH="11344061" progId="Acrobat.Document.DC">
                  <p:embed/>
                </p:oleObj>
              </mc:Choice>
              <mc:Fallback>
                <p:oleObj name="Acrobat Document" r:id="rId4" imgW="8019840" imgH="1134406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153" y="1152983"/>
                        <a:ext cx="3830637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39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BB9F5C-59FA-422A-9164-D7EAA6D0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77" y="2354876"/>
            <a:ext cx="9523445" cy="21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sitemap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E35457-97FA-4F50-99A9-B8F9E0EC9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53" y="1532553"/>
            <a:ext cx="10898021" cy="44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wireframes Mobile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34044-C350-4FCF-8B44-43BA7BDD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25" y="1622165"/>
            <a:ext cx="1992776" cy="4644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9082A-CED5-4951-AEB1-713BEECA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14" y="1622165"/>
            <a:ext cx="2408971" cy="4644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5C16F1-E330-443A-8B93-F8058DCA4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798" y="1622165"/>
            <a:ext cx="2593150" cy="46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2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Deliverables: Visual Designs Mobile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484A4-A5F2-45ED-BE49-4A795C29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2" y="1517576"/>
            <a:ext cx="1764165" cy="3137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4C608-E76D-4829-B2FE-DCF18912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03" y="1517576"/>
            <a:ext cx="1932723" cy="4751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EB4F8-BB36-407D-93B1-83349268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502" y="1517576"/>
            <a:ext cx="2251145" cy="4976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7073D-2A1E-4AAA-9967-3EE9B0BA9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623" y="1517576"/>
            <a:ext cx="2401700" cy="4265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09CA5-04F7-4FBF-94E9-2C7D5CED0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5300" y="1517576"/>
            <a:ext cx="2619077" cy="46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3198-E5DC-4766-8169-F74CAADE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2682" cy="1400530"/>
          </a:xfrm>
        </p:spPr>
        <p:txBody>
          <a:bodyPr/>
          <a:lstStyle/>
          <a:p>
            <a:r>
              <a:rPr lang="nl-NL" dirty="0"/>
              <a:t>Deliverables: Visual Design WebApp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ABE008-2579-481D-BF9F-48A46ADD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3" y="452718"/>
            <a:ext cx="579113" cy="57911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41050-8D08-4322-9443-C9D0D68B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" y="1576874"/>
            <a:ext cx="3533191" cy="1987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F8FD8-FA4D-4BA8-BE92-EBB34746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404" y="1576874"/>
            <a:ext cx="3533191" cy="1987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3C1CE-1427-4EDF-8BB8-31F9BC29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19" y="1576874"/>
            <a:ext cx="3533191" cy="1987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81C34-5078-4E52-88D9-1B80EFFE9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89" y="4142792"/>
            <a:ext cx="3533191" cy="1987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5D2CE-DA91-4AB8-9E03-F2327889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404" y="4142792"/>
            <a:ext cx="3533191" cy="198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6A510-217B-4D4F-8D69-A0EBA8F5A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4238" y="4142792"/>
            <a:ext cx="3533191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1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75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Adobe Acrobat Document</vt:lpstr>
      <vt:lpstr>Mobdev II - CoinSaver</vt:lpstr>
      <vt:lpstr>Inhoud</vt:lpstr>
      <vt:lpstr>Het Proces</vt:lpstr>
      <vt:lpstr>Deliverables: academische poster</vt:lpstr>
      <vt:lpstr>Deliverables: data model</vt:lpstr>
      <vt:lpstr>Deliverables: sitemap</vt:lpstr>
      <vt:lpstr>Deliverables: wireframes Mobile</vt:lpstr>
      <vt:lpstr>Deliverables: Visual Designs Mobile</vt:lpstr>
      <vt:lpstr>Deliverables: Visual Design WebApp</vt:lpstr>
      <vt:lpstr>Deliverables: Wireflows</vt:lpstr>
      <vt:lpstr>Deliverables: Style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Mobdev II - CoinSaver</dc:title>
  <dc:creator>Brian Verschoore 201590078</dc:creator>
  <cp:lastModifiedBy>Brian Verschoore 201590078</cp:lastModifiedBy>
  <cp:revision>6</cp:revision>
  <dcterms:created xsi:type="dcterms:W3CDTF">2018-06-04T20:11:22Z</dcterms:created>
  <dcterms:modified xsi:type="dcterms:W3CDTF">2018-06-04T20:37:36Z</dcterms:modified>
</cp:coreProperties>
</file>