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AB84-60AD-4B20-958A-C8CE98585D1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DE8ECC6-9CCD-441F-BE67-ACBF6F5C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7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AB84-60AD-4B20-958A-C8CE98585D1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CC6-9CCD-441F-BE67-ACBF6F5C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0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AB84-60AD-4B20-958A-C8CE98585D1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CC6-9CCD-441F-BE67-ACBF6F5C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3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AB84-60AD-4B20-958A-C8CE98585D1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CC6-9CCD-441F-BE67-ACBF6F5C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5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15DAB84-60AD-4B20-958A-C8CE98585D1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DE8ECC6-9CCD-441F-BE67-ACBF6F5C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9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AB84-60AD-4B20-958A-C8CE98585D1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CC6-9CCD-441F-BE67-ACBF6F5C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6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AB84-60AD-4B20-958A-C8CE98585D1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CC6-9CCD-441F-BE67-ACBF6F5C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7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AB84-60AD-4B20-958A-C8CE98585D1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CC6-9CCD-441F-BE67-ACBF6F5C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5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AB84-60AD-4B20-958A-C8CE98585D1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CC6-9CCD-441F-BE67-ACBF6F5C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4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AB84-60AD-4B20-958A-C8CE98585D1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CC6-9CCD-441F-BE67-ACBF6F5C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5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AB84-60AD-4B20-958A-C8CE98585D14}" type="datetimeFigureOut">
              <a:rPr lang="en-US" smtClean="0"/>
              <a:t>3/17/2019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CC6-9CCD-441F-BE67-ACBF6F5C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8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15DAB84-60AD-4B20-958A-C8CE98585D14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DE8ECC6-9CCD-441F-BE67-ACBF6F5C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0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AF7DD-B1E9-418B-ACDF-7A7F9324D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6516241" cy="5571066"/>
          </a:xfrm>
        </p:spPr>
        <p:txBody>
          <a:bodyPr>
            <a:normAutofit/>
          </a:bodyPr>
          <a:lstStyle/>
          <a:p>
            <a:pPr algn="r"/>
            <a:r>
              <a:rPr lang="en-US" sz="8800" dirty="0"/>
              <a:t>CATCH ME!</a:t>
            </a:r>
            <a:br>
              <a:rPr lang="en-US" sz="8800" dirty="0"/>
            </a:br>
            <a:r>
              <a:rPr lang="bg-BG" sz="2000" dirty="0"/>
              <a:t>Отбор: ,,на данката класа“</a:t>
            </a:r>
            <a:endParaRPr lang="en-US" sz="8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B5B6FA-7B4F-437A-9C78-144C7DCD1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595" y="1903304"/>
            <a:ext cx="3051394" cy="3051388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199C21-6AE0-4F6F-AA96-6FFF97BB9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5024" y="2064730"/>
            <a:ext cx="2728540" cy="2728536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A689A1-6DC8-40EA-8C36-3F966C0F4E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420" y="1814126"/>
            <a:ext cx="3229744" cy="32297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2517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8108-BF6B-4BA1-B39F-B76BACA62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r>
              <a:rPr lang="bg-BG" sz="3600"/>
              <a:t>За нас</a:t>
            </a:r>
            <a:endParaRPr lang="en-US" sz="3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3D5C0-ECB8-4B89-AE45-E40B4E9AD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127178"/>
            <a:ext cx="6912217" cy="46139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FDF62-3EC4-43FB-ACC6-E7B39D807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2121408"/>
            <a:ext cx="3677263" cy="409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1600" dirty="0"/>
              <a:t>Отборът ни се състои от 5 участника – Тома Милков, Боян Павлов, Лъчезар Иванов, Борис Рибарски, Марио Петков.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574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F701-DBD6-43F3-B9B3-DB6D0B32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За играта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7D7CB-FC8E-48CF-B46B-86B0F4A9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916173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“Catch m</a:t>
            </a:r>
            <a:r>
              <a:rPr lang="bg-BG" sz="2800" dirty="0"/>
              <a:t>е</a:t>
            </a:r>
            <a:r>
              <a:rPr lang="en-US" sz="2800" dirty="0"/>
              <a:t>”</a:t>
            </a:r>
            <a:r>
              <a:rPr lang="bg-BG" sz="2800" dirty="0"/>
              <a:t> </a:t>
            </a:r>
            <a:r>
              <a:rPr lang="en-US" sz="2800" dirty="0"/>
              <a:t>e </a:t>
            </a:r>
            <a:r>
              <a:rPr lang="bg-BG" sz="2800" dirty="0"/>
              <a:t>умствено развиваща игра за малки и големи. Базирана е на гоненица от два обекта. След допирането на двата обекта се изписва въпрос, който ,,пипнатия“ трябва да отговори.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7F15D-2262-443E-BE01-6DB876DAE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587" y="2340037"/>
            <a:ext cx="4457565" cy="34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7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4664CB4-B2D2-4732-AB2C-939321E99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3168EC-D910-4109-8158-A433124BB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EB50A5-ED88-4DB9-A0A0-1370FEEE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3" y="1110053"/>
            <a:ext cx="663143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A47C27-8894-42A7-8D01-C902DA9B7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B4BD81D-EAC7-4C48-A5FD-A1156EC84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CAF43F4-8892-4C5D-A8ED-C423F5175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D028E2F-5F35-49A4-86F5-81814931E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E1B240D-9DB0-43A2-AA2B-7983415BA2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2757" y="1174938"/>
            <a:ext cx="3973243" cy="4290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2091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69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Cambria</vt:lpstr>
      <vt:lpstr>Rockwell</vt:lpstr>
      <vt:lpstr>Rockwell Condensed</vt:lpstr>
      <vt:lpstr>Rockwell Extra Bold</vt:lpstr>
      <vt:lpstr>Wingdings</vt:lpstr>
      <vt:lpstr>Wood Type</vt:lpstr>
      <vt:lpstr>CATCH ME! Отбор: ,,на данката класа“</vt:lpstr>
      <vt:lpstr>За нас</vt:lpstr>
      <vt:lpstr>За играта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 ME! Отбор: ,,на данката класа“</dc:title>
  <dc:creator>Boyan Pavlov</dc:creator>
  <cp:lastModifiedBy>Boyan Pavlov</cp:lastModifiedBy>
  <cp:revision>4</cp:revision>
  <dcterms:created xsi:type="dcterms:W3CDTF">2019-03-17T06:25:44Z</dcterms:created>
  <dcterms:modified xsi:type="dcterms:W3CDTF">2019-03-17T06:31:36Z</dcterms:modified>
</cp:coreProperties>
</file>