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57" r:id="rId10"/>
    <p:sldId id="258" r:id="rId11"/>
    <p:sldId id="262" r:id="rId12"/>
    <p:sldId id="276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ffinity" id="{6207DD6F-637C-4039-9F84-9AEA972575DE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Archive" id="{B7290710-0AF1-490B-828B-B33775D088E1}">
          <p14:sldIdLst>
            <p14:sldId id="257"/>
            <p14:sldId id="258"/>
            <p14:sldId id="262"/>
            <p14:sldId id="276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B4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7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FFE6-F5AA-44D9-8238-7FA04B5DA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A3CAC-7C18-4585-9617-E3A43A913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FD027-A42C-419F-A050-1AC00610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97A0-8D6E-47FF-8FEF-C62C920FA459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EB265-DFCF-4B7D-94B3-CAD6EB15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7111F-D7E0-48A5-9CDA-D6401AB1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7246-5A0A-4C16-8649-05FCB384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3836-4449-4F0B-8564-06D84053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0072C-4BC4-46C5-9465-5F6B6BDE4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A69DD-A00C-436C-AAA6-AB7255AD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97A0-8D6E-47FF-8FEF-C62C920FA459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F39FD-8F4D-4CC3-8C28-101C97FC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D572-FF16-4031-A046-6D02B4DE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7246-5A0A-4C16-8649-05FCB384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0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FCDA2-4E11-408C-A4C9-84DB66814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71A29-CB2A-41F7-BBA8-DAFDB195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DB015-DCA3-4396-8230-C8F25B002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97A0-8D6E-47FF-8FEF-C62C920FA459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7A085-8714-4344-9AD2-F44ABB1F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23833-5149-4828-8163-F01407DC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7246-5A0A-4C16-8649-05FCB384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9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0C8D-BAC4-4CD7-B45E-75CB9821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8FC94-370C-42D8-AAEA-766645BCE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B98A0-58DC-48DB-AD87-DD9FF24A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97A0-8D6E-47FF-8FEF-C62C920FA459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0ACFB-0374-44D6-BDCE-EC985569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FD8B8-C61B-49A0-98AD-8BBCAD1E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7246-5A0A-4C16-8649-05FCB384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2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4376-5BAB-437B-8128-DB2BB9A11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A165C-E24F-44C3-90B4-F3E1301D2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208A9-3C81-4F16-8ABB-1E16A0AE2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97A0-8D6E-47FF-8FEF-C62C920FA459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15AC9-B173-4865-AC6E-F969A989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CCB3A-FAF3-47F1-9588-08156011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7246-5A0A-4C16-8649-05FCB384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1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5E330-810A-48E5-B186-200B43A9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F4BBB-49D9-45FE-A84C-46B16839A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1933B-0AD0-441A-B62E-16B071E0F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97412-4E0B-4CFB-A5D5-EEF499F7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97A0-8D6E-47FF-8FEF-C62C920FA459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66A11-CBF3-48D8-8019-F75F5FDAB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D6DFC-2003-4C3F-A54D-01A9F53E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7246-5A0A-4C16-8649-05FCB384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5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21FFD-E633-44B4-91D7-D4ABAB936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798AB-56A2-4A10-8F7D-6DDFEFD4E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04CCA-9806-4492-B649-9509C29B0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694EE-A921-443E-A420-B517A948A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190C42-C256-4E77-B193-58AC60C85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D48A2A-0AF5-44CF-BFDD-70CB70FB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97A0-8D6E-47FF-8FEF-C62C920FA459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02978-AD9F-4362-BD59-1026739A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EAAB2-D04E-48C7-A076-CDBD331E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7246-5A0A-4C16-8649-05FCB384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9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45B3-273A-4AD8-BCC8-0E8087443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1F62A-2870-4442-8EEE-E88811DF5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97A0-8D6E-47FF-8FEF-C62C920FA459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32AEEE-DFC8-4146-B05B-D99DD7BD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CA6B7-A693-435B-9BFE-38C8AF1E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7246-5A0A-4C16-8649-05FCB384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5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7DECCC-3034-4CA4-977A-AE114069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97A0-8D6E-47FF-8FEF-C62C920FA459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0D21C-BB4E-4D58-9522-D134CC4F2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5586B-B480-415F-998D-8D533B61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7246-5A0A-4C16-8649-05FCB384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4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9071-0763-4875-95BB-DC2605D4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19F8E-60B3-463D-82BC-27EDDA0A9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74F44-BFA7-443C-B02C-771525F1D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389C0-FFC4-4F7D-A69F-21CA023F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97A0-8D6E-47FF-8FEF-C62C920FA459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6CC0D-A758-4976-9269-FA24D7AE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1CA08-C409-479D-8AEC-A5107375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7246-5A0A-4C16-8649-05FCB384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3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BAB0-5E8A-4030-8011-AA573F60B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B4FAB-0A1F-44F1-8287-155533B31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7A14E-3C49-48C7-B93D-1CC33C3A9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CEE15-D412-4539-833A-267B7BE7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97A0-8D6E-47FF-8FEF-C62C920FA459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8EC45-2373-49DD-9673-97F9534B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91262-83B6-45D8-85A4-5F9A45956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7246-5A0A-4C16-8649-05FCB384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7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1C4F8-AF3B-4DEB-8E05-71A96F0F9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A5E71-CF7C-4927-AA33-419520287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9CF7E-F912-4506-9FCD-44CE68CA6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E97A0-8D6E-47FF-8FEF-C62C920FA459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2AFF1-BC32-483F-9CC6-4FFBF16C8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A5169-2E12-4614-AB44-37A59FFAA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07246-5A0A-4C16-8649-05FCB384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1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2AC96068-E1CB-4E93-994D-C72B6A850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809" y="186193"/>
            <a:ext cx="4548146" cy="4548146"/>
          </a:xfrm>
          <a:prstGeom prst="rect">
            <a:avLst/>
          </a:prstGeom>
        </p:spPr>
      </p:pic>
      <p:pic>
        <p:nvPicPr>
          <p:cNvPr id="5" name="Picture 4" descr="A picture containing toy, clock&#10;&#10;Description automatically generated">
            <a:extLst>
              <a:ext uri="{FF2B5EF4-FFF2-40B4-BE49-F238E27FC236}">
                <a16:creationId xmlns:a16="http://schemas.microsoft.com/office/drawing/2014/main" id="{E1315BA0-8319-4BEC-BB56-679C82365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58" y="1261274"/>
            <a:ext cx="2601186" cy="260118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256EA30-117D-424C-8597-8BDEBF239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42" y="3312525"/>
            <a:ext cx="11442258" cy="1325563"/>
          </a:xfrm>
        </p:spPr>
        <p:txBody>
          <a:bodyPr>
            <a:normAutofit/>
          </a:bodyPr>
          <a:lstStyle/>
          <a:p>
            <a:r>
              <a:rPr lang="en-US" sz="3200" dirty="0" err="1">
                <a:ln w="0">
                  <a:solidFill>
                    <a:schemeClr val="tx1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Mr.Bribe</a:t>
            </a:r>
            <a:r>
              <a:rPr lang="en-US" sz="3200" dirty="0">
                <a:ln w="0">
                  <a:solidFill>
                    <a:schemeClr val="tx1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  </a:t>
            </a:r>
            <a:r>
              <a:rPr lang="en-US" sz="3200" dirty="0" err="1">
                <a:ln w="0">
                  <a:solidFill>
                    <a:schemeClr val="tx1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Mr.By</a:t>
            </a:r>
            <a:r>
              <a:rPr lang="en-US" sz="3200" dirty="0">
                <a:ln w="0">
                  <a:solidFill>
                    <a:schemeClr val="tx1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                                                </a:t>
            </a:r>
            <a:r>
              <a:rPr lang="en-US" sz="3200" dirty="0" err="1">
                <a:ln w="0">
                  <a:solidFill>
                    <a:schemeClr val="tx1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Mr.Bytes</a:t>
            </a:r>
            <a:r>
              <a:rPr lang="en-US" sz="3200" dirty="0">
                <a:ln w="0">
                  <a:solidFill>
                    <a:schemeClr val="tx1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        </a:t>
            </a:r>
            <a:r>
              <a:rPr lang="en-US" sz="3200" dirty="0" err="1">
                <a:ln w="0">
                  <a:solidFill>
                    <a:schemeClr val="tx1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Mr.Subscribe</a:t>
            </a:r>
            <a:endParaRPr lang="en-US" sz="3200" dirty="0">
              <a:ln w="0">
                <a:solidFill>
                  <a:schemeClr val="tx1"/>
                </a:solidFill>
              </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9" name="Picture 8" descr="A picture containing window&#10;&#10;Description automatically generated">
            <a:extLst>
              <a:ext uri="{FF2B5EF4-FFF2-40B4-BE49-F238E27FC236}">
                <a16:creationId xmlns:a16="http://schemas.microsoft.com/office/drawing/2014/main" id="{68F1D2C5-9B39-4B8F-A4FB-412275E6E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248" y="1159673"/>
            <a:ext cx="2601186" cy="2601186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669F4056-C5A3-492F-A655-6CD71BA8AD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548" y="1261274"/>
            <a:ext cx="2601186" cy="26011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700A5D-60B4-479C-B063-39F0F1D5105E}"/>
              </a:ext>
            </a:extLst>
          </p:cNvPr>
          <p:cNvSpPr txBox="1"/>
          <p:nvPr/>
        </p:nvSpPr>
        <p:spPr>
          <a:xfrm>
            <a:off x="5039753" y="3733890"/>
            <a:ext cx="133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Thumbs-Up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E54B9E-FC0D-4CFC-AE98-410427F72555}"/>
              </a:ext>
            </a:extLst>
          </p:cNvPr>
          <p:cNvSpPr txBox="1"/>
          <p:nvPr/>
        </p:nvSpPr>
        <p:spPr>
          <a:xfrm>
            <a:off x="5174615" y="3975306"/>
            <a:ext cx="92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Airlines</a:t>
            </a:r>
          </a:p>
        </p:txBody>
      </p:sp>
    </p:spTree>
    <p:extLst>
      <p:ext uri="{BB962C8B-B14F-4D97-AF65-F5344CB8AC3E}">
        <p14:creationId xmlns:p14="http://schemas.microsoft.com/office/powerpoint/2010/main" val="1642923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ABBFE5DA-7F3C-4A74-A505-0494BB43A11E}"/>
              </a:ext>
            </a:extLst>
          </p:cNvPr>
          <p:cNvSpPr/>
          <p:nvPr/>
        </p:nvSpPr>
        <p:spPr>
          <a:xfrm>
            <a:off x="3925776" y="883224"/>
            <a:ext cx="4340448" cy="583037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4FF112-B096-46AE-87D8-63AD94B39A25}"/>
              </a:ext>
            </a:extLst>
          </p:cNvPr>
          <p:cNvSpPr/>
          <p:nvPr/>
        </p:nvSpPr>
        <p:spPr>
          <a:xfrm>
            <a:off x="3925776" y="1454426"/>
            <a:ext cx="4340448" cy="42228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B331BFEF-7990-4362-A973-44EC5C4353BB}"/>
              </a:ext>
            </a:extLst>
          </p:cNvPr>
          <p:cNvSpPr/>
          <p:nvPr/>
        </p:nvSpPr>
        <p:spPr>
          <a:xfrm>
            <a:off x="5967213" y="1718807"/>
            <a:ext cx="2263471" cy="205011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4D758210-DF13-49D5-93CB-31DB0E6BDF25}"/>
              </a:ext>
            </a:extLst>
          </p:cNvPr>
          <p:cNvSpPr/>
          <p:nvPr/>
        </p:nvSpPr>
        <p:spPr>
          <a:xfrm>
            <a:off x="3992880" y="3578087"/>
            <a:ext cx="2263471" cy="205011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Top Corners One Rounded and One Snipped 2">
            <a:extLst>
              <a:ext uri="{FF2B5EF4-FFF2-40B4-BE49-F238E27FC236}">
                <a16:creationId xmlns:a16="http://schemas.microsoft.com/office/drawing/2014/main" id="{1BB7BB81-4952-4952-AE3C-88207C93558A}"/>
              </a:ext>
            </a:extLst>
          </p:cNvPr>
          <p:cNvSpPr/>
          <p:nvPr/>
        </p:nvSpPr>
        <p:spPr>
          <a:xfrm>
            <a:off x="3992880" y="3335241"/>
            <a:ext cx="1938793" cy="230588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15" name="Rectangle: Top Corners One Rounded and One Snipped 14">
            <a:extLst>
              <a:ext uri="{FF2B5EF4-FFF2-40B4-BE49-F238E27FC236}">
                <a16:creationId xmlns:a16="http://schemas.microsoft.com/office/drawing/2014/main" id="{D36B4E1F-B730-4C1D-815D-0745660D9322}"/>
              </a:ext>
            </a:extLst>
          </p:cNvPr>
          <p:cNvSpPr/>
          <p:nvPr/>
        </p:nvSpPr>
        <p:spPr>
          <a:xfrm>
            <a:off x="5967213" y="1477240"/>
            <a:ext cx="1938793" cy="230588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2</a:t>
            </a:r>
          </a:p>
        </p:txBody>
      </p:sp>
      <p:pic>
        <p:nvPicPr>
          <p:cNvPr id="5" name="Graphic 4" descr="Box">
            <a:extLst>
              <a:ext uri="{FF2B5EF4-FFF2-40B4-BE49-F238E27FC236}">
                <a16:creationId xmlns:a16="http://schemas.microsoft.com/office/drawing/2014/main" id="{87D4E5C8-3E7D-4C7D-9470-627004EA5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489295" y="1678040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2354000-1F02-43BC-8605-7A6892079997}"/>
              </a:ext>
            </a:extLst>
          </p:cNvPr>
          <p:cNvSpPr txBox="1"/>
          <p:nvPr/>
        </p:nvSpPr>
        <p:spPr>
          <a:xfrm>
            <a:off x="3339548" y="135172"/>
            <a:ext cx="5518205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Dungeon" panose="040D0607070702040804" pitchFamily="82" charset="0"/>
              </a:rPr>
              <a:t>Volumes</a:t>
            </a:r>
            <a:r>
              <a:rPr lang="en-US" sz="2800" b="1" dirty="0">
                <a:latin typeface="Dungeon" panose="040D0607070702040804" pitchFamily="82" charset="0"/>
              </a:rPr>
              <a:t> | empty-</a:t>
            </a:r>
            <a:r>
              <a:rPr lang="en-US" sz="2800" b="1" dirty="0" err="1">
                <a:latin typeface="Dungeon" panose="040D0607070702040804" pitchFamily="82" charset="0"/>
              </a:rPr>
              <a:t>dir</a:t>
            </a:r>
            <a:endParaRPr lang="en-US" sz="2800" b="1" dirty="0">
              <a:latin typeface="Dungeon" panose="040D0607070702040804" pitchFamily="82" charset="0"/>
            </a:endParaRPr>
          </a:p>
        </p:txBody>
      </p:sp>
      <p:sp>
        <p:nvSpPr>
          <p:cNvPr id="18" name="Arrow: Curved Left 17">
            <a:extLst>
              <a:ext uri="{FF2B5EF4-FFF2-40B4-BE49-F238E27FC236}">
                <a16:creationId xmlns:a16="http://schemas.microsoft.com/office/drawing/2014/main" id="{0EE9AD67-7E38-4DC5-AD5F-74EF50B0F567}"/>
              </a:ext>
            </a:extLst>
          </p:cNvPr>
          <p:cNvSpPr/>
          <p:nvPr/>
        </p:nvSpPr>
        <p:spPr>
          <a:xfrm rot="4032918">
            <a:off x="5496195" y="1830824"/>
            <a:ext cx="1033082" cy="1500523"/>
          </a:xfrm>
          <a:prstGeom prst="curved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A5903B2D-97E4-40C6-B32F-B9301F152520}"/>
              </a:ext>
            </a:extLst>
          </p:cNvPr>
          <p:cNvSpPr/>
          <p:nvPr/>
        </p:nvSpPr>
        <p:spPr>
          <a:xfrm rot="10412755">
            <a:off x="3691036" y="2342309"/>
            <a:ext cx="1033082" cy="1500523"/>
          </a:xfrm>
          <a:prstGeom prst="curved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357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2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7" presetClass="emph" presetSubtype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2" grpId="1" animBg="1"/>
      <p:bldP spid="13" grpId="0" animBg="1"/>
      <p:bldP spid="14" grpId="0" animBg="1"/>
      <p:bldP spid="3" grpId="0" animBg="1"/>
      <p:bldP spid="15" grpId="0" animBg="1"/>
      <p:bldP spid="18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8ACE7D91-BCB6-4657-B829-8C177DC02530}"/>
              </a:ext>
            </a:extLst>
          </p:cNvPr>
          <p:cNvSpPr/>
          <p:nvPr/>
        </p:nvSpPr>
        <p:spPr>
          <a:xfrm>
            <a:off x="1709530" y="658392"/>
            <a:ext cx="7148223" cy="5829872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ABBFE5DA-7F3C-4A74-A505-0494BB43A11E}"/>
              </a:ext>
            </a:extLst>
          </p:cNvPr>
          <p:cNvSpPr/>
          <p:nvPr/>
        </p:nvSpPr>
        <p:spPr>
          <a:xfrm>
            <a:off x="3925776" y="883224"/>
            <a:ext cx="4340448" cy="583037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4FF112-B096-46AE-87D8-63AD94B39A25}"/>
              </a:ext>
            </a:extLst>
          </p:cNvPr>
          <p:cNvSpPr/>
          <p:nvPr/>
        </p:nvSpPr>
        <p:spPr>
          <a:xfrm>
            <a:off x="3925776" y="1454426"/>
            <a:ext cx="4340448" cy="42228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B331BFEF-7990-4362-A973-44EC5C4353BB}"/>
              </a:ext>
            </a:extLst>
          </p:cNvPr>
          <p:cNvSpPr/>
          <p:nvPr/>
        </p:nvSpPr>
        <p:spPr>
          <a:xfrm>
            <a:off x="5967213" y="1718807"/>
            <a:ext cx="2263471" cy="205011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4D758210-DF13-49D5-93CB-31DB0E6BDF25}"/>
              </a:ext>
            </a:extLst>
          </p:cNvPr>
          <p:cNvSpPr/>
          <p:nvPr/>
        </p:nvSpPr>
        <p:spPr>
          <a:xfrm>
            <a:off x="3992880" y="3578087"/>
            <a:ext cx="2263471" cy="205011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Top Corners One Rounded and One Snipped 2">
            <a:extLst>
              <a:ext uri="{FF2B5EF4-FFF2-40B4-BE49-F238E27FC236}">
                <a16:creationId xmlns:a16="http://schemas.microsoft.com/office/drawing/2014/main" id="{1BB7BB81-4952-4952-AE3C-88207C93558A}"/>
              </a:ext>
            </a:extLst>
          </p:cNvPr>
          <p:cNvSpPr/>
          <p:nvPr/>
        </p:nvSpPr>
        <p:spPr>
          <a:xfrm>
            <a:off x="3992880" y="3335241"/>
            <a:ext cx="1938793" cy="230588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15" name="Rectangle: Top Corners One Rounded and One Snipped 14">
            <a:extLst>
              <a:ext uri="{FF2B5EF4-FFF2-40B4-BE49-F238E27FC236}">
                <a16:creationId xmlns:a16="http://schemas.microsoft.com/office/drawing/2014/main" id="{D36B4E1F-B730-4C1D-815D-0745660D9322}"/>
              </a:ext>
            </a:extLst>
          </p:cNvPr>
          <p:cNvSpPr/>
          <p:nvPr/>
        </p:nvSpPr>
        <p:spPr>
          <a:xfrm>
            <a:off x="5967213" y="1477240"/>
            <a:ext cx="1938793" cy="230588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2</a:t>
            </a:r>
          </a:p>
        </p:txBody>
      </p:sp>
      <p:pic>
        <p:nvPicPr>
          <p:cNvPr id="5" name="Graphic 4" descr="Box">
            <a:extLst>
              <a:ext uri="{FF2B5EF4-FFF2-40B4-BE49-F238E27FC236}">
                <a16:creationId xmlns:a16="http://schemas.microsoft.com/office/drawing/2014/main" id="{87D4E5C8-3E7D-4C7D-9470-627004EA5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489295" y="1678040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2354000-1F02-43BC-8605-7A6892079997}"/>
              </a:ext>
            </a:extLst>
          </p:cNvPr>
          <p:cNvSpPr txBox="1"/>
          <p:nvPr/>
        </p:nvSpPr>
        <p:spPr>
          <a:xfrm>
            <a:off x="3339548" y="135172"/>
            <a:ext cx="5518205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Dungeon" panose="040D0607070702040804" pitchFamily="82" charset="0"/>
              </a:rPr>
              <a:t>Volumes</a:t>
            </a:r>
            <a:r>
              <a:rPr lang="en-US" sz="2800" b="1" dirty="0">
                <a:latin typeface="Dungeon" panose="040D0607070702040804" pitchFamily="82" charset="0"/>
              </a:rPr>
              <a:t> | local</a:t>
            </a:r>
          </a:p>
        </p:txBody>
      </p:sp>
      <p:sp>
        <p:nvSpPr>
          <p:cNvPr id="18" name="Arrow: Curved Left 17">
            <a:extLst>
              <a:ext uri="{FF2B5EF4-FFF2-40B4-BE49-F238E27FC236}">
                <a16:creationId xmlns:a16="http://schemas.microsoft.com/office/drawing/2014/main" id="{0EE9AD67-7E38-4DC5-AD5F-74EF50B0F567}"/>
              </a:ext>
            </a:extLst>
          </p:cNvPr>
          <p:cNvSpPr/>
          <p:nvPr/>
        </p:nvSpPr>
        <p:spPr>
          <a:xfrm rot="4032918">
            <a:off x="5496195" y="1830824"/>
            <a:ext cx="1033082" cy="1500523"/>
          </a:xfrm>
          <a:prstGeom prst="curved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A5903B2D-97E4-40C6-B32F-B9301F152520}"/>
              </a:ext>
            </a:extLst>
          </p:cNvPr>
          <p:cNvSpPr/>
          <p:nvPr/>
        </p:nvSpPr>
        <p:spPr>
          <a:xfrm rot="10412755">
            <a:off x="3691036" y="2342309"/>
            <a:ext cx="1033082" cy="1500523"/>
          </a:xfrm>
          <a:prstGeom prst="curved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E9EA88-8FE1-459D-8933-4C09C5A57B18}"/>
              </a:ext>
            </a:extLst>
          </p:cNvPr>
          <p:cNvSpPr txBox="1"/>
          <p:nvPr/>
        </p:nvSpPr>
        <p:spPr>
          <a:xfrm>
            <a:off x="900240" y="1892411"/>
            <a:ext cx="1015663" cy="27107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5400" dirty="0">
                <a:latin typeface="Dungeon" panose="040D0607070702040804" pitchFamily="82" charset="0"/>
              </a:rPr>
              <a:t>Node</a:t>
            </a:r>
          </a:p>
        </p:txBody>
      </p:sp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F482BFC0-3B85-4DEC-9A02-4DD4C5BA5B65}"/>
              </a:ext>
            </a:extLst>
          </p:cNvPr>
          <p:cNvSpPr/>
          <p:nvPr/>
        </p:nvSpPr>
        <p:spPr>
          <a:xfrm>
            <a:off x="2953468" y="1962847"/>
            <a:ext cx="1647786" cy="25304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aphic 18" descr="Box">
            <a:extLst>
              <a:ext uri="{FF2B5EF4-FFF2-40B4-BE49-F238E27FC236}">
                <a16:creationId xmlns:a16="http://schemas.microsoft.com/office/drawing/2014/main" id="{F9CE0DDA-9A76-411F-8C99-7EECE4F1CF47}"/>
              </a:ext>
            </a:extLst>
          </p:cNvPr>
          <p:cNvGrpSpPr/>
          <p:nvPr/>
        </p:nvGrpSpPr>
        <p:grpSpPr>
          <a:xfrm>
            <a:off x="2259561" y="1718807"/>
            <a:ext cx="628650" cy="750570"/>
            <a:chOff x="2841067" y="1748600"/>
            <a:chExt cx="628650" cy="750570"/>
          </a:xfrm>
          <a:solidFill>
            <a:srgbClr val="C00000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4D171A7-D107-4E41-AFA2-30EFBAD80995}"/>
                </a:ext>
              </a:extLst>
            </p:cNvPr>
            <p:cNvSpPr/>
            <p:nvPr/>
          </p:nvSpPr>
          <p:spPr>
            <a:xfrm>
              <a:off x="2841067" y="1852422"/>
              <a:ext cx="457200" cy="277177"/>
            </a:xfrm>
            <a:custGeom>
              <a:avLst/>
              <a:gdLst>
                <a:gd name="connsiteX0" fmla="*/ 142875 w 457200"/>
                <a:gd name="connsiteY0" fmla="*/ 0 h 277177"/>
                <a:gd name="connsiteX1" fmla="*/ 0 w 457200"/>
                <a:gd name="connsiteY1" fmla="*/ 86678 h 277177"/>
                <a:gd name="connsiteX2" fmla="*/ 314325 w 457200"/>
                <a:gd name="connsiteY2" fmla="*/ 277178 h 277177"/>
                <a:gd name="connsiteX3" fmla="*/ 457200 w 457200"/>
                <a:gd name="connsiteY3" fmla="*/ 190500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277177">
                  <a:moveTo>
                    <a:pt x="142875" y="0"/>
                  </a:moveTo>
                  <a:lnTo>
                    <a:pt x="0" y="86678"/>
                  </a:lnTo>
                  <a:lnTo>
                    <a:pt x="314325" y="277178"/>
                  </a:lnTo>
                  <a:lnTo>
                    <a:pt x="457200" y="1905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63CE1FA-FEAF-4E5F-AE89-E697D9921792}"/>
                </a:ext>
              </a:extLst>
            </p:cNvPr>
            <p:cNvSpPr/>
            <p:nvPr/>
          </p:nvSpPr>
          <p:spPr>
            <a:xfrm>
              <a:off x="3020136" y="1748600"/>
              <a:ext cx="449580" cy="272415"/>
            </a:xfrm>
            <a:custGeom>
              <a:avLst/>
              <a:gdLst>
                <a:gd name="connsiteX0" fmla="*/ 449580 w 449580"/>
                <a:gd name="connsiteY0" fmla="*/ 190500 h 272415"/>
                <a:gd name="connsiteX1" fmla="*/ 135255 w 449580"/>
                <a:gd name="connsiteY1" fmla="*/ 0 h 272415"/>
                <a:gd name="connsiteX2" fmla="*/ 0 w 449580"/>
                <a:gd name="connsiteY2" fmla="*/ 81915 h 272415"/>
                <a:gd name="connsiteX3" fmla="*/ 314325 w 449580"/>
                <a:gd name="connsiteY3" fmla="*/ 272415 h 27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580" h="272415">
                  <a:moveTo>
                    <a:pt x="449580" y="190500"/>
                  </a:moveTo>
                  <a:lnTo>
                    <a:pt x="135255" y="0"/>
                  </a:lnTo>
                  <a:lnTo>
                    <a:pt x="0" y="81915"/>
                  </a:lnTo>
                  <a:lnTo>
                    <a:pt x="314325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2AD52C2-8CFE-4E6A-AD96-C093AC0AF71D}"/>
                </a:ext>
              </a:extLst>
            </p:cNvPr>
            <p:cNvSpPr/>
            <p:nvPr/>
          </p:nvSpPr>
          <p:spPr>
            <a:xfrm>
              <a:off x="2841067" y="1983867"/>
              <a:ext cx="295275" cy="515302"/>
            </a:xfrm>
            <a:custGeom>
              <a:avLst/>
              <a:gdLst>
                <a:gd name="connsiteX0" fmla="*/ 0 w 295275"/>
                <a:gd name="connsiteY0" fmla="*/ 31432 h 515302"/>
                <a:gd name="connsiteX1" fmla="*/ 0 w 295275"/>
                <a:gd name="connsiteY1" fmla="*/ 336233 h 515302"/>
                <a:gd name="connsiteX2" fmla="*/ 295275 w 295275"/>
                <a:gd name="connsiteY2" fmla="*/ 515303 h 515302"/>
                <a:gd name="connsiteX3" fmla="*/ 295275 w 295275"/>
                <a:gd name="connsiteY3" fmla="*/ 179070 h 515302"/>
                <a:gd name="connsiteX4" fmla="*/ 0 w 295275"/>
                <a:gd name="connsiteY4" fmla="*/ 0 h 515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75" h="515302">
                  <a:moveTo>
                    <a:pt x="0" y="31432"/>
                  </a:moveTo>
                  <a:lnTo>
                    <a:pt x="0" y="336233"/>
                  </a:lnTo>
                  <a:lnTo>
                    <a:pt x="295275" y="515303"/>
                  </a:lnTo>
                  <a:lnTo>
                    <a:pt x="295275" y="17907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EC795D2-05E4-4803-99F7-8F1244762F13}"/>
                </a:ext>
              </a:extLst>
            </p:cNvPr>
            <p:cNvSpPr/>
            <p:nvPr/>
          </p:nvSpPr>
          <p:spPr>
            <a:xfrm>
              <a:off x="3174442" y="1983867"/>
              <a:ext cx="295275" cy="515302"/>
            </a:xfrm>
            <a:custGeom>
              <a:avLst/>
              <a:gdLst>
                <a:gd name="connsiteX0" fmla="*/ 104775 w 295275"/>
                <a:gd name="connsiteY0" fmla="*/ 231458 h 515302"/>
                <a:gd name="connsiteX1" fmla="*/ 38100 w 295275"/>
                <a:gd name="connsiteY1" fmla="*/ 269558 h 515302"/>
                <a:gd name="connsiteX2" fmla="*/ 38100 w 295275"/>
                <a:gd name="connsiteY2" fmla="*/ 202883 h 515302"/>
                <a:gd name="connsiteX3" fmla="*/ 104775 w 295275"/>
                <a:gd name="connsiteY3" fmla="*/ 164783 h 515302"/>
                <a:gd name="connsiteX4" fmla="*/ 104775 w 295275"/>
                <a:gd name="connsiteY4" fmla="*/ 231458 h 515302"/>
                <a:gd name="connsiteX5" fmla="*/ 0 w 295275"/>
                <a:gd name="connsiteY5" fmla="*/ 179070 h 515302"/>
                <a:gd name="connsiteX6" fmla="*/ 0 w 295275"/>
                <a:gd name="connsiteY6" fmla="*/ 515303 h 515302"/>
                <a:gd name="connsiteX7" fmla="*/ 295275 w 295275"/>
                <a:gd name="connsiteY7" fmla="*/ 336233 h 515302"/>
                <a:gd name="connsiteX8" fmla="*/ 295275 w 295275"/>
                <a:gd name="connsiteY8" fmla="*/ 0 h 515302"/>
                <a:gd name="connsiteX9" fmla="*/ 0 w 295275"/>
                <a:gd name="connsiteY9" fmla="*/ 179070 h 515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5275" h="515302">
                  <a:moveTo>
                    <a:pt x="104775" y="231458"/>
                  </a:moveTo>
                  <a:lnTo>
                    <a:pt x="38100" y="269558"/>
                  </a:lnTo>
                  <a:lnTo>
                    <a:pt x="38100" y="202883"/>
                  </a:lnTo>
                  <a:lnTo>
                    <a:pt x="104775" y="164783"/>
                  </a:lnTo>
                  <a:lnTo>
                    <a:pt x="104775" y="231458"/>
                  </a:lnTo>
                  <a:close/>
                  <a:moveTo>
                    <a:pt x="0" y="179070"/>
                  </a:moveTo>
                  <a:lnTo>
                    <a:pt x="0" y="515303"/>
                  </a:lnTo>
                  <a:lnTo>
                    <a:pt x="295275" y="336233"/>
                  </a:lnTo>
                  <a:lnTo>
                    <a:pt x="295275" y="0"/>
                  </a:lnTo>
                  <a:lnTo>
                    <a:pt x="0" y="17907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2AB0CA2-16F0-4317-B84E-CD5E3CA25FEF}"/>
              </a:ext>
            </a:extLst>
          </p:cNvPr>
          <p:cNvSpPr txBox="1"/>
          <p:nvPr/>
        </p:nvSpPr>
        <p:spPr>
          <a:xfrm rot="18632507" flipH="1">
            <a:off x="1851302" y="2062511"/>
            <a:ext cx="2842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  <a:highlight>
                  <a:srgbClr val="808080"/>
                </a:highlight>
                <a:latin typeface="Dungeon" panose="040D0607070702040804" pitchFamily="82" charset="0"/>
              </a:rPr>
              <a:t>Persistent Volumes(PVs)</a:t>
            </a:r>
          </a:p>
        </p:txBody>
      </p:sp>
    </p:spTree>
    <p:extLst>
      <p:ext uri="{BB962C8B-B14F-4D97-AF65-F5344CB8AC3E}">
        <p14:creationId xmlns:p14="http://schemas.microsoft.com/office/powerpoint/2010/main" val="2290543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3" grpId="0" animBg="1"/>
      <p:bldP spid="15" grpId="0" animBg="1"/>
      <p:bldP spid="18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22" y="-286834"/>
            <a:ext cx="12217443" cy="74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9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4898"/>
            <a:ext cx="12266215" cy="64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8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A242133-8327-4804-839D-A49D1A811ADF}"/>
              </a:ext>
            </a:extLst>
          </p:cNvPr>
          <p:cNvSpPr/>
          <p:nvPr/>
        </p:nvSpPr>
        <p:spPr>
          <a:xfrm>
            <a:off x="571500" y="2502269"/>
            <a:ext cx="10858500" cy="1549031"/>
          </a:xfrm>
          <a:custGeom>
            <a:avLst/>
            <a:gdLst>
              <a:gd name="connsiteX0" fmla="*/ 1669002 w 11782147"/>
              <a:gd name="connsiteY0" fmla="*/ 0 h 1464817"/>
              <a:gd name="connsiteX1" fmla="*/ 10102788 w 11782147"/>
              <a:gd name="connsiteY1" fmla="*/ 0 h 1464817"/>
              <a:gd name="connsiteX2" fmla="*/ 10102788 w 11782147"/>
              <a:gd name="connsiteY2" fmla="*/ 329 h 1464817"/>
              <a:gd name="connsiteX3" fmla="*/ 10117584 w 11782147"/>
              <a:gd name="connsiteY3" fmla="*/ 0 h 1464817"/>
              <a:gd name="connsiteX4" fmla="*/ 11782147 w 11782147"/>
              <a:gd name="connsiteY4" fmla="*/ 732408 h 1464817"/>
              <a:gd name="connsiteX5" fmla="*/ 10117584 w 11782147"/>
              <a:gd name="connsiteY5" fmla="*/ 1464816 h 1464817"/>
              <a:gd name="connsiteX6" fmla="*/ 10102788 w 11782147"/>
              <a:gd name="connsiteY6" fmla="*/ 1464487 h 1464817"/>
              <a:gd name="connsiteX7" fmla="*/ 10102788 w 11782147"/>
              <a:gd name="connsiteY7" fmla="*/ 1464816 h 1464817"/>
              <a:gd name="connsiteX8" fmla="*/ 1669002 w 11782147"/>
              <a:gd name="connsiteY8" fmla="*/ 1464816 h 1464817"/>
              <a:gd name="connsiteX9" fmla="*/ 1669002 w 11782147"/>
              <a:gd name="connsiteY9" fmla="*/ 1464718 h 1464817"/>
              <a:gd name="connsiteX10" fmla="*/ 1664563 w 11782147"/>
              <a:gd name="connsiteY10" fmla="*/ 1464817 h 1464817"/>
              <a:gd name="connsiteX11" fmla="*/ 0 w 11782147"/>
              <a:gd name="connsiteY11" fmla="*/ 732409 h 1464817"/>
              <a:gd name="connsiteX12" fmla="*/ 1664563 w 11782147"/>
              <a:gd name="connsiteY12" fmla="*/ 1 h 1464817"/>
              <a:gd name="connsiteX13" fmla="*/ 1669002 w 11782147"/>
              <a:gd name="connsiteY13" fmla="*/ 100 h 146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782147" h="1464817">
                <a:moveTo>
                  <a:pt x="1669002" y="0"/>
                </a:moveTo>
                <a:lnTo>
                  <a:pt x="10102788" y="0"/>
                </a:lnTo>
                <a:lnTo>
                  <a:pt x="10102788" y="329"/>
                </a:lnTo>
                <a:lnTo>
                  <a:pt x="10117584" y="0"/>
                </a:lnTo>
                <a:cubicBezTo>
                  <a:pt x="11036897" y="0"/>
                  <a:pt x="11782147" y="327910"/>
                  <a:pt x="11782147" y="732408"/>
                </a:cubicBezTo>
                <a:cubicBezTo>
                  <a:pt x="11782147" y="1136906"/>
                  <a:pt x="11036897" y="1464816"/>
                  <a:pt x="10117584" y="1464816"/>
                </a:cubicBezTo>
                <a:lnTo>
                  <a:pt x="10102788" y="1464487"/>
                </a:lnTo>
                <a:lnTo>
                  <a:pt x="10102788" y="1464816"/>
                </a:lnTo>
                <a:lnTo>
                  <a:pt x="1669002" y="1464816"/>
                </a:lnTo>
                <a:lnTo>
                  <a:pt x="1669002" y="1464718"/>
                </a:lnTo>
                <a:lnTo>
                  <a:pt x="1664563" y="1464817"/>
                </a:lnTo>
                <a:cubicBezTo>
                  <a:pt x="745250" y="1464817"/>
                  <a:pt x="0" y="1136907"/>
                  <a:pt x="0" y="732409"/>
                </a:cubicBezTo>
                <a:cubicBezTo>
                  <a:pt x="0" y="327911"/>
                  <a:pt x="745250" y="1"/>
                  <a:pt x="1664563" y="1"/>
                </a:cubicBezTo>
                <a:lnTo>
                  <a:pt x="1669002" y="10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132A834-A51D-4E66-B451-5E4F76A8E90D}"/>
              </a:ext>
            </a:extLst>
          </p:cNvPr>
          <p:cNvSpPr/>
          <p:nvPr/>
        </p:nvSpPr>
        <p:spPr>
          <a:xfrm rot="16200000" flipH="1">
            <a:off x="9270348" y="1638016"/>
            <a:ext cx="902068" cy="826436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224149DF-CC09-433F-A496-95CD9042091E}"/>
              </a:ext>
            </a:extLst>
          </p:cNvPr>
          <p:cNvSpPr/>
          <p:nvPr/>
        </p:nvSpPr>
        <p:spPr>
          <a:xfrm rot="5400000" flipH="1" flipV="1">
            <a:off x="9270348" y="4089116"/>
            <a:ext cx="902068" cy="826436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4F7AD205-E254-46B1-9CA3-A512A5BC7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15959" y="2499927"/>
            <a:ext cx="292012" cy="292012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A1103966-55CA-4B27-8BC8-69EB76FC9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03085" y="2821303"/>
            <a:ext cx="292012" cy="292012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643FA1CB-A676-4BB7-830B-70A6AE2BD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03085" y="3397294"/>
            <a:ext cx="292012" cy="292012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A80B7918-9266-4AAA-9939-F58FB20DF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03085" y="3728753"/>
            <a:ext cx="292012" cy="292012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0B09B18C-340E-4A36-945B-51FB94238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98342" y="2510566"/>
            <a:ext cx="292012" cy="292012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92F39488-4CDB-40F8-A16F-97DB015A2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85468" y="2831942"/>
            <a:ext cx="292012" cy="292012"/>
          </a:xfrm>
          <a:prstGeom prst="rect">
            <a:avLst/>
          </a:prstGeom>
        </p:spPr>
      </p:pic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2045338F-FC41-4029-A315-44826B080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85468" y="3407933"/>
            <a:ext cx="292012" cy="292012"/>
          </a:xfrm>
          <a:prstGeom prst="rect">
            <a:avLst/>
          </a:prstGeom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0710732C-A17D-4DF4-B3F2-9AA7A335A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85468" y="3739392"/>
            <a:ext cx="292012" cy="292012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AFA2D2F5-385A-4B7B-9086-C5627A0B5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93982" y="2510566"/>
            <a:ext cx="292012" cy="292012"/>
          </a:xfrm>
          <a:prstGeom prst="rect">
            <a:avLst/>
          </a:prstGeom>
        </p:spPr>
      </p:pic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3F267FEA-D161-4A0A-96C0-20A4707C1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81108" y="2831942"/>
            <a:ext cx="292012" cy="292012"/>
          </a:xfrm>
          <a:prstGeom prst="rect">
            <a:avLst/>
          </a:prstGeom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A1E01CCD-5A25-4458-86B0-3CEA5B67A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81108" y="3407933"/>
            <a:ext cx="292012" cy="292012"/>
          </a:xfrm>
          <a:prstGeom prst="rect">
            <a:avLst/>
          </a:prstGeom>
        </p:spPr>
      </p:pic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A6A6335D-EEE1-4E36-89A0-BC25A263E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81108" y="3739392"/>
            <a:ext cx="292012" cy="292012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AA1AB40-D8E9-4574-A139-0AF2C51F3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76365" y="2521205"/>
            <a:ext cx="292012" cy="292012"/>
          </a:xfrm>
          <a:prstGeom prst="rect">
            <a:avLst/>
          </a:prstGeom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26843913-94D9-4933-B5D7-74BD6FE98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63491" y="2842581"/>
            <a:ext cx="292012" cy="292012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DE829300-394D-4345-ADF1-C9B12F900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63491" y="3418572"/>
            <a:ext cx="292012" cy="292012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F99D9A05-D84F-4334-803A-DF478F8BD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63491" y="3750031"/>
            <a:ext cx="292012" cy="292012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3A2F1985-ECA0-42A2-B197-9FFA91BBF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20773" y="2529291"/>
            <a:ext cx="292012" cy="292012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F62BABCE-CF9F-4A79-8933-C9BF6254F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07899" y="2850667"/>
            <a:ext cx="292012" cy="292012"/>
          </a:xfrm>
          <a:prstGeom prst="rect">
            <a:avLst/>
          </a:prstGeom>
        </p:spPr>
      </p:pic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A38D2BDF-5460-47EB-8361-E733D1257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07899" y="3426658"/>
            <a:ext cx="292012" cy="292012"/>
          </a:xfrm>
          <a:prstGeom prst="rect">
            <a:avLst/>
          </a:prstGeom>
        </p:spPr>
      </p:pic>
      <p:pic>
        <p:nvPicPr>
          <p:cNvPr id="42" name="Picture 41" descr="A close up of a logo&#10;&#10;Description automatically generated">
            <a:extLst>
              <a:ext uri="{FF2B5EF4-FFF2-40B4-BE49-F238E27FC236}">
                <a16:creationId xmlns:a16="http://schemas.microsoft.com/office/drawing/2014/main" id="{1B89A03A-0BF8-4159-BB07-F7934D318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07899" y="3758117"/>
            <a:ext cx="292012" cy="292012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8ECBBBB6-E0E5-4CB7-9B6B-06A460F30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03156" y="2539930"/>
            <a:ext cx="292012" cy="292012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3461B539-78BA-4113-AEA0-4375D38E2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90282" y="2861306"/>
            <a:ext cx="292012" cy="292012"/>
          </a:xfrm>
          <a:prstGeom prst="rect">
            <a:avLst/>
          </a:prstGeom>
        </p:spPr>
      </p:pic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8069877D-1E16-450C-8F9E-B0CFB77FC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90282" y="3437297"/>
            <a:ext cx="292012" cy="292012"/>
          </a:xfrm>
          <a:prstGeom prst="rect">
            <a:avLst/>
          </a:prstGeom>
        </p:spPr>
      </p:pic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49EB150D-1AB1-4F17-A9FD-33504C808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90282" y="3768756"/>
            <a:ext cx="292012" cy="292012"/>
          </a:xfrm>
          <a:prstGeom prst="rect">
            <a:avLst/>
          </a:prstGeom>
        </p:spPr>
      </p:pic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9098CF9A-AEDC-4E55-8515-C11B34EA7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98796" y="2539930"/>
            <a:ext cx="292012" cy="292012"/>
          </a:xfrm>
          <a:prstGeom prst="rect">
            <a:avLst/>
          </a:prstGeom>
        </p:spPr>
      </p:pic>
      <p:pic>
        <p:nvPicPr>
          <p:cNvPr id="48" name="Picture 47" descr="A close up of a logo&#10;&#10;Description automatically generated">
            <a:extLst>
              <a:ext uri="{FF2B5EF4-FFF2-40B4-BE49-F238E27FC236}">
                <a16:creationId xmlns:a16="http://schemas.microsoft.com/office/drawing/2014/main" id="{2277CBE9-1E09-41FD-9FFF-A488053FC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85922" y="2861306"/>
            <a:ext cx="292012" cy="292012"/>
          </a:xfrm>
          <a:prstGeom prst="rect">
            <a:avLst/>
          </a:prstGeom>
        </p:spPr>
      </p:pic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A861F3F1-3A6A-448F-B555-AD5134B13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85922" y="3437297"/>
            <a:ext cx="292012" cy="292012"/>
          </a:xfrm>
          <a:prstGeom prst="rect">
            <a:avLst/>
          </a:prstGeom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7D1C1926-7160-4EE0-909C-3ADA8E4BD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85922" y="3768756"/>
            <a:ext cx="292012" cy="292012"/>
          </a:xfrm>
          <a:prstGeom prst="rect">
            <a:avLst/>
          </a:prstGeom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9B30531C-B71B-4598-8CD8-E25A5CD50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81179" y="2550569"/>
            <a:ext cx="292012" cy="292012"/>
          </a:xfrm>
          <a:prstGeom prst="rect">
            <a:avLst/>
          </a:prstGeom>
        </p:spPr>
      </p:pic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1FF4BF33-85B3-462A-B778-0C2CA45A4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68305" y="2871945"/>
            <a:ext cx="292012" cy="292012"/>
          </a:xfrm>
          <a:prstGeom prst="rect">
            <a:avLst/>
          </a:prstGeom>
        </p:spPr>
      </p:pic>
      <p:pic>
        <p:nvPicPr>
          <p:cNvPr id="53" name="Picture 52" descr="A close up of a logo&#10;&#10;Description automatically generated">
            <a:extLst>
              <a:ext uri="{FF2B5EF4-FFF2-40B4-BE49-F238E27FC236}">
                <a16:creationId xmlns:a16="http://schemas.microsoft.com/office/drawing/2014/main" id="{0426B5D0-A3FD-4699-BE9E-A8C259868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68305" y="3447936"/>
            <a:ext cx="292012" cy="292012"/>
          </a:xfrm>
          <a:prstGeom prst="rect">
            <a:avLst/>
          </a:prstGeom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F4E2176F-447E-4FFE-802E-43CA558CC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68305" y="3779395"/>
            <a:ext cx="292012" cy="292012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A6915CBD-0E2E-4CF0-B0AE-EE962E40F2FF}"/>
              </a:ext>
            </a:extLst>
          </p:cNvPr>
          <p:cNvSpPr/>
          <p:nvPr/>
        </p:nvSpPr>
        <p:spPr>
          <a:xfrm>
            <a:off x="5143500" y="2499927"/>
            <a:ext cx="138081" cy="664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637D6C1-74B5-4633-BC17-65093D5C2867}"/>
              </a:ext>
            </a:extLst>
          </p:cNvPr>
          <p:cNvSpPr/>
          <p:nvPr/>
        </p:nvSpPr>
        <p:spPr>
          <a:xfrm>
            <a:off x="5155727" y="3405158"/>
            <a:ext cx="138081" cy="664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91A4FAE-08D9-4DB1-ADEA-091BEEC4576E}"/>
              </a:ext>
            </a:extLst>
          </p:cNvPr>
          <p:cNvSpPr/>
          <p:nvPr/>
        </p:nvSpPr>
        <p:spPr>
          <a:xfrm>
            <a:off x="2641600" y="6311900"/>
            <a:ext cx="22987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Class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1DD4EE5-1DDD-49DF-9D5C-81EC4EB6AB44}"/>
              </a:ext>
            </a:extLst>
          </p:cNvPr>
          <p:cNvSpPr/>
          <p:nvPr/>
        </p:nvSpPr>
        <p:spPr>
          <a:xfrm>
            <a:off x="5815958" y="6311900"/>
            <a:ext cx="3874141" cy="457200"/>
          </a:xfrm>
          <a:prstGeom prst="roundRect">
            <a:avLst/>
          </a:prstGeom>
          <a:solidFill>
            <a:srgbClr val="2B3B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Economy Class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A4FC60D-2126-4795-8A76-EC867FE756A2}"/>
              </a:ext>
            </a:extLst>
          </p:cNvPr>
          <p:cNvCxnSpPr>
            <a:cxnSpLocks/>
          </p:cNvCxnSpPr>
          <p:nvPr/>
        </p:nvCxnSpPr>
        <p:spPr>
          <a:xfrm>
            <a:off x="1144764" y="2672733"/>
            <a:ext cx="0" cy="1223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E222870-A22F-4026-8B9D-B4E7EAF1F7D5}"/>
              </a:ext>
            </a:extLst>
          </p:cNvPr>
          <p:cNvCxnSpPr>
            <a:stCxn id="7" idx="11"/>
          </p:cNvCxnSpPr>
          <p:nvPr/>
        </p:nvCxnSpPr>
        <p:spPr>
          <a:xfrm flipV="1">
            <a:off x="571500" y="3276784"/>
            <a:ext cx="57326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EE5FCB5-A60D-43AB-A879-8294DF7F3EE0}"/>
              </a:ext>
            </a:extLst>
          </p:cNvPr>
          <p:cNvSpPr/>
          <p:nvPr/>
        </p:nvSpPr>
        <p:spPr>
          <a:xfrm rot="16200000">
            <a:off x="5831237" y="4266792"/>
            <a:ext cx="1951115" cy="1524814"/>
          </a:xfrm>
          <a:custGeom>
            <a:avLst/>
            <a:gdLst>
              <a:gd name="connsiteX0" fmla="*/ 1951115 w 1951115"/>
              <a:gd name="connsiteY0" fmla="*/ 0 h 1524814"/>
              <a:gd name="connsiteX1" fmla="*/ 1951114 w 1951115"/>
              <a:gd name="connsiteY1" fmla="*/ 1524814 h 1524814"/>
              <a:gd name="connsiteX2" fmla="*/ 0 w 1951115"/>
              <a:gd name="connsiteY2" fmla="*/ 1524814 h 1524814"/>
              <a:gd name="connsiteX3" fmla="*/ 1206577 w 1951115"/>
              <a:gd name="connsiteY3" fmla="*/ 581863 h 1524814"/>
              <a:gd name="connsiteX4" fmla="*/ 1206578 w 1951115"/>
              <a:gd name="connsiteY4" fmla="*/ 71293 h 1524814"/>
              <a:gd name="connsiteX5" fmla="*/ 1206577 w 1951115"/>
              <a:gd name="connsiteY5" fmla="*/ 71290 h 1524814"/>
              <a:gd name="connsiteX6" fmla="*/ 1415720 w 1951115"/>
              <a:gd name="connsiteY6" fmla="*/ 19004 h 1524814"/>
              <a:gd name="connsiteX7" fmla="*/ 1415721 w 1951115"/>
              <a:gd name="connsiteY7" fmla="*/ 19004 h 1524814"/>
              <a:gd name="connsiteX8" fmla="*/ 1415721 w 1951115"/>
              <a:gd name="connsiteY8" fmla="*/ 19004 h 1524814"/>
              <a:gd name="connsiteX9" fmla="*/ 1624864 w 1951115"/>
              <a:gd name="connsiteY9" fmla="*/ 71290 h 1524814"/>
              <a:gd name="connsiteX10" fmla="*/ 1624864 w 1951115"/>
              <a:gd name="connsiteY10" fmla="*/ 254969 h 152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51115" h="1524814">
                <a:moveTo>
                  <a:pt x="1951115" y="0"/>
                </a:moveTo>
                <a:lnTo>
                  <a:pt x="1951114" y="1524814"/>
                </a:lnTo>
                <a:lnTo>
                  <a:pt x="0" y="1524814"/>
                </a:lnTo>
                <a:lnTo>
                  <a:pt x="1206577" y="581863"/>
                </a:lnTo>
                <a:lnTo>
                  <a:pt x="1206578" y="71293"/>
                </a:lnTo>
                <a:lnTo>
                  <a:pt x="1206577" y="71290"/>
                </a:lnTo>
                <a:cubicBezTo>
                  <a:pt x="1206577" y="42413"/>
                  <a:pt x="1300214" y="19004"/>
                  <a:pt x="1415720" y="19004"/>
                </a:cubicBezTo>
                <a:lnTo>
                  <a:pt x="1415721" y="19004"/>
                </a:lnTo>
                <a:lnTo>
                  <a:pt x="1415721" y="19004"/>
                </a:lnTo>
                <a:cubicBezTo>
                  <a:pt x="1531227" y="19004"/>
                  <a:pt x="1624864" y="42413"/>
                  <a:pt x="1624864" y="71290"/>
                </a:cubicBezTo>
                <a:lnTo>
                  <a:pt x="1624864" y="25496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DD7F4AEC-FA46-449D-8C91-45F1A1FE5F19}"/>
              </a:ext>
            </a:extLst>
          </p:cNvPr>
          <p:cNvSpPr/>
          <p:nvPr/>
        </p:nvSpPr>
        <p:spPr>
          <a:xfrm rot="5400000" flipV="1">
            <a:off x="5787600" y="764305"/>
            <a:ext cx="1951115" cy="1524814"/>
          </a:xfrm>
          <a:custGeom>
            <a:avLst/>
            <a:gdLst>
              <a:gd name="connsiteX0" fmla="*/ 1951115 w 1951115"/>
              <a:gd name="connsiteY0" fmla="*/ 0 h 1524814"/>
              <a:gd name="connsiteX1" fmla="*/ 1951114 w 1951115"/>
              <a:gd name="connsiteY1" fmla="*/ 1524814 h 1524814"/>
              <a:gd name="connsiteX2" fmla="*/ 0 w 1951115"/>
              <a:gd name="connsiteY2" fmla="*/ 1524814 h 1524814"/>
              <a:gd name="connsiteX3" fmla="*/ 1206577 w 1951115"/>
              <a:gd name="connsiteY3" fmla="*/ 581863 h 1524814"/>
              <a:gd name="connsiteX4" fmla="*/ 1206578 w 1951115"/>
              <a:gd name="connsiteY4" fmla="*/ 71293 h 1524814"/>
              <a:gd name="connsiteX5" fmla="*/ 1206577 w 1951115"/>
              <a:gd name="connsiteY5" fmla="*/ 71290 h 1524814"/>
              <a:gd name="connsiteX6" fmla="*/ 1415720 w 1951115"/>
              <a:gd name="connsiteY6" fmla="*/ 19004 h 1524814"/>
              <a:gd name="connsiteX7" fmla="*/ 1415721 w 1951115"/>
              <a:gd name="connsiteY7" fmla="*/ 19004 h 1524814"/>
              <a:gd name="connsiteX8" fmla="*/ 1415721 w 1951115"/>
              <a:gd name="connsiteY8" fmla="*/ 19004 h 1524814"/>
              <a:gd name="connsiteX9" fmla="*/ 1624864 w 1951115"/>
              <a:gd name="connsiteY9" fmla="*/ 71290 h 1524814"/>
              <a:gd name="connsiteX10" fmla="*/ 1624864 w 1951115"/>
              <a:gd name="connsiteY10" fmla="*/ 254969 h 152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51115" h="1524814">
                <a:moveTo>
                  <a:pt x="1951115" y="0"/>
                </a:moveTo>
                <a:lnTo>
                  <a:pt x="1951114" y="1524814"/>
                </a:lnTo>
                <a:lnTo>
                  <a:pt x="0" y="1524814"/>
                </a:lnTo>
                <a:lnTo>
                  <a:pt x="1206577" y="581863"/>
                </a:lnTo>
                <a:lnTo>
                  <a:pt x="1206578" y="71293"/>
                </a:lnTo>
                <a:lnTo>
                  <a:pt x="1206577" y="71290"/>
                </a:lnTo>
                <a:cubicBezTo>
                  <a:pt x="1206577" y="42413"/>
                  <a:pt x="1300214" y="19004"/>
                  <a:pt x="1415720" y="19004"/>
                </a:cubicBezTo>
                <a:lnTo>
                  <a:pt x="1415721" y="19004"/>
                </a:lnTo>
                <a:lnTo>
                  <a:pt x="1415721" y="19004"/>
                </a:lnTo>
                <a:cubicBezTo>
                  <a:pt x="1531227" y="19004"/>
                  <a:pt x="1624864" y="42413"/>
                  <a:pt x="1624864" y="71290"/>
                </a:cubicBezTo>
                <a:lnTo>
                  <a:pt x="1624864" y="25496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7" name="Picture 7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282E88B8-DEFA-4EA1-BB71-02C8BDC83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4" y="108631"/>
            <a:ext cx="1337587" cy="1337587"/>
          </a:xfrm>
          <a:prstGeom prst="rect">
            <a:avLst/>
          </a:prstGeom>
        </p:spPr>
      </p:pic>
      <p:pic>
        <p:nvPicPr>
          <p:cNvPr id="81" name="Picture 80" descr="A close up of a logo&#10;&#10;Description automatically generated">
            <a:extLst>
              <a:ext uri="{FF2B5EF4-FFF2-40B4-BE49-F238E27FC236}">
                <a16:creationId xmlns:a16="http://schemas.microsoft.com/office/drawing/2014/main" id="{9DBC49C8-3366-4E4D-8590-08956209650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31979" y="2437785"/>
            <a:ext cx="825764" cy="825764"/>
          </a:xfrm>
          <a:prstGeom prst="rect">
            <a:avLst/>
          </a:prstGeom>
        </p:spPr>
      </p:pic>
      <p:pic>
        <p:nvPicPr>
          <p:cNvPr id="90" name="Picture 89" descr="A close up of a logo&#10;&#10;Description automatically generated">
            <a:extLst>
              <a:ext uri="{FF2B5EF4-FFF2-40B4-BE49-F238E27FC236}">
                <a16:creationId xmlns:a16="http://schemas.microsoft.com/office/drawing/2014/main" id="{6E6C103D-636A-41AA-A89E-250C5A85C1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79239" y="2475208"/>
            <a:ext cx="825764" cy="825764"/>
          </a:xfrm>
          <a:prstGeom prst="rect">
            <a:avLst/>
          </a:prstGeom>
        </p:spPr>
      </p:pic>
      <p:pic>
        <p:nvPicPr>
          <p:cNvPr id="91" name="Picture 90" descr="A close up of a logo&#10;&#10;Description automatically generated">
            <a:extLst>
              <a:ext uri="{FF2B5EF4-FFF2-40B4-BE49-F238E27FC236}">
                <a16:creationId xmlns:a16="http://schemas.microsoft.com/office/drawing/2014/main" id="{5B0E431C-7083-42E2-BFEA-11542236122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51820" y="2437785"/>
            <a:ext cx="825764" cy="825764"/>
          </a:xfrm>
          <a:prstGeom prst="rect">
            <a:avLst/>
          </a:prstGeom>
        </p:spPr>
      </p:pic>
      <p:pic>
        <p:nvPicPr>
          <p:cNvPr id="55" name="Picture 54" descr="A close up of a logo&#10;&#10;Description automatically generated">
            <a:extLst>
              <a:ext uri="{FF2B5EF4-FFF2-40B4-BE49-F238E27FC236}">
                <a16:creationId xmlns:a16="http://schemas.microsoft.com/office/drawing/2014/main" id="{4AD5D286-FF18-4DD3-A0FC-EC43FDB4696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91099" y="3239001"/>
            <a:ext cx="825764" cy="825764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FEEFEDE9-1BC7-405C-BFB5-A78B1490779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38359" y="3276424"/>
            <a:ext cx="825764" cy="825764"/>
          </a:xfrm>
          <a:prstGeom prst="rect">
            <a:avLst/>
          </a:prstGeom>
        </p:spPr>
      </p:pic>
      <p:pic>
        <p:nvPicPr>
          <p:cNvPr id="57" name="Picture 56" descr="A close up of a logo&#10;&#10;Description automatically generated">
            <a:extLst>
              <a:ext uri="{FF2B5EF4-FFF2-40B4-BE49-F238E27FC236}">
                <a16:creationId xmlns:a16="http://schemas.microsoft.com/office/drawing/2014/main" id="{6A3BF53F-93A7-40C5-9ADB-4FE17E32244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0940" y="3239001"/>
            <a:ext cx="825764" cy="82576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DC4767-B14C-43BD-9064-7236E93AD6C7}"/>
              </a:ext>
            </a:extLst>
          </p:cNvPr>
          <p:cNvSpPr/>
          <p:nvPr/>
        </p:nvSpPr>
        <p:spPr>
          <a:xfrm>
            <a:off x="5682867" y="2445082"/>
            <a:ext cx="215713" cy="991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llout: Bent Line with Border and Accent Bar 3">
            <a:extLst>
              <a:ext uri="{FF2B5EF4-FFF2-40B4-BE49-F238E27FC236}">
                <a16:creationId xmlns:a16="http://schemas.microsoft.com/office/drawing/2014/main" id="{F7770E61-8513-4D57-A481-FA1C976E7ACB}"/>
              </a:ext>
            </a:extLst>
          </p:cNvPr>
          <p:cNvSpPr/>
          <p:nvPr/>
        </p:nvSpPr>
        <p:spPr>
          <a:xfrm>
            <a:off x="336896" y="5308474"/>
            <a:ext cx="1198485" cy="665824"/>
          </a:xfrm>
          <a:prstGeom prst="accentBorderCallout2">
            <a:avLst>
              <a:gd name="adj1" fmla="val 32083"/>
              <a:gd name="adj2" fmla="val 108704"/>
              <a:gd name="adj3" fmla="val 33417"/>
              <a:gd name="adj4" fmla="val 176666"/>
              <a:gd name="adj5" fmla="val -171501"/>
              <a:gd name="adj6" fmla="val 2274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Class</a:t>
            </a:r>
          </a:p>
        </p:txBody>
      </p:sp>
      <p:sp>
        <p:nvSpPr>
          <p:cNvPr id="69" name="Callout: Bent Line with Border and Accent Bar 68">
            <a:extLst>
              <a:ext uri="{FF2B5EF4-FFF2-40B4-BE49-F238E27FC236}">
                <a16:creationId xmlns:a16="http://schemas.microsoft.com/office/drawing/2014/main" id="{67FDE266-324A-4DFA-987B-81CF888103D0}"/>
              </a:ext>
            </a:extLst>
          </p:cNvPr>
          <p:cNvSpPr/>
          <p:nvPr/>
        </p:nvSpPr>
        <p:spPr>
          <a:xfrm>
            <a:off x="9971181" y="5338933"/>
            <a:ext cx="1198485" cy="665824"/>
          </a:xfrm>
          <a:prstGeom prst="accentBorderCallout2">
            <a:avLst>
              <a:gd name="adj1" fmla="val 42750"/>
              <a:gd name="adj2" fmla="val -9815"/>
              <a:gd name="adj3" fmla="val 48084"/>
              <a:gd name="adj4" fmla="val -76667"/>
              <a:gd name="adj5" fmla="val -159501"/>
              <a:gd name="adj6" fmla="val -131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Economy Class</a:t>
            </a:r>
          </a:p>
        </p:txBody>
      </p:sp>
      <p:sp>
        <p:nvSpPr>
          <p:cNvPr id="70" name="Callout: Bent Line with Border and Accent Bar 69">
            <a:extLst>
              <a:ext uri="{FF2B5EF4-FFF2-40B4-BE49-F238E27FC236}">
                <a16:creationId xmlns:a16="http://schemas.microsoft.com/office/drawing/2014/main" id="{DF4FF3F4-55C1-4D81-93D6-0B0515733419}"/>
              </a:ext>
            </a:extLst>
          </p:cNvPr>
          <p:cNvSpPr/>
          <p:nvPr/>
        </p:nvSpPr>
        <p:spPr>
          <a:xfrm>
            <a:off x="5099857" y="111600"/>
            <a:ext cx="1198485" cy="665824"/>
          </a:xfrm>
          <a:prstGeom prst="accentBorderCallout2">
            <a:avLst>
              <a:gd name="adj1" fmla="val 32083"/>
              <a:gd name="adj2" fmla="val 108704"/>
              <a:gd name="adj3" fmla="val 33417"/>
              <a:gd name="adj4" fmla="val 176666"/>
              <a:gd name="adj5" fmla="val 343247"/>
              <a:gd name="adj6" fmla="val 56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Rows with Exit Doors</a:t>
            </a:r>
          </a:p>
        </p:txBody>
      </p:sp>
      <p:pic>
        <p:nvPicPr>
          <p:cNvPr id="13" name="Picture 12" descr="A picture containing window&#10;&#10;Description automatically generated">
            <a:extLst>
              <a:ext uri="{FF2B5EF4-FFF2-40B4-BE49-F238E27FC236}">
                <a16:creationId xmlns:a16="http://schemas.microsoft.com/office/drawing/2014/main" id="{CE4C40F7-790E-40CD-953B-8D79019051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12" y="477136"/>
            <a:ext cx="825764" cy="825764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5BB6F604-BD6B-4773-AAE5-45FF7BCB21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949" y="513874"/>
            <a:ext cx="789026" cy="789026"/>
          </a:xfrm>
          <a:prstGeom prst="rect">
            <a:avLst/>
          </a:prstGeom>
        </p:spPr>
      </p:pic>
      <p:pic>
        <p:nvPicPr>
          <p:cNvPr id="76" name="Picture 75" descr="A picture containing toy, clock&#10;&#10;Description automatically generated">
            <a:extLst>
              <a:ext uri="{FF2B5EF4-FFF2-40B4-BE49-F238E27FC236}">
                <a16:creationId xmlns:a16="http://schemas.microsoft.com/office/drawing/2014/main" id="{71678BD6-6AED-4B36-8A85-25542759B5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114" y="551154"/>
            <a:ext cx="749145" cy="749145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7C53E7BC-5FA3-4647-BFF6-CCD30731BC85}"/>
              </a:ext>
            </a:extLst>
          </p:cNvPr>
          <p:cNvSpPr txBox="1"/>
          <p:nvPr/>
        </p:nvSpPr>
        <p:spPr>
          <a:xfrm>
            <a:off x="296430" y="1047758"/>
            <a:ext cx="1233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Thumbs-Up</a:t>
            </a:r>
          </a:p>
          <a:p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827960-562B-4FD3-9CB5-F3A82583E9F9}"/>
              </a:ext>
            </a:extLst>
          </p:cNvPr>
          <p:cNvSpPr txBox="1"/>
          <p:nvPr/>
        </p:nvSpPr>
        <p:spPr>
          <a:xfrm>
            <a:off x="363582" y="1197859"/>
            <a:ext cx="921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Airlines</a:t>
            </a:r>
          </a:p>
        </p:txBody>
      </p:sp>
    </p:spTree>
    <p:extLst>
      <p:ext uri="{BB962C8B-B14F-4D97-AF65-F5344CB8AC3E}">
        <p14:creationId xmlns:p14="http://schemas.microsoft.com/office/powerpoint/2010/main" val="4087861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2AC96068-E1CB-4E93-994D-C72B6A850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742" y="186193"/>
            <a:ext cx="4548146" cy="4548146"/>
          </a:xfrm>
          <a:prstGeom prst="rect">
            <a:avLst/>
          </a:prstGeom>
        </p:spPr>
      </p:pic>
      <p:pic>
        <p:nvPicPr>
          <p:cNvPr id="5" name="Picture 4" descr="A picture containing toy, clock&#10;&#10;Description automatically generated">
            <a:extLst>
              <a:ext uri="{FF2B5EF4-FFF2-40B4-BE49-F238E27FC236}">
                <a16:creationId xmlns:a16="http://schemas.microsoft.com/office/drawing/2014/main" id="{E1315BA0-8319-4BEC-BB56-679C82365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58" y="1261274"/>
            <a:ext cx="2601186" cy="2601186"/>
          </a:xfrm>
          <a:prstGeom prst="rect">
            <a:avLst/>
          </a:prstGeom>
        </p:spPr>
      </p:pic>
      <p:pic>
        <p:nvPicPr>
          <p:cNvPr id="9" name="Picture 8" descr="A picture containing window&#10;&#10;Description automatically generated">
            <a:extLst>
              <a:ext uri="{FF2B5EF4-FFF2-40B4-BE49-F238E27FC236}">
                <a16:creationId xmlns:a16="http://schemas.microsoft.com/office/drawing/2014/main" id="{68F1D2C5-9B39-4B8F-A4FB-412275E6E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248" y="1159673"/>
            <a:ext cx="2601186" cy="2601186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669F4056-C5A3-492F-A655-6CD71BA8AD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548" y="1261274"/>
            <a:ext cx="2601186" cy="2601186"/>
          </a:xfrm>
          <a:prstGeom prst="rect">
            <a:avLst/>
          </a:prstGeom>
        </p:spPr>
      </p:pic>
      <p:sp>
        <p:nvSpPr>
          <p:cNvPr id="6" name="Callout: Bent Line with Border and Accent Bar 5">
            <a:extLst>
              <a:ext uri="{FF2B5EF4-FFF2-40B4-BE49-F238E27FC236}">
                <a16:creationId xmlns:a16="http://schemas.microsoft.com/office/drawing/2014/main" id="{07D3DD14-A917-4589-8AE7-B38C4FE0CC40}"/>
              </a:ext>
            </a:extLst>
          </p:cNvPr>
          <p:cNvSpPr/>
          <p:nvPr/>
        </p:nvSpPr>
        <p:spPr>
          <a:xfrm>
            <a:off x="52358" y="4989251"/>
            <a:ext cx="2643615" cy="1540514"/>
          </a:xfrm>
          <a:prstGeom prst="accentBorderCallout2">
            <a:avLst>
              <a:gd name="adj1" fmla="val 23936"/>
              <a:gd name="adj2" fmla="val 108195"/>
              <a:gd name="adj3" fmla="val 21631"/>
              <a:gd name="adj4" fmla="val 129749"/>
              <a:gd name="adj5" fmla="val -43524"/>
              <a:gd name="adj6" fmla="val 1068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1. Childhood friends want to be placed next to each other</a:t>
            </a:r>
          </a:p>
          <a:p>
            <a:r>
              <a:rPr lang="en-US" dirty="0"/>
              <a:t>2. Strictly wants a row next to Exit doors</a:t>
            </a:r>
          </a:p>
          <a:p>
            <a:pPr algn="ctr"/>
            <a:endParaRPr lang="en-US" dirty="0"/>
          </a:p>
        </p:txBody>
      </p:sp>
      <p:sp>
        <p:nvSpPr>
          <p:cNvPr id="11" name="Callout: Bent Line with Border and Accent Bar 10">
            <a:extLst>
              <a:ext uri="{FF2B5EF4-FFF2-40B4-BE49-F238E27FC236}">
                <a16:creationId xmlns:a16="http://schemas.microsoft.com/office/drawing/2014/main" id="{877C3539-4C1D-4116-8F48-5B6F7EAAA771}"/>
              </a:ext>
            </a:extLst>
          </p:cNvPr>
          <p:cNvSpPr/>
          <p:nvPr/>
        </p:nvSpPr>
        <p:spPr>
          <a:xfrm>
            <a:off x="3883166" y="4989251"/>
            <a:ext cx="2643615" cy="1540514"/>
          </a:xfrm>
          <a:prstGeom prst="accentBorderCallout2">
            <a:avLst>
              <a:gd name="adj1" fmla="val 23936"/>
              <a:gd name="adj2" fmla="val 108195"/>
              <a:gd name="adj3" fmla="val 21631"/>
              <a:gd name="adj4" fmla="val 129749"/>
              <a:gd name="adj5" fmla="val -47558"/>
              <a:gd name="adj6" fmla="val 156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1. Travel is important, Prefers Business class, Ok with Economy as well.</a:t>
            </a:r>
          </a:p>
          <a:p>
            <a:r>
              <a:rPr lang="en-US" dirty="0"/>
              <a:t>2. No Seating preference</a:t>
            </a:r>
          </a:p>
        </p:txBody>
      </p:sp>
      <p:sp>
        <p:nvSpPr>
          <p:cNvPr id="12" name="Callout: Bent Line with Border and Accent Bar 11">
            <a:extLst>
              <a:ext uri="{FF2B5EF4-FFF2-40B4-BE49-F238E27FC236}">
                <a16:creationId xmlns:a16="http://schemas.microsoft.com/office/drawing/2014/main" id="{E893674F-BC5F-4B53-844A-47689443842F}"/>
              </a:ext>
            </a:extLst>
          </p:cNvPr>
          <p:cNvSpPr/>
          <p:nvPr/>
        </p:nvSpPr>
        <p:spPr>
          <a:xfrm>
            <a:off x="9496027" y="5041853"/>
            <a:ext cx="2643615" cy="1540514"/>
          </a:xfrm>
          <a:prstGeom prst="accentBorderCallout2">
            <a:avLst>
              <a:gd name="adj1" fmla="val 27970"/>
              <a:gd name="adj2" fmla="val -5982"/>
              <a:gd name="adj3" fmla="val -11217"/>
              <a:gd name="adj4" fmla="val -17338"/>
              <a:gd name="adj5" fmla="val -50439"/>
              <a:gd name="adj6" fmla="val 453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1. Business competitor of </a:t>
            </a:r>
            <a:r>
              <a:rPr lang="en-US" dirty="0" err="1"/>
              <a:t>Mr.Bytes</a:t>
            </a:r>
            <a:r>
              <a:rPr lang="en-US" dirty="0"/>
              <a:t>, want to avoid being in the same class as </a:t>
            </a:r>
            <a:r>
              <a:rPr lang="en-US" dirty="0" err="1"/>
              <a:t>Mr.Bytes</a:t>
            </a:r>
            <a:r>
              <a:rPr lang="en-US" dirty="0"/>
              <a:t> (Business or Economy)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733FDE-F89A-4F5E-BDE3-24C595A085FE}"/>
              </a:ext>
            </a:extLst>
          </p:cNvPr>
          <p:cNvSpPr txBox="1"/>
          <p:nvPr/>
        </p:nvSpPr>
        <p:spPr>
          <a:xfrm>
            <a:off x="4903049" y="3678787"/>
            <a:ext cx="1346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Thumbs-Up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6FAA76-3F7B-404D-89DE-51D4FB86C910}"/>
              </a:ext>
            </a:extLst>
          </p:cNvPr>
          <p:cNvSpPr txBox="1"/>
          <p:nvPr/>
        </p:nvSpPr>
        <p:spPr>
          <a:xfrm>
            <a:off x="5085317" y="3919210"/>
            <a:ext cx="92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Airlines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A0D0F22-76B7-432A-BA27-6F6DFCACEEA6}"/>
              </a:ext>
            </a:extLst>
          </p:cNvPr>
          <p:cNvSpPr txBox="1">
            <a:spLocks/>
          </p:cNvSpPr>
          <p:nvPr/>
        </p:nvSpPr>
        <p:spPr>
          <a:xfrm>
            <a:off x="757468" y="3424935"/>
            <a:ext cx="16461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ln w="0">
                  <a:solidFill>
                    <a:schemeClr val="tx1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Mr.Bribe</a:t>
            </a:r>
            <a:endParaRPr lang="en-US" sz="3200" dirty="0">
              <a:ln w="0">
                <a:solidFill>
                  <a:schemeClr val="tx1"/>
                </a:solidFill>
              </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0CB4675-B6C1-438A-9B13-CA47B2FC329F}"/>
              </a:ext>
            </a:extLst>
          </p:cNvPr>
          <p:cNvSpPr txBox="1">
            <a:spLocks/>
          </p:cNvSpPr>
          <p:nvPr/>
        </p:nvSpPr>
        <p:spPr>
          <a:xfrm>
            <a:off x="2342630" y="3424935"/>
            <a:ext cx="16461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ln w="0">
                  <a:solidFill>
                    <a:schemeClr val="tx1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Mr.By</a:t>
            </a:r>
            <a:endParaRPr lang="en-US" sz="3200" dirty="0">
              <a:ln w="0">
                <a:solidFill>
                  <a:schemeClr val="tx1"/>
                </a:solidFill>
              </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4CCCF6A-71C2-496E-9D0B-14D959A392E4}"/>
              </a:ext>
            </a:extLst>
          </p:cNvPr>
          <p:cNvSpPr txBox="1">
            <a:spLocks/>
          </p:cNvSpPr>
          <p:nvPr/>
        </p:nvSpPr>
        <p:spPr>
          <a:xfrm>
            <a:off x="7629785" y="3424935"/>
            <a:ext cx="16461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ln w="0">
                  <a:solidFill>
                    <a:schemeClr val="tx1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Mr.Bytes</a:t>
            </a:r>
            <a:endParaRPr lang="en-US" sz="3200" dirty="0">
              <a:ln w="0">
                <a:solidFill>
                  <a:schemeClr val="tx1"/>
                </a:solidFill>
              </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EF22FD3-F099-4CE3-87F3-E3ED22C903E0}"/>
              </a:ext>
            </a:extLst>
          </p:cNvPr>
          <p:cNvSpPr txBox="1">
            <a:spLocks/>
          </p:cNvSpPr>
          <p:nvPr/>
        </p:nvSpPr>
        <p:spPr>
          <a:xfrm>
            <a:off x="9789024" y="3424935"/>
            <a:ext cx="23506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ln w="0">
                  <a:solidFill>
                    <a:schemeClr val="tx1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Mr.Subscribe</a:t>
            </a:r>
            <a:endParaRPr lang="en-US" sz="3200" dirty="0">
              <a:ln w="0">
                <a:solidFill>
                  <a:schemeClr val="tx1"/>
                </a:solidFill>
              </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79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A242133-8327-4804-839D-A49D1A811ADF}"/>
              </a:ext>
            </a:extLst>
          </p:cNvPr>
          <p:cNvSpPr/>
          <p:nvPr/>
        </p:nvSpPr>
        <p:spPr>
          <a:xfrm>
            <a:off x="571500" y="2502269"/>
            <a:ext cx="10858500" cy="1549031"/>
          </a:xfrm>
          <a:custGeom>
            <a:avLst/>
            <a:gdLst>
              <a:gd name="connsiteX0" fmla="*/ 1669002 w 11782147"/>
              <a:gd name="connsiteY0" fmla="*/ 0 h 1464817"/>
              <a:gd name="connsiteX1" fmla="*/ 10102788 w 11782147"/>
              <a:gd name="connsiteY1" fmla="*/ 0 h 1464817"/>
              <a:gd name="connsiteX2" fmla="*/ 10102788 w 11782147"/>
              <a:gd name="connsiteY2" fmla="*/ 329 h 1464817"/>
              <a:gd name="connsiteX3" fmla="*/ 10117584 w 11782147"/>
              <a:gd name="connsiteY3" fmla="*/ 0 h 1464817"/>
              <a:gd name="connsiteX4" fmla="*/ 11782147 w 11782147"/>
              <a:gd name="connsiteY4" fmla="*/ 732408 h 1464817"/>
              <a:gd name="connsiteX5" fmla="*/ 10117584 w 11782147"/>
              <a:gd name="connsiteY5" fmla="*/ 1464816 h 1464817"/>
              <a:gd name="connsiteX6" fmla="*/ 10102788 w 11782147"/>
              <a:gd name="connsiteY6" fmla="*/ 1464487 h 1464817"/>
              <a:gd name="connsiteX7" fmla="*/ 10102788 w 11782147"/>
              <a:gd name="connsiteY7" fmla="*/ 1464816 h 1464817"/>
              <a:gd name="connsiteX8" fmla="*/ 1669002 w 11782147"/>
              <a:gd name="connsiteY8" fmla="*/ 1464816 h 1464817"/>
              <a:gd name="connsiteX9" fmla="*/ 1669002 w 11782147"/>
              <a:gd name="connsiteY9" fmla="*/ 1464718 h 1464817"/>
              <a:gd name="connsiteX10" fmla="*/ 1664563 w 11782147"/>
              <a:gd name="connsiteY10" fmla="*/ 1464817 h 1464817"/>
              <a:gd name="connsiteX11" fmla="*/ 0 w 11782147"/>
              <a:gd name="connsiteY11" fmla="*/ 732409 h 1464817"/>
              <a:gd name="connsiteX12" fmla="*/ 1664563 w 11782147"/>
              <a:gd name="connsiteY12" fmla="*/ 1 h 1464817"/>
              <a:gd name="connsiteX13" fmla="*/ 1669002 w 11782147"/>
              <a:gd name="connsiteY13" fmla="*/ 100 h 146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782147" h="1464817">
                <a:moveTo>
                  <a:pt x="1669002" y="0"/>
                </a:moveTo>
                <a:lnTo>
                  <a:pt x="10102788" y="0"/>
                </a:lnTo>
                <a:lnTo>
                  <a:pt x="10102788" y="329"/>
                </a:lnTo>
                <a:lnTo>
                  <a:pt x="10117584" y="0"/>
                </a:lnTo>
                <a:cubicBezTo>
                  <a:pt x="11036897" y="0"/>
                  <a:pt x="11782147" y="327910"/>
                  <a:pt x="11782147" y="732408"/>
                </a:cubicBezTo>
                <a:cubicBezTo>
                  <a:pt x="11782147" y="1136906"/>
                  <a:pt x="11036897" y="1464816"/>
                  <a:pt x="10117584" y="1464816"/>
                </a:cubicBezTo>
                <a:lnTo>
                  <a:pt x="10102788" y="1464487"/>
                </a:lnTo>
                <a:lnTo>
                  <a:pt x="10102788" y="1464816"/>
                </a:lnTo>
                <a:lnTo>
                  <a:pt x="1669002" y="1464816"/>
                </a:lnTo>
                <a:lnTo>
                  <a:pt x="1669002" y="1464718"/>
                </a:lnTo>
                <a:lnTo>
                  <a:pt x="1664563" y="1464817"/>
                </a:lnTo>
                <a:cubicBezTo>
                  <a:pt x="745250" y="1464817"/>
                  <a:pt x="0" y="1136907"/>
                  <a:pt x="0" y="732409"/>
                </a:cubicBezTo>
                <a:cubicBezTo>
                  <a:pt x="0" y="327911"/>
                  <a:pt x="745250" y="1"/>
                  <a:pt x="1664563" y="1"/>
                </a:cubicBezTo>
                <a:lnTo>
                  <a:pt x="1669002" y="10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132A834-A51D-4E66-B451-5E4F76A8E90D}"/>
              </a:ext>
            </a:extLst>
          </p:cNvPr>
          <p:cNvSpPr/>
          <p:nvPr/>
        </p:nvSpPr>
        <p:spPr>
          <a:xfrm rot="16200000" flipH="1">
            <a:off x="9270348" y="1638016"/>
            <a:ext cx="902068" cy="826436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224149DF-CC09-433F-A496-95CD9042091E}"/>
              </a:ext>
            </a:extLst>
          </p:cNvPr>
          <p:cNvSpPr/>
          <p:nvPr/>
        </p:nvSpPr>
        <p:spPr>
          <a:xfrm rot="5400000" flipH="1" flipV="1">
            <a:off x="9270348" y="4089116"/>
            <a:ext cx="902068" cy="826436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4F7AD205-E254-46B1-9CA3-A512A5BC7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15959" y="2499927"/>
            <a:ext cx="292012" cy="292012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A1103966-55CA-4B27-8BC8-69EB76FC9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03085" y="2821303"/>
            <a:ext cx="292012" cy="292012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643FA1CB-A676-4BB7-830B-70A6AE2BD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03085" y="3397294"/>
            <a:ext cx="292012" cy="292012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A80B7918-9266-4AAA-9939-F58FB20DF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03085" y="3728753"/>
            <a:ext cx="292012" cy="292012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0B09B18C-340E-4A36-945B-51FB94238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98342" y="2510566"/>
            <a:ext cx="292012" cy="292012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92F39488-4CDB-40F8-A16F-97DB015A2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85468" y="2831942"/>
            <a:ext cx="292012" cy="292012"/>
          </a:xfrm>
          <a:prstGeom prst="rect">
            <a:avLst/>
          </a:prstGeom>
        </p:spPr>
      </p:pic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2045338F-FC41-4029-A315-44826B080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85468" y="3407933"/>
            <a:ext cx="292012" cy="292012"/>
          </a:xfrm>
          <a:prstGeom prst="rect">
            <a:avLst/>
          </a:prstGeom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0710732C-A17D-4DF4-B3F2-9AA7A335A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85468" y="3739392"/>
            <a:ext cx="292012" cy="292012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AFA2D2F5-385A-4B7B-9086-C5627A0B5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93982" y="2510566"/>
            <a:ext cx="292012" cy="292012"/>
          </a:xfrm>
          <a:prstGeom prst="rect">
            <a:avLst/>
          </a:prstGeom>
        </p:spPr>
      </p:pic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3F267FEA-D161-4A0A-96C0-20A4707C1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81108" y="2831942"/>
            <a:ext cx="292012" cy="292012"/>
          </a:xfrm>
          <a:prstGeom prst="rect">
            <a:avLst/>
          </a:prstGeom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A1E01CCD-5A25-4458-86B0-3CEA5B67A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81108" y="3407933"/>
            <a:ext cx="292012" cy="292012"/>
          </a:xfrm>
          <a:prstGeom prst="rect">
            <a:avLst/>
          </a:prstGeom>
        </p:spPr>
      </p:pic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A6A6335D-EEE1-4E36-89A0-BC25A263E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81108" y="3739392"/>
            <a:ext cx="292012" cy="292012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AA1AB40-D8E9-4574-A139-0AF2C51F3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76365" y="2521205"/>
            <a:ext cx="292012" cy="292012"/>
          </a:xfrm>
          <a:prstGeom prst="rect">
            <a:avLst/>
          </a:prstGeom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26843913-94D9-4933-B5D7-74BD6FE98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63491" y="2842581"/>
            <a:ext cx="292012" cy="292012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DE829300-394D-4345-ADF1-C9B12F900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63491" y="3418572"/>
            <a:ext cx="292012" cy="292012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F99D9A05-D84F-4334-803A-DF478F8BD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63491" y="3750031"/>
            <a:ext cx="292012" cy="292012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3A2F1985-ECA0-42A2-B197-9FFA91BBF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20773" y="2529291"/>
            <a:ext cx="292012" cy="292012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F62BABCE-CF9F-4A79-8933-C9BF6254F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07899" y="2850667"/>
            <a:ext cx="292012" cy="292012"/>
          </a:xfrm>
          <a:prstGeom prst="rect">
            <a:avLst/>
          </a:prstGeom>
        </p:spPr>
      </p:pic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A38D2BDF-5460-47EB-8361-E733D1257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07899" y="3426658"/>
            <a:ext cx="292012" cy="292012"/>
          </a:xfrm>
          <a:prstGeom prst="rect">
            <a:avLst/>
          </a:prstGeom>
        </p:spPr>
      </p:pic>
      <p:pic>
        <p:nvPicPr>
          <p:cNvPr id="42" name="Picture 41" descr="A close up of a logo&#10;&#10;Description automatically generated">
            <a:extLst>
              <a:ext uri="{FF2B5EF4-FFF2-40B4-BE49-F238E27FC236}">
                <a16:creationId xmlns:a16="http://schemas.microsoft.com/office/drawing/2014/main" id="{1B89A03A-0BF8-4159-BB07-F7934D318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07899" y="3758117"/>
            <a:ext cx="292012" cy="292012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8ECBBBB6-E0E5-4CB7-9B6B-06A460F30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03156" y="2539930"/>
            <a:ext cx="292012" cy="292012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3461B539-78BA-4113-AEA0-4375D38E2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90282" y="2861306"/>
            <a:ext cx="292012" cy="292012"/>
          </a:xfrm>
          <a:prstGeom prst="rect">
            <a:avLst/>
          </a:prstGeom>
        </p:spPr>
      </p:pic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8069877D-1E16-450C-8F9E-B0CFB77FC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90282" y="3437297"/>
            <a:ext cx="292012" cy="292012"/>
          </a:xfrm>
          <a:prstGeom prst="rect">
            <a:avLst/>
          </a:prstGeom>
        </p:spPr>
      </p:pic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49EB150D-1AB1-4F17-A9FD-33504C808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90282" y="3768756"/>
            <a:ext cx="292012" cy="292012"/>
          </a:xfrm>
          <a:prstGeom prst="rect">
            <a:avLst/>
          </a:prstGeom>
        </p:spPr>
      </p:pic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9098CF9A-AEDC-4E55-8515-C11B34EA7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98796" y="2539930"/>
            <a:ext cx="292012" cy="292012"/>
          </a:xfrm>
          <a:prstGeom prst="rect">
            <a:avLst/>
          </a:prstGeom>
        </p:spPr>
      </p:pic>
      <p:pic>
        <p:nvPicPr>
          <p:cNvPr id="48" name="Picture 47" descr="A close up of a logo&#10;&#10;Description automatically generated">
            <a:extLst>
              <a:ext uri="{FF2B5EF4-FFF2-40B4-BE49-F238E27FC236}">
                <a16:creationId xmlns:a16="http://schemas.microsoft.com/office/drawing/2014/main" id="{2277CBE9-1E09-41FD-9FFF-A488053FC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85922" y="2861306"/>
            <a:ext cx="292012" cy="292012"/>
          </a:xfrm>
          <a:prstGeom prst="rect">
            <a:avLst/>
          </a:prstGeom>
        </p:spPr>
      </p:pic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A861F3F1-3A6A-448F-B555-AD5134B13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85922" y="3437297"/>
            <a:ext cx="292012" cy="292012"/>
          </a:xfrm>
          <a:prstGeom prst="rect">
            <a:avLst/>
          </a:prstGeom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7D1C1926-7160-4EE0-909C-3ADA8E4BD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85922" y="3768756"/>
            <a:ext cx="292012" cy="292012"/>
          </a:xfrm>
          <a:prstGeom prst="rect">
            <a:avLst/>
          </a:prstGeom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9B30531C-B71B-4598-8CD8-E25A5CD50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81179" y="2550569"/>
            <a:ext cx="292012" cy="292012"/>
          </a:xfrm>
          <a:prstGeom prst="rect">
            <a:avLst/>
          </a:prstGeom>
        </p:spPr>
      </p:pic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1FF4BF33-85B3-462A-B778-0C2CA45A4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68305" y="2871945"/>
            <a:ext cx="292012" cy="292012"/>
          </a:xfrm>
          <a:prstGeom prst="rect">
            <a:avLst/>
          </a:prstGeom>
        </p:spPr>
      </p:pic>
      <p:pic>
        <p:nvPicPr>
          <p:cNvPr id="53" name="Picture 52" descr="A close up of a logo&#10;&#10;Description automatically generated">
            <a:extLst>
              <a:ext uri="{FF2B5EF4-FFF2-40B4-BE49-F238E27FC236}">
                <a16:creationId xmlns:a16="http://schemas.microsoft.com/office/drawing/2014/main" id="{0426B5D0-A3FD-4699-BE9E-A8C259868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68305" y="3447936"/>
            <a:ext cx="292012" cy="292012"/>
          </a:xfrm>
          <a:prstGeom prst="rect">
            <a:avLst/>
          </a:prstGeom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F4E2176F-447E-4FFE-802E-43CA558CC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68305" y="3779395"/>
            <a:ext cx="292012" cy="292012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A6915CBD-0E2E-4CF0-B0AE-EE962E40F2FF}"/>
              </a:ext>
            </a:extLst>
          </p:cNvPr>
          <p:cNvSpPr/>
          <p:nvPr/>
        </p:nvSpPr>
        <p:spPr>
          <a:xfrm>
            <a:off x="5143500" y="2499927"/>
            <a:ext cx="138081" cy="664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637D6C1-74B5-4633-BC17-65093D5C2867}"/>
              </a:ext>
            </a:extLst>
          </p:cNvPr>
          <p:cNvSpPr/>
          <p:nvPr/>
        </p:nvSpPr>
        <p:spPr>
          <a:xfrm>
            <a:off x="5155727" y="3405158"/>
            <a:ext cx="138081" cy="664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91A4FAE-08D9-4DB1-ADEA-091BEEC4576E}"/>
              </a:ext>
            </a:extLst>
          </p:cNvPr>
          <p:cNvSpPr/>
          <p:nvPr/>
        </p:nvSpPr>
        <p:spPr>
          <a:xfrm>
            <a:off x="2641600" y="6311900"/>
            <a:ext cx="22987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Class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1DD4EE5-1DDD-49DF-9D5C-81EC4EB6AB44}"/>
              </a:ext>
            </a:extLst>
          </p:cNvPr>
          <p:cNvSpPr/>
          <p:nvPr/>
        </p:nvSpPr>
        <p:spPr>
          <a:xfrm>
            <a:off x="5815958" y="6311900"/>
            <a:ext cx="3874141" cy="457200"/>
          </a:xfrm>
          <a:prstGeom prst="roundRect">
            <a:avLst/>
          </a:prstGeom>
          <a:solidFill>
            <a:srgbClr val="2B3B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Economy Class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A4FC60D-2126-4795-8A76-EC867FE756A2}"/>
              </a:ext>
            </a:extLst>
          </p:cNvPr>
          <p:cNvCxnSpPr>
            <a:cxnSpLocks/>
          </p:cNvCxnSpPr>
          <p:nvPr/>
        </p:nvCxnSpPr>
        <p:spPr>
          <a:xfrm>
            <a:off x="1144764" y="2672733"/>
            <a:ext cx="0" cy="1223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E222870-A22F-4026-8B9D-B4E7EAF1F7D5}"/>
              </a:ext>
            </a:extLst>
          </p:cNvPr>
          <p:cNvCxnSpPr>
            <a:stCxn id="7" idx="11"/>
          </p:cNvCxnSpPr>
          <p:nvPr/>
        </p:nvCxnSpPr>
        <p:spPr>
          <a:xfrm flipV="1">
            <a:off x="571500" y="3276784"/>
            <a:ext cx="57326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EE5FCB5-A60D-43AB-A879-8294DF7F3EE0}"/>
              </a:ext>
            </a:extLst>
          </p:cNvPr>
          <p:cNvSpPr/>
          <p:nvPr/>
        </p:nvSpPr>
        <p:spPr>
          <a:xfrm rot="16200000">
            <a:off x="5831237" y="4266792"/>
            <a:ext cx="1951115" cy="1524814"/>
          </a:xfrm>
          <a:custGeom>
            <a:avLst/>
            <a:gdLst>
              <a:gd name="connsiteX0" fmla="*/ 1951115 w 1951115"/>
              <a:gd name="connsiteY0" fmla="*/ 0 h 1524814"/>
              <a:gd name="connsiteX1" fmla="*/ 1951114 w 1951115"/>
              <a:gd name="connsiteY1" fmla="*/ 1524814 h 1524814"/>
              <a:gd name="connsiteX2" fmla="*/ 0 w 1951115"/>
              <a:gd name="connsiteY2" fmla="*/ 1524814 h 1524814"/>
              <a:gd name="connsiteX3" fmla="*/ 1206577 w 1951115"/>
              <a:gd name="connsiteY3" fmla="*/ 581863 h 1524814"/>
              <a:gd name="connsiteX4" fmla="*/ 1206578 w 1951115"/>
              <a:gd name="connsiteY4" fmla="*/ 71293 h 1524814"/>
              <a:gd name="connsiteX5" fmla="*/ 1206577 w 1951115"/>
              <a:gd name="connsiteY5" fmla="*/ 71290 h 1524814"/>
              <a:gd name="connsiteX6" fmla="*/ 1415720 w 1951115"/>
              <a:gd name="connsiteY6" fmla="*/ 19004 h 1524814"/>
              <a:gd name="connsiteX7" fmla="*/ 1415721 w 1951115"/>
              <a:gd name="connsiteY7" fmla="*/ 19004 h 1524814"/>
              <a:gd name="connsiteX8" fmla="*/ 1415721 w 1951115"/>
              <a:gd name="connsiteY8" fmla="*/ 19004 h 1524814"/>
              <a:gd name="connsiteX9" fmla="*/ 1624864 w 1951115"/>
              <a:gd name="connsiteY9" fmla="*/ 71290 h 1524814"/>
              <a:gd name="connsiteX10" fmla="*/ 1624864 w 1951115"/>
              <a:gd name="connsiteY10" fmla="*/ 254969 h 152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51115" h="1524814">
                <a:moveTo>
                  <a:pt x="1951115" y="0"/>
                </a:moveTo>
                <a:lnTo>
                  <a:pt x="1951114" y="1524814"/>
                </a:lnTo>
                <a:lnTo>
                  <a:pt x="0" y="1524814"/>
                </a:lnTo>
                <a:lnTo>
                  <a:pt x="1206577" y="581863"/>
                </a:lnTo>
                <a:lnTo>
                  <a:pt x="1206578" y="71293"/>
                </a:lnTo>
                <a:lnTo>
                  <a:pt x="1206577" y="71290"/>
                </a:lnTo>
                <a:cubicBezTo>
                  <a:pt x="1206577" y="42413"/>
                  <a:pt x="1300214" y="19004"/>
                  <a:pt x="1415720" y="19004"/>
                </a:cubicBezTo>
                <a:lnTo>
                  <a:pt x="1415721" y="19004"/>
                </a:lnTo>
                <a:lnTo>
                  <a:pt x="1415721" y="19004"/>
                </a:lnTo>
                <a:cubicBezTo>
                  <a:pt x="1531227" y="19004"/>
                  <a:pt x="1624864" y="42413"/>
                  <a:pt x="1624864" y="71290"/>
                </a:cubicBezTo>
                <a:lnTo>
                  <a:pt x="1624864" y="25496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DD7F4AEC-FA46-449D-8C91-45F1A1FE5F19}"/>
              </a:ext>
            </a:extLst>
          </p:cNvPr>
          <p:cNvSpPr/>
          <p:nvPr/>
        </p:nvSpPr>
        <p:spPr>
          <a:xfrm rot="5400000" flipV="1">
            <a:off x="5787600" y="764305"/>
            <a:ext cx="1951115" cy="1524814"/>
          </a:xfrm>
          <a:custGeom>
            <a:avLst/>
            <a:gdLst>
              <a:gd name="connsiteX0" fmla="*/ 1951115 w 1951115"/>
              <a:gd name="connsiteY0" fmla="*/ 0 h 1524814"/>
              <a:gd name="connsiteX1" fmla="*/ 1951114 w 1951115"/>
              <a:gd name="connsiteY1" fmla="*/ 1524814 h 1524814"/>
              <a:gd name="connsiteX2" fmla="*/ 0 w 1951115"/>
              <a:gd name="connsiteY2" fmla="*/ 1524814 h 1524814"/>
              <a:gd name="connsiteX3" fmla="*/ 1206577 w 1951115"/>
              <a:gd name="connsiteY3" fmla="*/ 581863 h 1524814"/>
              <a:gd name="connsiteX4" fmla="*/ 1206578 w 1951115"/>
              <a:gd name="connsiteY4" fmla="*/ 71293 h 1524814"/>
              <a:gd name="connsiteX5" fmla="*/ 1206577 w 1951115"/>
              <a:gd name="connsiteY5" fmla="*/ 71290 h 1524814"/>
              <a:gd name="connsiteX6" fmla="*/ 1415720 w 1951115"/>
              <a:gd name="connsiteY6" fmla="*/ 19004 h 1524814"/>
              <a:gd name="connsiteX7" fmla="*/ 1415721 w 1951115"/>
              <a:gd name="connsiteY7" fmla="*/ 19004 h 1524814"/>
              <a:gd name="connsiteX8" fmla="*/ 1415721 w 1951115"/>
              <a:gd name="connsiteY8" fmla="*/ 19004 h 1524814"/>
              <a:gd name="connsiteX9" fmla="*/ 1624864 w 1951115"/>
              <a:gd name="connsiteY9" fmla="*/ 71290 h 1524814"/>
              <a:gd name="connsiteX10" fmla="*/ 1624864 w 1951115"/>
              <a:gd name="connsiteY10" fmla="*/ 254969 h 152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51115" h="1524814">
                <a:moveTo>
                  <a:pt x="1951115" y="0"/>
                </a:moveTo>
                <a:lnTo>
                  <a:pt x="1951114" y="1524814"/>
                </a:lnTo>
                <a:lnTo>
                  <a:pt x="0" y="1524814"/>
                </a:lnTo>
                <a:lnTo>
                  <a:pt x="1206577" y="581863"/>
                </a:lnTo>
                <a:lnTo>
                  <a:pt x="1206578" y="71293"/>
                </a:lnTo>
                <a:lnTo>
                  <a:pt x="1206577" y="71290"/>
                </a:lnTo>
                <a:cubicBezTo>
                  <a:pt x="1206577" y="42413"/>
                  <a:pt x="1300214" y="19004"/>
                  <a:pt x="1415720" y="19004"/>
                </a:cubicBezTo>
                <a:lnTo>
                  <a:pt x="1415721" y="19004"/>
                </a:lnTo>
                <a:lnTo>
                  <a:pt x="1415721" y="19004"/>
                </a:lnTo>
                <a:cubicBezTo>
                  <a:pt x="1531227" y="19004"/>
                  <a:pt x="1624864" y="42413"/>
                  <a:pt x="1624864" y="71290"/>
                </a:cubicBezTo>
                <a:lnTo>
                  <a:pt x="1624864" y="25496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7" name="Picture 7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282E88B8-DEFA-4EA1-BB71-02C8BDC83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53" y="31221"/>
            <a:ext cx="1337587" cy="1337587"/>
          </a:xfrm>
          <a:prstGeom prst="rect">
            <a:avLst/>
          </a:prstGeom>
        </p:spPr>
      </p:pic>
      <p:pic>
        <p:nvPicPr>
          <p:cNvPr id="81" name="Picture 80" descr="A close up of a logo&#10;&#10;Description automatically generated">
            <a:extLst>
              <a:ext uri="{FF2B5EF4-FFF2-40B4-BE49-F238E27FC236}">
                <a16:creationId xmlns:a16="http://schemas.microsoft.com/office/drawing/2014/main" id="{9DBC49C8-3366-4E4D-8590-08956209650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31979" y="2437785"/>
            <a:ext cx="825764" cy="825764"/>
          </a:xfrm>
          <a:prstGeom prst="rect">
            <a:avLst/>
          </a:prstGeom>
        </p:spPr>
      </p:pic>
      <p:pic>
        <p:nvPicPr>
          <p:cNvPr id="90" name="Picture 89" descr="A close up of a logo&#10;&#10;Description automatically generated">
            <a:extLst>
              <a:ext uri="{FF2B5EF4-FFF2-40B4-BE49-F238E27FC236}">
                <a16:creationId xmlns:a16="http://schemas.microsoft.com/office/drawing/2014/main" id="{6E6C103D-636A-41AA-A89E-250C5A85C1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79239" y="2475208"/>
            <a:ext cx="825764" cy="825764"/>
          </a:xfrm>
          <a:prstGeom prst="rect">
            <a:avLst/>
          </a:prstGeom>
        </p:spPr>
      </p:pic>
      <p:pic>
        <p:nvPicPr>
          <p:cNvPr id="91" name="Picture 90" descr="A close up of a logo&#10;&#10;Description automatically generated">
            <a:extLst>
              <a:ext uri="{FF2B5EF4-FFF2-40B4-BE49-F238E27FC236}">
                <a16:creationId xmlns:a16="http://schemas.microsoft.com/office/drawing/2014/main" id="{5B0E431C-7083-42E2-BFEA-11542236122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51820" y="2437785"/>
            <a:ext cx="825764" cy="825764"/>
          </a:xfrm>
          <a:prstGeom prst="rect">
            <a:avLst/>
          </a:prstGeom>
        </p:spPr>
      </p:pic>
      <p:pic>
        <p:nvPicPr>
          <p:cNvPr id="55" name="Picture 54" descr="A close up of a logo&#10;&#10;Description automatically generated">
            <a:extLst>
              <a:ext uri="{FF2B5EF4-FFF2-40B4-BE49-F238E27FC236}">
                <a16:creationId xmlns:a16="http://schemas.microsoft.com/office/drawing/2014/main" id="{4AD5D286-FF18-4DD3-A0FC-EC43FDB4696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91099" y="3239001"/>
            <a:ext cx="825764" cy="825764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FEEFEDE9-1BC7-405C-BFB5-A78B1490779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38359" y="3276424"/>
            <a:ext cx="825764" cy="825764"/>
          </a:xfrm>
          <a:prstGeom prst="rect">
            <a:avLst/>
          </a:prstGeom>
        </p:spPr>
      </p:pic>
      <p:pic>
        <p:nvPicPr>
          <p:cNvPr id="57" name="Picture 56" descr="A close up of a logo&#10;&#10;Description automatically generated">
            <a:extLst>
              <a:ext uri="{FF2B5EF4-FFF2-40B4-BE49-F238E27FC236}">
                <a16:creationId xmlns:a16="http://schemas.microsoft.com/office/drawing/2014/main" id="{6A3BF53F-93A7-40C5-9ADB-4FE17E32244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0940" y="3239001"/>
            <a:ext cx="825764" cy="82576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DC4767-B14C-43BD-9064-7236E93AD6C7}"/>
              </a:ext>
            </a:extLst>
          </p:cNvPr>
          <p:cNvSpPr/>
          <p:nvPr/>
        </p:nvSpPr>
        <p:spPr>
          <a:xfrm>
            <a:off x="5727257" y="2445082"/>
            <a:ext cx="215713" cy="991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CFAB18-664F-48B2-9894-0D99439CE765}"/>
              </a:ext>
            </a:extLst>
          </p:cNvPr>
          <p:cNvSpPr/>
          <p:nvPr/>
        </p:nvSpPr>
        <p:spPr>
          <a:xfrm>
            <a:off x="2291099" y="2192784"/>
            <a:ext cx="856834" cy="22194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80561E1-DB55-4EDD-80F1-C46C6A2A7BED}"/>
              </a:ext>
            </a:extLst>
          </p:cNvPr>
          <p:cNvSpPr/>
          <p:nvPr/>
        </p:nvSpPr>
        <p:spPr>
          <a:xfrm>
            <a:off x="3215899" y="2191263"/>
            <a:ext cx="856834" cy="22194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0430570-92B5-4928-8B83-D8A71C333D70}"/>
              </a:ext>
            </a:extLst>
          </p:cNvPr>
          <p:cNvSpPr/>
          <p:nvPr/>
        </p:nvSpPr>
        <p:spPr>
          <a:xfrm>
            <a:off x="4180909" y="2191263"/>
            <a:ext cx="856834" cy="22194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40F5735-34D0-44A9-8C52-D587E52EB521}"/>
              </a:ext>
            </a:extLst>
          </p:cNvPr>
          <p:cNvSpPr/>
          <p:nvPr/>
        </p:nvSpPr>
        <p:spPr>
          <a:xfrm>
            <a:off x="5705135" y="2129292"/>
            <a:ext cx="426395" cy="22194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082758A-83FE-4E8C-B51A-9D9D89E39C3A}"/>
              </a:ext>
            </a:extLst>
          </p:cNvPr>
          <p:cNvSpPr/>
          <p:nvPr/>
        </p:nvSpPr>
        <p:spPr>
          <a:xfrm>
            <a:off x="6194977" y="2129292"/>
            <a:ext cx="426395" cy="22194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E8EDA5-B040-4489-8A7B-D439F190A6D1}"/>
              </a:ext>
            </a:extLst>
          </p:cNvPr>
          <p:cNvSpPr/>
          <p:nvPr/>
        </p:nvSpPr>
        <p:spPr>
          <a:xfrm>
            <a:off x="6684819" y="2129292"/>
            <a:ext cx="426395" cy="22194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62CA2E2-53F6-4833-955D-7A10C1ADDC99}"/>
              </a:ext>
            </a:extLst>
          </p:cNvPr>
          <p:cNvSpPr/>
          <p:nvPr/>
        </p:nvSpPr>
        <p:spPr>
          <a:xfrm>
            <a:off x="7174661" y="2129292"/>
            <a:ext cx="426395" cy="22194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50F614D-4E75-4D90-AB49-D0450FE40824}"/>
              </a:ext>
            </a:extLst>
          </p:cNvPr>
          <p:cNvSpPr/>
          <p:nvPr/>
        </p:nvSpPr>
        <p:spPr>
          <a:xfrm>
            <a:off x="7664503" y="2129292"/>
            <a:ext cx="426395" cy="22194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C74D466-7975-4018-974A-93D599E35F3E}"/>
              </a:ext>
            </a:extLst>
          </p:cNvPr>
          <p:cNvSpPr/>
          <p:nvPr/>
        </p:nvSpPr>
        <p:spPr>
          <a:xfrm>
            <a:off x="8154345" y="2129292"/>
            <a:ext cx="426395" cy="22194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F59CD8E-D1D7-4A30-9088-9CBDC90A2E60}"/>
              </a:ext>
            </a:extLst>
          </p:cNvPr>
          <p:cNvSpPr/>
          <p:nvPr/>
        </p:nvSpPr>
        <p:spPr>
          <a:xfrm>
            <a:off x="8644187" y="2129292"/>
            <a:ext cx="426395" cy="22194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6F887C5-3EE5-4D6A-BB9D-5035C71A5FD7}"/>
              </a:ext>
            </a:extLst>
          </p:cNvPr>
          <p:cNvSpPr/>
          <p:nvPr/>
        </p:nvSpPr>
        <p:spPr>
          <a:xfrm>
            <a:off x="9134027" y="2129292"/>
            <a:ext cx="426395" cy="22194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8046EF-66C5-4747-9557-532B73EC37F0}"/>
              </a:ext>
            </a:extLst>
          </p:cNvPr>
          <p:cNvSpPr txBox="1"/>
          <p:nvPr/>
        </p:nvSpPr>
        <p:spPr>
          <a:xfrm>
            <a:off x="382356" y="1264015"/>
            <a:ext cx="1524815" cy="33855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Kube</a:t>
            </a:r>
            <a:r>
              <a:rPr lang="en-US" sz="1600" dirty="0"/>
              <a:t>-scheduler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AFBC3-A498-4C9C-9091-9D17D88FB7A6}"/>
              </a:ext>
            </a:extLst>
          </p:cNvPr>
          <p:cNvSpPr txBox="1"/>
          <p:nvPr/>
        </p:nvSpPr>
        <p:spPr>
          <a:xfrm>
            <a:off x="2552747" y="205861"/>
            <a:ext cx="825764" cy="4616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Node 1</a:t>
            </a:r>
          </a:p>
          <a:p>
            <a:r>
              <a:rPr lang="en-US" sz="800" dirty="0"/>
              <a:t>class=business</a:t>
            </a:r>
            <a:endParaRPr lang="en-US" sz="1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A255C9-025C-4F18-BF9A-177A41B0476B}"/>
              </a:ext>
            </a:extLst>
          </p:cNvPr>
          <p:cNvSpPr txBox="1"/>
          <p:nvPr/>
        </p:nvSpPr>
        <p:spPr>
          <a:xfrm>
            <a:off x="3461602" y="205861"/>
            <a:ext cx="825764" cy="4616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Node 2</a:t>
            </a:r>
          </a:p>
          <a:p>
            <a:r>
              <a:rPr lang="en-US" sz="800" dirty="0"/>
              <a:t>class=business</a:t>
            </a:r>
            <a:endParaRPr lang="en-US" sz="1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1D06341-4965-47F3-9AF3-5F5E2FF5C0D4}"/>
              </a:ext>
            </a:extLst>
          </p:cNvPr>
          <p:cNvSpPr txBox="1"/>
          <p:nvPr/>
        </p:nvSpPr>
        <p:spPr>
          <a:xfrm>
            <a:off x="5505450" y="219319"/>
            <a:ext cx="825764" cy="58477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Node 3</a:t>
            </a:r>
          </a:p>
          <a:p>
            <a:r>
              <a:rPr lang="en-US" sz="800" dirty="0"/>
              <a:t>class=economy</a:t>
            </a:r>
          </a:p>
          <a:p>
            <a:r>
              <a:rPr lang="en-US" sz="800" dirty="0"/>
              <a:t>exit-door=yes</a:t>
            </a:r>
            <a:endParaRPr lang="en-US" sz="16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539645B-DB4B-4CEC-9CBE-6D6E61FB8159}"/>
              </a:ext>
            </a:extLst>
          </p:cNvPr>
          <p:cNvSpPr txBox="1"/>
          <p:nvPr/>
        </p:nvSpPr>
        <p:spPr>
          <a:xfrm>
            <a:off x="6465776" y="205861"/>
            <a:ext cx="825764" cy="4616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Node 4</a:t>
            </a:r>
          </a:p>
          <a:p>
            <a:r>
              <a:rPr lang="en-US" sz="800" dirty="0"/>
              <a:t>class=economy</a:t>
            </a:r>
            <a:endParaRPr lang="en-US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557B8C-3908-49B5-A267-9D57145D5A02}"/>
              </a:ext>
            </a:extLst>
          </p:cNvPr>
          <p:cNvCxnSpPr>
            <a:stCxn id="5" idx="2"/>
            <a:endCxn id="3" idx="0"/>
          </p:cNvCxnSpPr>
          <p:nvPr/>
        </p:nvCxnSpPr>
        <p:spPr>
          <a:xfrm flipH="1">
            <a:off x="2719516" y="667526"/>
            <a:ext cx="246113" cy="152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E5F0BF9-1259-4610-9AEE-6F7DAC9D0400}"/>
              </a:ext>
            </a:extLst>
          </p:cNvPr>
          <p:cNvCxnSpPr/>
          <p:nvPr/>
        </p:nvCxnSpPr>
        <p:spPr>
          <a:xfrm flipH="1">
            <a:off x="3610815" y="644330"/>
            <a:ext cx="246113" cy="152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272FD9F-636B-42FC-92A0-A6D29DBEF4FC}"/>
              </a:ext>
            </a:extLst>
          </p:cNvPr>
          <p:cNvCxnSpPr>
            <a:cxnSpLocks/>
            <a:stCxn id="82" idx="2"/>
          </p:cNvCxnSpPr>
          <p:nvPr/>
        </p:nvCxnSpPr>
        <p:spPr>
          <a:xfrm flipH="1">
            <a:off x="5910022" y="804094"/>
            <a:ext cx="8310" cy="132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B4731D4-5DBF-4DAB-BA88-F73DBFF133FB}"/>
              </a:ext>
            </a:extLst>
          </p:cNvPr>
          <p:cNvCxnSpPr>
            <a:cxnSpLocks/>
            <a:stCxn id="83" idx="2"/>
            <a:endCxn id="68" idx="0"/>
          </p:cNvCxnSpPr>
          <p:nvPr/>
        </p:nvCxnSpPr>
        <p:spPr>
          <a:xfrm flipH="1">
            <a:off x="6408175" y="667526"/>
            <a:ext cx="470483" cy="146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1A86139-7D0A-4992-8A0F-AE02C5DB2D56}"/>
              </a:ext>
            </a:extLst>
          </p:cNvPr>
          <p:cNvSpPr/>
          <p:nvPr/>
        </p:nvSpPr>
        <p:spPr>
          <a:xfrm>
            <a:off x="91440" y="39022"/>
            <a:ext cx="11928764" cy="676656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0921D77-8A78-4C1D-B557-1E7DAC280804}"/>
              </a:ext>
            </a:extLst>
          </p:cNvPr>
          <p:cNvSpPr txBox="1"/>
          <p:nvPr/>
        </p:nvSpPr>
        <p:spPr>
          <a:xfrm>
            <a:off x="10345850" y="100062"/>
            <a:ext cx="1524815" cy="584775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600" dirty="0"/>
              <a:t>Kubernetes Cluster</a:t>
            </a:r>
          </a:p>
        </p:txBody>
      </p:sp>
      <p:pic>
        <p:nvPicPr>
          <p:cNvPr id="6" name="Picture 5" descr="A picture containing window&#10;&#10;Description automatically generated">
            <a:extLst>
              <a:ext uri="{FF2B5EF4-FFF2-40B4-BE49-F238E27FC236}">
                <a16:creationId xmlns:a16="http://schemas.microsoft.com/office/drawing/2014/main" id="{3AE84DCB-F434-46A0-B30C-F28506C4E8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34" y="1667053"/>
            <a:ext cx="825764" cy="825764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EEE16D0E-A088-4232-B855-0F408ED4B0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571" y="1703791"/>
            <a:ext cx="789026" cy="789026"/>
          </a:xfrm>
          <a:prstGeom prst="rect">
            <a:avLst/>
          </a:prstGeom>
        </p:spPr>
      </p:pic>
      <p:pic>
        <p:nvPicPr>
          <p:cNvPr id="12" name="Picture 11" descr="A picture containing toy, clock&#10;&#10;Description automatically generated">
            <a:extLst>
              <a:ext uri="{FF2B5EF4-FFF2-40B4-BE49-F238E27FC236}">
                <a16:creationId xmlns:a16="http://schemas.microsoft.com/office/drawing/2014/main" id="{F1AF031F-CF6C-4151-AC3F-F56732FB6A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6" y="1741071"/>
            <a:ext cx="749145" cy="749145"/>
          </a:xfrm>
          <a:prstGeom prst="rect">
            <a:avLst/>
          </a:prstGeom>
        </p:spPr>
      </p:pic>
      <p:sp>
        <p:nvSpPr>
          <p:cNvPr id="89" name="Callout: Bent Line with Border and Accent Bar 88">
            <a:extLst>
              <a:ext uri="{FF2B5EF4-FFF2-40B4-BE49-F238E27FC236}">
                <a16:creationId xmlns:a16="http://schemas.microsoft.com/office/drawing/2014/main" id="{691C61F5-291F-451B-A021-AAF85ED04EA0}"/>
              </a:ext>
            </a:extLst>
          </p:cNvPr>
          <p:cNvSpPr/>
          <p:nvPr/>
        </p:nvSpPr>
        <p:spPr>
          <a:xfrm>
            <a:off x="7866779" y="144698"/>
            <a:ext cx="1198485" cy="665824"/>
          </a:xfrm>
          <a:prstGeom prst="accentBorderCallout2">
            <a:avLst>
              <a:gd name="adj1" fmla="val 32083"/>
              <a:gd name="adj2" fmla="val 108704"/>
              <a:gd name="adj3" fmla="val 33417"/>
              <a:gd name="adj4" fmla="val 176666"/>
              <a:gd name="adj5" fmla="val 329639"/>
              <a:gd name="adj6" fmla="val -168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Rows with Exit Doors</a:t>
            </a:r>
          </a:p>
        </p:txBody>
      </p:sp>
    </p:spTree>
    <p:extLst>
      <p:ext uri="{BB962C8B-B14F-4D97-AF65-F5344CB8AC3E}">
        <p14:creationId xmlns:p14="http://schemas.microsoft.com/office/powerpoint/2010/main" val="3621699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0" grpId="0" animBg="1"/>
      <p:bldP spid="82" grpId="0" animBg="1"/>
      <p:bldP spid="83" grpId="0" animBg="1"/>
      <p:bldP spid="8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A242133-8327-4804-839D-A49D1A811ADF}"/>
              </a:ext>
            </a:extLst>
          </p:cNvPr>
          <p:cNvSpPr/>
          <p:nvPr/>
        </p:nvSpPr>
        <p:spPr>
          <a:xfrm>
            <a:off x="571500" y="2502269"/>
            <a:ext cx="10858500" cy="1549031"/>
          </a:xfrm>
          <a:custGeom>
            <a:avLst/>
            <a:gdLst>
              <a:gd name="connsiteX0" fmla="*/ 1669002 w 11782147"/>
              <a:gd name="connsiteY0" fmla="*/ 0 h 1464817"/>
              <a:gd name="connsiteX1" fmla="*/ 10102788 w 11782147"/>
              <a:gd name="connsiteY1" fmla="*/ 0 h 1464817"/>
              <a:gd name="connsiteX2" fmla="*/ 10102788 w 11782147"/>
              <a:gd name="connsiteY2" fmla="*/ 329 h 1464817"/>
              <a:gd name="connsiteX3" fmla="*/ 10117584 w 11782147"/>
              <a:gd name="connsiteY3" fmla="*/ 0 h 1464817"/>
              <a:gd name="connsiteX4" fmla="*/ 11782147 w 11782147"/>
              <a:gd name="connsiteY4" fmla="*/ 732408 h 1464817"/>
              <a:gd name="connsiteX5" fmla="*/ 10117584 w 11782147"/>
              <a:gd name="connsiteY5" fmla="*/ 1464816 h 1464817"/>
              <a:gd name="connsiteX6" fmla="*/ 10102788 w 11782147"/>
              <a:gd name="connsiteY6" fmla="*/ 1464487 h 1464817"/>
              <a:gd name="connsiteX7" fmla="*/ 10102788 w 11782147"/>
              <a:gd name="connsiteY7" fmla="*/ 1464816 h 1464817"/>
              <a:gd name="connsiteX8" fmla="*/ 1669002 w 11782147"/>
              <a:gd name="connsiteY8" fmla="*/ 1464816 h 1464817"/>
              <a:gd name="connsiteX9" fmla="*/ 1669002 w 11782147"/>
              <a:gd name="connsiteY9" fmla="*/ 1464718 h 1464817"/>
              <a:gd name="connsiteX10" fmla="*/ 1664563 w 11782147"/>
              <a:gd name="connsiteY10" fmla="*/ 1464817 h 1464817"/>
              <a:gd name="connsiteX11" fmla="*/ 0 w 11782147"/>
              <a:gd name="connsiteY11" fmla="*/ 732409 h 1464817"/>
              <a:gd name="connsiteX12" fmla="*/ 1664563 w 11782147"/>
              <a:gd name="connsiteY12" fmla="*/ 1 h 1464817"/>
              <a:gd name="connsiteX13" fmla="*/ 1669002 w 11782147"/>
              <a:gd name="connsiteY13" fmla="*/ 100 h 146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782147" h="1464817">
                <a:moveTo>
                  <a:pt x="1669002" y="0"/>
                </a:moveTo>
                <a:lnTo>
                  <a:pt x="10102788" y="0"/>
                </a:lnTo>
                <a:lnTo>
                  <a:pt x="10102788" y="329"/>
                </a:lnTo>
                <a:lnTo>
                  <a:pt x="10117584" y="0"/>
                </a:lnTo>
                <a:cubicBezTo>
                  <a:pt x="11036897" y="0"/>
                  <a:pt x="11782147" y="327910"/>
                  <a:pt x="11782147" y="732408"/>
                </a:cubicBezTo>
                <a:cubicBezTo>
                  <a:pt x="11782147" y="1136906"/>
                  <a:pt x="11036897" y="1464816"/>
                  <a:pt x="10117584" y="1464816"/>
                </a:cubicBezTo>
                <a:lnTo>
                  <a:pt x="10102788" y="1464487"/>
                </a:lnTo>
                <a:lnTo>
                  <a:pt x="10102788" y="1464816"/>
                </a:lnTo>
                <a:lnTo>
                  <a:pt x="1669002" y="1464816"/>
                </a:lnTo>
                <a:lnTo>
                  <a:pt x="1669002" y="1464718"/>
                </a:lnTo>
                <a:lnTo>
                  <a:pt x="1664563" y="1464817"/>
                </a:lnTo>
                <a:cubicBezTo>
                  <a:pt x="745250" y="1464817"/>
                  <a:pt x="0" y="1136907"/>
                  <a:pt x="0" y="732409"/>
                </a:cubicBezTo>
                <a:cubicBezTo>
                  <a:pt x="0" y="327911"/>
                  <a:pt x="745250" y="1"/>
                  <a:pt x="1664563" y="1"/>
                </a:cubicBezTo>
                <a:lnTo>
                  <a:pt x="1669002" y="10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132A834-A51D-4E66-B451-5E4F76A8E90D}"/>
              </a:ext>
            </a:extLst>
          </p:cNvPr>
          <p:cNvSpPr/>
          <p:nvPr/>
        </p:nvSpPr>
        <p:spPr>
          <a:xfrm rot="16200000" flipH="1">
            <a:off x="9270348" y="1638016"/>
            <a:ext cx="902068" cy="826436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224149DF-CC09-433F-A496-95CD9042091E}"/>
              </a:ext>
            </a:extLst>
          </p:cNvPr>
          <p:cNvSpPr/>
          <p:nvPr/>
        </p:nvSpPr>
        <p:spPr>
          <a:xfrm rot="5400000" flipH="1" flipV="1">
            <a:off x="9270348" y="4089116"/>
            <a:ext cx="902068" cy="826436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4F7AD205-E254-46B1-9CA3-A512A5BC7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15959" y="2499927"/>
            <a:ext cx="292012" cy="292012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A1103966-55CA-4B27-8BC8-69EB76FC9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03085" y="2821303"/>
            <a:ext cx="292012" cy="292012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643FA1CB-A676-4BB7-830B-70A6AE2BD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03085" y="3397294"/>
            <a:ext cx="292012" cy="292012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A80B7918-9266-4AAA-9939-F58FB20DF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03085" y="3728753"/>
            <a:ext cx="292012" cy="292012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0B09B18C-340E-4A36-945B-51FB94238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98342" y="2510566"/>
            <a:ext cx="292012" cy="292012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92F39488-4CDB-40F8-A16F-97DB015A2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85468" y="2831942"/>
            <a:ext cx="292012" cy="292012"/>
          </a:xfrm>
          <a:prstGeom prst="rect">
            <a:avLst/>
          </a:prstGeom>
        </p:spPr>
      </p:pic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2045338F-FC41-4029-A315-44826B080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85468" y="3407933"/>
            <a:ext cx="292012" cy="292012"/>
          </a:xfrm>
          <a:prstGeom prst="rect">
            <a:avLst/>
          </a:prstGeom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0710732C-A17D-4DF4-B3F2-9AA7A335A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85468" y="3739392"/>
            <a:ext cx="292012" cy="292012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AFA2D2F5-385A-4B7B-9086-C5627A0B5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93982" y="2510566"/>
            <a:ext cx="292012" cy="292012"/>
          </a:xfrm>
          <a:prstGeom prst="rect">
            <a:avLst/>
          </a:prstGeom>
        </p:spPr>
      </p:pic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3F267FEA-D161-4A0A-96C0-20A4707C1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81108" y="2831942"/>
            <a:ext cx="292012" cy="292012"/>
          </a:xfrm>
          <a:prstGeom prst="rect">
            <a:avLst/>
          </a:prstGeom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A1E01CCD-5A25-4458-86B0-3CEA5B67A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81108" y="3407933"/>
            <a:ext cx="292012" cy="292012"/>
          </a:xfrm>
          <a:prstGeom prst="rect">
            <a:avLst/>
          </a:prstGeom>
        </p:spPr>
      </p:pic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A6A6335D-EEE1-4E36-89A0-BC25A263E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81108" y="3739392"/>
            <a:ext cx="292012" cy="292012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AA1AB40-D8E9-4574-A139-0AF2C51F3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76365" y="2521205"/>
            <a:ext cx="292012" cy="292012"/>
          </a:xfrm>
          <a:prstGeom prst="rect">
            <a:avLst/>
          </a:prstGeom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26843913-94D9-4933-B5D7-74BD6FE98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63491" y="2842581"/>
            <a:ext cx="292012" cy="292012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DE829300-394D-4345-ADF1-C9B12F900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63491" y="3418572"/>
            <a:ext cx="292012" cy="292012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F99D9A05-D84F-4334-803A-DF478F8BD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63491" y="3750031"/>
            <a:ext cx="292012" cy="292012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3A2F1985-ECA0-42A2-B197-9FFA91BBF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20773" y="2529291"/>
            <a:ext cx="292012" cy="292012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F62BABCE-CF9F-4A79-8933-C9BF6254F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07899" y="2850667"/>
            <a:ext cx="292012" cy="292012"/>
          </a:xfrm>
          <a:prstGeom prst="rect">
            <a:avLst/>
          </a:prstGeom>
        </p:spPr>
      </p:pic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A38D2BDF-5460-47EB-8361-E733D1257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07899" y="3426658"/>
            <a:ext cx="292012" cy="292012"/>
          </a:xfrm>
          <a:prstGeom prst="rect">
            <a:avLst/>
          </a:prstGeom>
        </p:spPr>
      </p:pic>
      <p:pic>
        <p:nvPicPr>
          <p:cNvPr id="42" name="Picture 41" descr="A close up of a logo&#10;&#10;Description automatically generated">
            <a:extLst>
              <a:ext uri="{FF2B5EF4-FFF2-40B4-BE49-F238E27FC236}">
                <a16:creationId xmlns:a16="http://schemas.microsoft.com/office/drawing/2014/main" id="{1B89A03A-0BF8-4159-BB07-F7934D318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07899" y="3758117"/>
            <a:ext cx="292012" cy="292012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8ECBBBB6-E0E5-4CB7-9B6B-06A460F30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03156" y="2539930"/>
            <a:ext cx="292012" cy="292012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3461B539-78BA-4113-AEA0-4375D38E2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90282" y="2861306"/>
            <a:ext cx="292012" cy="292012"/>
          </a:xfrm>
          <a:prstGeom prst="rect">
            <a:avLst/>
          </a:prstGeom>
        </p:spPr>
      </p:pic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8069877D-1E16-450C-8F9E-B0CFB77FC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90282" y="3437297"/>
            <a:ext cx="292012" cy="292012"/>
          </a:xfrm>
          <a:prstGeom prst="rect">
            <a:avLst/>
          </a:prstGeom>
        </p:spPr>
      </p:pic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49EB150D-1AB1-4F17-A9FD-33504C808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90282" y="3768756"/>
            <a:ext cx="292012" cy="292012"/>
          </a:xfrm>
          <a:prstGeom prst="rect">
            <a:avLst/>
          </a:prstGeom>
        </p:spPr>
      </p:pic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9098CF9A-AEDC-4E55-8515-C11B34EA7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98796" y="2539930"/>
            <a:ext cx="292012" cy="292012"/>
          </a:xfrm>
          <a:prstGeom prst="rect">
            <a:avLst/>
          </a:prstGeom>
        </p:spPr>
      </p:pic>
      <p:pic>
        <p:nvPicPr>
          <p:cNvPr id="48" name="Picture 47" descr="A close up of a logo&#10;&#10;Description automatically generated">
            <a:extLst>
              <a:ext uri="{FF2B5EF4-FFF2-40B4-BE49-F238E27FC236}">
                <a16:creationId xmlns:a16="http://schemas.microsoft.com/office/drawing/2014/main" id="{2277CBE9-1E09-41FD-9FFF-A488053FC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85922" y="2861306"/>
            <a:ext cx="292012" cy="292012"/>
          </a:xfrm>
          <a:prstGeom prst="rect">
            <a:avLst/>
          </a:prstGeom>
        </p:spPr>
      </p:pic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A861F3F1-3A6A-448F-B555-AD5134B13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85922" y="3437297"/>
            <a:ext cx="292012" cy="292012"/>
          </a:xfrm>
          <a:prstGeom prst="rect">
            <a:avLst/>
          </a:prstGeom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7D1C1926-7160-4EE0-909C-3ADA8E4BD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85922" y="3768756"/>
            <a:ext cx="292012" cy="292012"/>
          </a:xfrm>
          <a:prstGeom prst="rect">
            <a:avLst/>
          </a:prstGeom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9B30531C-B71B-4598-8CD8-E25A5CD50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81179" y="2550569"/>
            <a:ext cx="292012" cy="292012"/>
          </a:xfrm>
          <a:prstGeom prst="rect">
            <a:avLst/>
          </a:prstGeom>
        </p:spPr>
      </p:pic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1FF4BF33-85B3-462A-B778-0C2CA45A4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68305" y="2871945"/>
            <a:ext cx="292012" cy="292012"/>
          </a:xfrm>
          <a:prstGeom prst="rect">
            <a:avLst/>
          </a:prstGeom>
        </p:spPr>
      </p:pic>
      <p:pic>
        <p:nvPicPr>
          <p:cNvPr id="53" name="Picture 52" descr="A close up of a logo&#10;&#10;Description automatically generated">
            <a:extLst>
              <a:ext uri="{FF2B5EF4-FFF2-40B4-BE49-F238E27FC236}">
                <a16:creationId xmlns:a16="http://schemas.microsoft.com/office/drawing/2014/main" id="{0426B5D0-A3FD-4699-BE9E-A8C259868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68305" y="3447936"/>
            <a:ext cx="292012" cy="292012"/>
          </a:xfrm>
          <a:prstGeom prst="rect">
            <a:avLst/>
          </a:prstGeom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F4E2176F-447E-4FFE-802E-43CA558CC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68305" y="3779395"/>
            <a:ext cx="292012" cy="292012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A6915CBD-0E2E-4CF0-B0AE-EE962E40F2FF}"/>
              </a:ext>
            </a:extLst>
          </p:cNvPr>
          <p:cNvSpPr/>
          <p:nvPr/>
        </p:nvSpPr>
        <p:spPr>
          <a:xfrm>
            <a:off x="5143500" y="2499927"/>
            <a:ext cx="138081" cy="664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637D6C1-74B5-4633-BC17-65093D5C2867}"/>
              </a:ext>
            </a:extLst>
          </p:cNvPr>
          <p:cNvSpPr/>
          <p:nvPr/>
        </p:nvSpPr>
        <p:spPr>
          <a:xfrm>
            <a:off x="5155727" y="3405158"/>
            <a:ext cx="138081" cy="664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91A4FAE-08D9-4DB1-ADEA-091BEEC4576E}"/>
              </a:ext>
            </a:extLst>
          </p:cNvPr>
          <p:cNvSpPr/>
          <p:nvPr/>
        </p:nvSpPr>
        <p:spPr>
          <a:xfrm>
            <a:off x="2641600" y="6311900"/>
            <a:ext cx="22987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Class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1DD4EE5-1DDD-49DF-9D5C-81EC4EB6AB44}"/>
              </a:ext>
            </a:extLst>
          </p:cNvPr>
          <p:cNvSpPr/>
          <p:nvPr/>
        </p:nvSpPr>
        <p:spPr>
          <a:xfrm>
            <a:off x="5815958" y="6311900"/>
            <a:ext cx="3874141" cy="457200"/>
          </a:xfrm>
          <a:prstGeom prst="roundRect">
            <a:avLst/>
          </a:prstGeom>
          <a:solidFill>
            <a:srgbClr val="2B3B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Economy Class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A4FC60D-2126-4795-8A76-EC867FE756A2}"/>
              </a:ext>
            </a:extLst>
          </p:cNvPr>
          <p:cNvCxnSpPr>
            <a:cxnSpLocks/>
          </p:cNvCxnSpPr>
          <p:nvPr/>
        </p:nvCxnSpPr>
        <p:spPr>
          <a:xfrm>
            <a:off x="1144764" y="2672733"/>
            <a:ext cx="0" cy="1223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E222870-A22F-4026-8B9D-B4E7EAF1F7D5}"/>
              </a:ext>
            </a:extLst>
          </p:cNvPr>
          <p:cNvCxnSpPr>
            <a:stCxn id="7" idx="11"/>
          </p:cNvCxnSpPr>
          <p:nvPr/>
        </p:nvCxnSpPr>
        <p:spPr>
          <a:xfrm flipV="1">
            <a:off x="571500" y="3276784"/>
            <a:ext cx="57326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EE5FCB5-A60D-43AB-A879-8294DF7F3EE0}"/>
              </a:ext>
            </a:extLst>
          </p:cNvPr>
          <p:cNvSpPr/>
          <p:nvPr/>
        </p:nvSpPr>
        <p:spPr>
          <a:xfrm rot="16200000">
            <a:off x="5831237" y="4266792"/>
            <a:ext cx="1951115" cy="1524814"/>
          </a:xfrm>
          <a:custGeom>
            <a:avLst/>
            <a:gdLst>
              <a:gd name="connsiteX0" fmla="*/ 1951115 w 1951115"/>
              <a:gd name="connsiteY0" fmla="*/ 0 h 1524814"/>
              <a:gd name="connsiteX1" fmla="*/ 1951114 w 1951115"/>
              <a:gd name="connsiteY1" fmla="*/ 1524814 h 1524814"/>
              <a:gd name="connsiteX2" fmla="*/ 0 w 1951115"/>
              <a:gd name="connsiteY2" fmla="*/ 1524814 h 1524814"/>
              <a:gd name="connsiteX3" fmla="*/ 1206577 w 1951115"/>
              <a:gd name="connsiteY3" fmla="*/ 581863 h 1524814"/>
              <a:gd name="connsiteX4" fmla="*/ 1206578 w 1951115"/>
              <a:gd name="connsiteY4" fmla="*/ 71293 h 1524814"/>
              <a:gd name="connsiteX5" fmla="*/ 1206577 w 1951115"/>
              <a:gd name="connsiteY5" fmla="*/ 71290 h 1524814"/>
              <a:gd name="connsiteX6" fmla="*/ 1415720 w 1951115"/>
              <a:gd name="connsiteY6" fmla="*/ 19004 h 1524814"/>
              <a:gd name="connsiteX7" fmla="*/ 1415721 w 1951115"/>
              <a:gd name="connsiteY7" fmla="*/ 19004 h 1524814"/>
              <a:gd name="connsiteX8" fmla="*/ 1415721 w 1951115"/>
              <a:gd name="connsiteY8" fmla="*/ 19004 h 1524814"/>
              <a:gd name="connsiteX9" fmla="*/ 1624864 w 1951115"/>
              <a:gd name="connsiteY9" fmla="*/ 71290 h 1524814"/>
              <a:gd name="connsiteX10" fmla="*/ 1624864 w 1951115"/>
              <a:gd name="connsiteY10" fmla="*/ 254969 h 152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51115" h="1524814">
                <a:moveTo>
                  <a:pt x="1951115" y="0"/>
                </a:moveTo>
                <a:lnTo>
                  <a:pt x="1951114" y="1524814"/>
                </a:lnTo>
                <a:lnTo>
                  <a:pt x="0" y="1524814"/>
                </a:lnTo>
                <a:lnTo>
                  <a:pt x="1206577" y="581863"/>
                </a:lnTo>
                <a:lnTo>
                  <a:pt x="1206578" y="71293"/>
                </a:lnTo>
                <a:lnTo>
                  <a:pt x="1206577" y="71290"/>
                </a:lnTo>
                <a:cubicBezTo>
                  <a:pt x="1206577" y="42413"/>
                  <a:pt x="1300214" y="19004"/>
                  <a:pt x="1415720" y="19004"/>
                </a:cubicBezTo>
                <a:lnTo>
                  <a:pt x="1415721" y="19004"/>
                </a:lnTo>
                <a:lnTo>
                  <a:pt x="1415721" y="19004"/>
                </a:lnTo>
                <a:cubicBezTo>
                  <a:pt x="1531227" y="19004"/>
                  <a:pt x="1624864" y="42413"/>
                  <a:pt x="1624864" y="71290"/>
                </a:cubicBezTo>
                <a:lnTo>
                  <a:pt x="1624864" y="25496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DD7F4AEC-FA46-449D-8C91-45F1A1FE5F19}"/>
              </a:ext>
            </a:extLst>
          </p:cNvPr>
          <p:cNvSpPr/>
          <p:nvPr/>
        </p:nvSpPr>
        <p:spPr>
          <a:xfrm rot="5400000" flipV="1">
            <a:off x="5787600" y="764305"/>
            <a:ext cx="1951115" cy="1524814"/>
          </a:xfrm>
          <a:custGeom>
            <a:avLst/>
            <a:gdLst>
              <a:gd name="connsiteX0" fmla="*/ 1951115 w 1951115"/>
              <a:gd name="connsiteY0" fmla="*/ 0 h 1524814"/>
              <a:gd name="connsiteX1" fmla="*/ 1951114 w 1951115"/>
              <a:gd name="connsiteY1" fmla="*/ 1524814 h 1524814"/>
              <a:gd name="connsiteX2" fmla="*/ 0 w 1951115"/>
              <a:gd name="connsiteY2" fmla="*/ 1524814 h 1524814"/>
              <a:gd name="connsiteX3" fmla="*/ 1206577 w 1951115"/>
              <a:gd name="connsiteY3" fmla="*/ 581863 h 1524814"/>
              <a:gd name="connsiteX4" fmla="*/ 1206578 w 1951115"/>
              <a:gd name="connsiteY4" fmla="*/ 71293 h 1524814"/>
              <a:gd name="connsiteX5" fmla="*/ 1206577 w 1951115"/>
              <a:gd name="connsiteY5" fmla="*/ 71290 h 1524814"/>
              <a:gd name="connsiteX6" fmla="*/ 1415720 w 1951115"/>
              <a:gd name="connsiteY6" fmla="*/ 19004 h 1524814"/>
              <a:gd name="connsiteX7" fmla="*/ 1415721 w 1951115"/>
              <a:gd name="connsiteY7" fmla="*/ 19004 h 1524814"/>
              <a:gd name="connsiteX8" fmla="*/ 1415721 w 1951115"/>
              <a:gd name="connsiteY8" fmla="*/ 19004 h 1524814"/>
              <a:gd name="connsiteX9" fmla="*/ 1624864 w 1951115"/>
              <a:gd name="connsiteY9" fmla="*/ 71290 h 1524814"/>
              <a:gd name="connsiteX10" fmla="*/ 1624864 w 1951115"/>
              <a:gd name="connsiteY10" fmla="*/ 254969 h 152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51115" h="1524814">
                <a:moveTo>
                  <a:pt x="1951115" y="0"/>
                </a:moveTo>
                <a:lnTo>
                  <a:pt x="1951114" y="1524814"/>
                </a:lnTo>
                <a:lnTo>
                  <a:pt x="0" y="1524814"/>
                </a:lnTo>
                <a:lnTo>
                  <a:pt x="1206577" y="581863"/>
                </a:lnTo>
                <a:lnTo>
                  <a:pt x="1206578" y="71293"/>
                </a:lnTo>
                <a:lnTo>
                  <a:pt x="1206577" y="71290"/>
                </a:lnTo>
                <a:cubicBezTo>
                  <a:pt x="1206577" y="42413"/>
                  <a:pt x="1300214" y="19004"/>
                  <a:pt x="1415720" y="19004"/>
                </a:cubicBezTo>
                <a:lnTo>
                  <a:pt x="1415721" y="19004"/>
                </a:lnTo>
                <a:lnTo>
                  <a:pt x="1415721" y="19004"/>
                </a:lnTo>
                <a:cubicBezTo>
                  <a:pt x="1531227" y="19004"/>
                  <a:pt x="1624864" y="42413"/>
                  <a:pt x="1624864" y="71290"/>
                </a:cubicBezTo>
                <a:lnTo>
                  <a:pt x="1624864" y="25496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7" name="Picture 7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282E88B8-DEFA-4EA1-BB71-02C8BDC83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53" y="31221"/>
            <a:ext cx="1337587" cy="1337587"/>
          </a:xfrm>
          <a:prstGeom prst="rect">
            <a:avLst/>
          </a:prstGeom>
        </p:spPr>
      </p:pic>
      <p:pic>
        <p:nvPicPr>
          <p:cNvPr id="81" name="Picture 80" descr="A close up of a logo&#10;&#10;Description automatically generated">
            <a:extLst>
              <a:ext uri="{FF2B5EF4-FFF2-40B4-BE49-F238E27FC236}">
                <a16:creationId xmlns:a16="http://schemas.microsoft.com/office/drawing/2014/main" id="{9DBC49C8-3366-4E4D-8590-08956209650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31979" y="2437785"/>
            <a:ext cx="825764" cy="825764"/>
          </a:xfrm>
          <a:prstGeom prst="rect">
            <a:avLst/>
          </a:prstGeom>
        </p:spPr>
      </p:pic>
      <p:pic>
        <p:nvPicPr>
          <p:cNvPr id="90" name="Picture 89" descr="A close up of a logo&#10;&#10;Description automatically generated">
            <a:extLst>
              <a:ext uri="{FF2B5EF4-FFF2-40B4-BE49-F238E27FC236}">
                <a16:creationId xmlns:a16="http://schemas.microsoft.com/office/drawing/2014/main" id="{6E6C103D-636A-41AA-A89E-250C5A85C1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79239" y="2475208"/>
            <a:ext cx="825764" cy="825764"/>
          </a:xfrm>
          <a:prstGeom prst="rect">
            <a:avLst/>
          </a:prstGeom>
        </p:spPr>
      </p:pic>
      <p:pic>
        <p:nvPicPr>
          <p:cNvPr id="91" name="Picture 90" descr="A close up of a logo&#10;&#10;Description automatically generated">
            <a:extLst>
              <a:ext uri="{FF2B5EF4-FFF2-40B4-BE49-F238E27FC236}">
                <a16:creationId xmlns:a16="http://schemas.microsoft.com/office/drawing/2014/main" id="{5B0E431C-7083-42E2-BFEA-11542236122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51820" y="2437785"/>
            <a:ext cx="825764" cy="825764"/>
          </a:xfrm>
          <a:prstGeom prst="rect">
            <a:avLst/>
          </a:prstGeom>
        </p:spPr>
      </p:pic>
      <p:pic>
        <p:nvPicPr>
          <p:cNvPr id="55" name="Picture 54" descr="A close up of a logo&#10;&#10;Description automatically generated">
            <a:extLst>
              <a:ext uri="{FF2B5EF4-FFF2-40B4-BE49-F238E27FC236}">
                <a16:creationId xmlns:a16="http://schemas.microsoft.com/office/drawing/2014/main" id="{4AD5D286-FF18-4DD3-A0FC-EC43FDB4696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91099" y="3239001"/>
            <a:ext cx="825764" cy="825764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FEEFEDE9-1BC7-405C-BFB5-A78B1490779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38359" y="3276424"/>
            <a:ext cx="825764" cy="825764"/>
          </a:xfrm>
          <a:prstGeom prst="rect">
            <a:avLst/>
          </a:prstGeom>
        </p:spPr>
      </p:pic>
      <p:pic>
        <p:nvPicPr>
          <p:cNvPr id="57" name="Picture 56" descr="A close up of a logo&#10;&#10;Description automatically generated">
            <a:extLst>
              <a:ext uri="{FF2B5EF4-FFF2-40B4-BE49-F238E27FC236}">
                <a16:creationId xmlns:a16="http://schemas.microsoft.com/office/drawing/2014/main" id="{6A3BF53F-93A7-40C5-9ADB-4FE17E32244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0940" y="3239001"/>
            <a:ext cx="825764" cy="82576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DC4767-B14C-43BD-9064-7236E93AD6C7}"/>
              </a:ext>
            </a:extLst>
          </p:cNvPr>
          <p:cNvSpPr/>
          <p:nvPr/>
        </p:nvSpPr>
        <p:spPr>
          <a:xfrm>
            <a:off x="5727257" y="2445082"/>
            <a:ext cx="215713" cy="991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AD1481F-ACDB-4669-8DEA-896A80DE0CCE}"/>
              </a:ext>
            </a:extLst>
          </p:cNvPr>
          <p:cNvSpPr/>
          <p:nvPr/>
        </p:nvSpPr>
        <p:spPr>
          <a:xfrm>
            <a:off x="8197596" y="2445082"/>
            <a:ext cx="215713" cy="991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CFAB18-664F-48B2-9894-0D99439CE765}"/>
              </a:ext>
            </a:extLst>
          </p:cNvPr>
          <p:cNvSpPr/>
          <p:nvPr/>
        </p:nvSpPr>
        <p:spPr>
          <a:xfrm>
            <a:off x="2291099" y="2192784"/>
            <a:ext cx="856834" cy="22194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80561E1-DB55-4EDD-80F1-C46C6A2A7BED}"/>
              </a:ext>
            </a:extLst>
          </p:cNvPr>
          <p:cNvSpPr/>
          <p:nvPr/>
        </p:nvSpPr>
        <p:spPr>
          <a:xfrm>
            <a:off x="3215899" y="2191263"/>
            <a:ext cx="856834" cy="22194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0430570-92B5-4928-8B83-D8A71C333D70}"/>
              </a:ext>
            </a:extLst>
          </p:cNvPr>
          <p:cNvSpPr/>
          <p:nvPr/>
        </p:nvSpPr>
        <p:spPr>
          <a:xfrm>
            <a:off x="4180909" y="2191263"/>
            <a:ext cx="856834" cy="22194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40F5735-34D0-44A9-8C52-D587E52EB521}"/>
              </a:ext>
            </a:extLst>
          </p:cNvPr>
          <p:cNvSpPr/>
          <p:nvPr/>
        </p:nvSpPr>
        <p:spPr>
          <a:xfrm>
            <a:off x="5705135" y="2129292"/>
            <a:ext cx="426395" cy="22194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082758A-83FE-4E8C-B51A-9D9D89E39C3A}"/>
              </a:ext>
            </a:extLst>
          </p:cNvPr>
          <p:cNvSpPr/>
          <p:nvPr/>
        </p:nvSpPr>
        <p:spPr>
          <a:xfrm>
            <a:off x="6194977" y="2129292"/>
            <a:ext cx="426395" cy="22194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E8EDA5-B040-4489-8A7B-D439F190A6D1}"/>
              </a:ext>
            </a:extLst>
          </p:cNvPr>
          <p:cNvSpPr/>
          <p:nvPr/>
        </p:nvSpPr>
        <p:spPr>
          <a:xfrm>
            <a:off x="6684819" y="2129292"/>
            <a:ext cx="426395" cy="22194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62CA2E2-53F6-4833-955D-7A10C1ADDC99}"/>
              </a:ext>
            </a:extLst>
          </p:cNvPr>
          <p:cNvSpPr/>
          <p:nvPr/>
        </p:nvSpPr>
        <p:spPr>
          <a:xfrm>
            <a:off x="7174661" y="2129292"/>
            <a:ext cx="426395" cy="22194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50F614D-4E75-4D90-AB49-D0450FE40824}"/>
              </a:ext>
            </a:extLst>
          </p:cNvPr>
          <p:cNvSpPr/>
          <p:nvPr/>
        </p:nvSpPr>
        <p:spPr>
          <a:xfrm>
            <a:off x="7664503" y="2129292"/>
            <a:ext cx="426395" cy="22194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C74D466-7975-4018-974A-93D599E35F3E}"/>
              </a:ext>
            </a:extLst>
          </p:cNvPr>
          <p:cNvSpPr/>
          <p:nvPr/>
        </p:nvSpPr>
        <p:spPr>
          <a:xfrm>
            <a:off x="8154345" y="2129292"/>
            <a:ext cx="426395" cy="22194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F59CD8E-D1D7-4A30-9088-9CBDC90A2E60}"/>
              </a:ext>
            </a:extLst>
          </p:cNvPr>
          <p:cNvSpPr/>
          <p:nvPr/>
        </p:nvSpPr>
        <p:spPr>
          <a:xfrm>
            <a:off x="8644187" y="2129292"/>
            <a:ext cx="426395" cy="22194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6F887C5-3EE5-4D6A-BB9D-5035C71A5FD7}"/>
              </a:ext>
            </a:extLst>
          </p:cNvPr>
          <p:cNvSpPr/>
          <p:nvPr/>
        </p:nvSpPr>
        <p:spPr>
          <a:xfrm>
            <a:off x="9134027" y="2129292"/>
            <a:ext cx="426395" cy="22194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8046EF-66C5-4747-9557-532B73EC37F0}"/>
              </a:ext>
            </a:extLst>
          </p:cNvPr>
          <p:cNvSpPr txBox="1"/>
          <p:nvPr/>
        </p:nvSpPr>
        <p:spPr>
          <a:xfrm>
            <a:off x="382356" y="1264015"/>
            <a:ext cx="1524815" cy="33855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Kube</a:t>
            </a:r>
            <a:r>
              <a:rPr lang="en-US" sz="1600" dirty="0"/>
              <a:t>-scheduler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AFBC3-A498-4C9C-9091-9D17D88FB7A6}"/>
              </a:ext>
            </a:extLst>
          </p:cNvPr>
          <p:cNvSpPr txBox="1"/>
          <p:nvPr/>
        </p:nvSpPr>
        <p:spPr>
          <a:xfrm>
            <a:off x="2552747" y="205861"/>
            <a:ext cx="825764" cy="4616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Node 1</a:t>
            </a:r>
          </a:p>
          <a:p>
            <a:r>
              <a:rPr lang="en-US" sz="800" dirty="0"/>
              <a:t>class=business</a:t>
            </a:r>
            <a:endParaRPr lang="en-US" sz="1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A255C9-025C-4F18-BF9A-177A41B0476B}"/>
              </a:ext>
            </a:extLst>
          </p:cNvPr>
          <p:cNvSpPr txBox="1"/>
          <p:nvPr/>
        </p:nvSpPr>
        <p:spPr>
          <a:xfrm>
            <a:off x="3461602" y="205861"/>
            <a:ext cx="825764" cy="4616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Node 2</a:t>
            </a:r>
          </a:p>
          <a:p>
            <a:r>
              <a:rPr lang="en-US" sz="800" dirty="0"/>
              <a:t>class=business</a:t>
            </a:r>
            <a:endParaRPr lang="en-US" sz="1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1D06341-4965-47F3-9AF3-5F5E2FF5C0D4}"/>
              </a:ext>
            </a:extLst>
          </p:cNvPr>
          <p:cNvSpPr txBox="1"/>
          <p:nvPr/>
        </p:nvSpPr>
        <p:spPr>
          <a:xfrm>
            <a:off x="5505450" y="219319"/>
            <a:ext cx="825764" cy="58477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Node 3</a:t>
            </a:r>
          </a:p>
          <a:p>
            <a:r>
              <a:rPr lang="en-US" sz="800" dirty="0"/>
              <a:t>class=economy</a:t>
            </a:r>
          </a:p>
          <a:p>
            <a:r>
              <a:rPr lang="en-US" sz="800" dirty="0"/>
              <a:t>exit-door=yes</a:t>
            </a:r>
            <a:endParaRPr lang="en-US" sz="16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539645B-DB4B-4CEC-9CBE-6D6E61FB8159}"/>
              </a:ext>
            </a:extLst>
          </p:cNvPr>
          <p:cNvSpPr txBox="1"/>
          <p:nvPr/>
        </p:nvSpPr>
        <p:spPr>
          <a:xfrm>
            <a:off x="6465776" y="205861"/>
            <a:ext cx="825764" cy="4616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Node 4</a:t>
            </a:r>
          </a:p>
          <a:p>
            <a:r>
              <a:rPr lang="en-US" sz="800" dirty="0"/>
              <a:t>class=economy</a:t>
            </a:r>
            <a:endParaRPr lang="en-US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557B8C-3908-49B5-A267-9D57145D5A02}"/>
              </a:ext>
            </a:extLst>
          </p:cNvPr>
          <p:cNvCxnSpPr>
            <a:stCxn id="5" idx="2"/>
            <a:endCxn id="3" idx="0"/>
          </p:cNvCxnSpPr>
          <p:nvPr/>
        </p:nvCxnSpPr>
        <p:spPr>
          <a:xfrm flipH="1">
            <a:off x="2719516" y="667526"/>
            <a:ext cx="246113" cy="152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E5F0BF9-1259-4610-9AEE-6F7DAC9D0400}"/>
              </a:ext>
            </a:extLst>
          </p:cNvPr>
          <p:cNvCxnSpPr/>
          <p:nvPr/>
        </p:nvCxnSpPr>
        <p:spPr>
          <a:xfrm flipH="1">
            <a:off x="3610815" y="644330"/>
            <a:ext cx="246113" cy="152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272FD9F-636B-42FC-92A0-A6D29DBEF4FC}"/>
              </a:ext>
            </a:extLst>
          </p:cNvPr>
          <p:cNvCxnSpPr>
            <a:cxnSpLocks/>
            <a:stCxn id="82" idx="2"/>
          </p:cNvCxnSpPr>
          <p:nvPr/>
        </p:nvCxnSpPr>
        <p:spPr>
          <a:xfrm flipH="1">
            <a:off x="5910022" y="804094"/>
            <a:ext cx="8310" cy="132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B4731D4-5DBF-4DAB-BA88-F73DBFF133FB}"/>
              </a:ext>
            </a:extLst>
          </p:cNvPr>
          <p:cNvCxnSpPr>
            <a:cxnSpLocks/>
            <a:stCxn id="83" idx="2"/>
            <a:endCxn id="68" idx="0"/>
          </p:cNvCxnSpPr>
          <p:nvPr/>
        </p:nvCxnSpPr>
        <p:spPr>
          <a:xfrm flipH="1">
            <a:off x="6408175" y="667526"/>
            <a:ext cx="470483" cy="146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1A86139-7D0A-4992-8A0F-AE02C5DB2D56}"/>
              </a:ext>
            </a:extLst>
          </p:cNvPr>
          <p:cNvSpPr/>
          <p:nvPr/>
        </p:nvSpPr>
        <p:spPr>
          <a:xfrm>
            <a:off x="91440" y="39022"/>
            <a:ext cx="11928764" cy="676656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0921D77-8A78-4C1D-B557-1E7DAC280804}"/>
              </a:ext>
            </a:extLst>
          </p:cNvPr>
          <p:cNvSpPr txBox="1"/>
          <p:nvPr/>
        </p:nvSpPr>
        <p:spPr>
          <a:xfrm>
            <a:off x="10345850" y="100062"/>
            <a:ext cx="1524815" cy="584775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600" dirty="0"/>
              <a:t>Kubernetes Cluster</a:t>
            </a:r>
          </a:p>
        </p:txBody>
      </p:sp>
      <p:pic>
        <p:nvPicPr>
          <p:cNvPr id="78" name="Picture 77" descr="A picture containing toy, clock&#10;&#10;Description automatically generated">
            <a:extLst>
              <a:ext uri="{FF2B5EF4-FFF2-40B4-BE49-F238E27FC236}">
                <a16:creationId xmlns:a16="http://schemas.microsoft.com/office/drawing/2014/main" id="{D5C98B4E-6230-487C-AF47-7E50FC620A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34259" y="2567530"/>
            <a:ext cx="598450" cy="598450"/>
          </a:xfrm>
          <a:prstGeom prst="rect">
            <a:avLst/>
          </a:prstGeom>
        </p:spPr>
      </p:pic>
      <p:pic>
        <p:nvPicPr>
          <p:cNvPr id="79" name="Picture 78" descr="A picture containing window&#10;&#10;Description automatically generated">
            <a:extLst>
              <a:ext uri="{FF2B5EF4-FFF2-40B4-BE49-F238E27FC236}">
                <a16:creationId xmlns:a16="http://schemas.microsoft.com/office/drawing/2014/main" id="{D672B8B7-D0A1-484D-99B7-9CDEF1791A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25107" y="2586142"/>
            <a:ext cx="702851" cy="702851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5F4A19D-BC04-416C-9C53-FE58B2E673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51267" y="3491316"/>
            <a:ext cx="587045" cy="5870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68C26E-A6D9-4915-A975-0F45527F72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0678" y="1663577"/>
            <a:ext cx="5359382" cy="28182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9C0A4C-6731-48AD-B685-204670D26198}"/>
              </a:ext>
            </a:extLst>
          </p:cNvPr>
          <p:cNvSpPr/>
          <p:nvPr/>
        </p:nvSpPr>
        <p:spPr>
          <a:xfrm>
            <a:off x="7073120" y="2129292"/>
            <a:ext cx="1372300" cy="1369029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22E92C9-54EA-487F-BB99-AA1BCBD3865D}"/>
              </a:ext>
            </a:extLst>
          </p:cNvPr>
          <p:cNvSpPr/>
          <p:nvPr/>
        </p:nvSpPr>
        <p:spPr>
          <a:xfrm>
            <a:off x="5517803" y="2559474"/>
            <a:ext cx="574982" cy="638069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DF02D47-21C5-4CD7-A670-9DD7A2DFA8ED}"/>
              </a:ext>
            </a:extLst>
          </p:cNvPr>
          <p:cNvSpPr/>
          <p:nvPr/>
        </p:nvSpPr>
        <p:spPr>
          <a:xfrm>
            <a:off x="9969347" y="2048298"/>
            <a:ext cx="1027997" cy="1369029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8967BB7-A227-4B22-AB39-B2A89A2B4038}"/>
              </a:ext>
            </a:extLst>
          </p:cNvPr>
          <p:cNvSpPr/>
          <p:nvPr/>
        </p:nvSpPr>
        <p:spPr>
          <a:xfrm>
            <a:off x="2314398" y="2634700"/>
            <a:ext cx="766181" cy="604302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73607DD-6D77-416E-BBDD-321CC9C7FE94}"/>
              </a:ext>
            </a:extLst>
          </p:cNvPr>
          <p:cNvSpPr/>
          <p:nvPr/>
        </p:nvSpPr>
        <p:spPr>
          <a:xfrm>
            <a:off x="11058539" y="2048298"/>
            <a:ext cx="1027997" cy="1369029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B615961-45DC-4ECA-BAFA-EE00431919DD}"/>
              </a:ext>
            </a:extLst>
          </p:cNvPr>
          <p:cNvSpPr/>
          <p:nvPr/>
        </p:nvSpPr>
        <p:spPr>
          <a:xfrm>
            <a:off x="6129375" y="3515457"/>
            <a:ext cx="589451" cy="586731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11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8" grpId="0" animBg="1"/>
      <p:bldP spid="89" grpId="0" animBg="1"/>
      <p:bldP spid="92" grpId="0" animBg="1"/>
      <p:bldP spid="93" grpId="0" animBg="1"/>
      <p:bldP spid="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Affinity/</a:t>
            </a:r>
            <a:r>
              <a:rPr lang="en-US" dirty="0" err="1"/>
              <a:t>AntiAffinity</a:t>
            </a:r>
            <a:r>
              <a:rPr lang="en-US" dirty="0"/>
              <a:t> 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preferredDuringSchedulingIgnoredDuringExecution</a:t>
            </a:r>
            <a:endParaRPr lang="en-US" dirty="0"/>
          </a:p>
          <a:p>
            <a:r>
              <a:rPr lang="en-US" dirty="0" err="1"/>
              <a:t>requiredDuringSchedulingIgnoredDuringExecution</a:t>
            </a:r>
            <a:endParaRPr lang="en-US" dirty="0"/>
          </a:p>
          <a:p>
            <a:r>
              <a:rPr lang="en-US" dirty="0" err="1"/>
              <a:t>requiredDuringScheduling</a:t>
            </a:r>
            <a:r>
              <a:rPr lang="en-US" b="1" dirty="0" err="1"/>
              <a:t>RequiredDuringExecution</a:t>
            </a:r>
            <a:r>
              <a:rPr lang="en-US" dirty="0"/>
              <a:t> – Future plans</a:t>
            </a:r>
          </a:p>
          <a:p>
            <a:r>
              <a:rPr lang="en-US" dirty="0" err="1"/>
              <a:t>preferredDuringScheduling</a:t>
            </a:r>
            <a:r>
              <a:rPr lang="en-US" b="1" dirty="0" err="1"/>
              <a:t>RequiredDuringExecution</a:t>
            </a:r>
            <a:r>
              <a:rPr lang="en-US" b="1" dirty="0"/>
              <a:t> </a:t>
            </a:r>
            <a:r>
              <a:rPr lang="en-US" dirty="0"/>
              <a:t>– Not in Kubernetes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0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 Affinity/</a:t>
            </a:r>
            <a:r>
              <a:rPr lang="en-US" dirty="0" err="1"/>
              <a:t>AntiAffinity</a:t>
            </a:r>
            <a:r>
              <a:rPr lang="en-US" dirty="0"/>
              <a:t>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222222"/>
                </a:solidFill>
                <a:latin typeface="SFMono-Regular"/>
              </a:rPr>
              <a:t>In</a:t>
            </a:r>
            <a:r>
              <a:rPr lang="en-US" altLang="en-US" dirty="0">
                <a:solidFill>
                  <a:srgbClr val="222222"/>
                </a:solidFill>
                <a:latin typeface="SFMono-Regular"/>
              </a:rPr>
              <a:t> – Our example “class </a:t>
            </a:r>
            <a:r>
              <a:rPr lang="en-US" altLang="en-US" b="1" dirty="0">
                <a:solidFill>
                  <a:srgbClr val="222222"/>
                </a:solidFill>
                <a:latin typeface="SFMono-Regular"/>
              </a:rPr>
              <a:t>In</a:t>
            </a:r>
            <a:r>
              <a:rPr lang="en-US" altLang="en-US" dirty="0">
                <a:solidFill>
                  <a:srgbClr val="222222"/>
                </a:solidFill>
                <a:latin typeface="SFMono-Regular"/>
              </a:rPr>
              <a:t> economy”</a:t>
            </a:r>
          </a:p>
          <a:p>
            <a:r>
              <a:rPr lang="en-US" altLang="en-US" b="1" dirty="0" err="1">
                <a:solidFill>
                  <a:srgbClr val="222222"/>
                </a:solidFill>
                <a:latin typeface="SFMono-Regular"/>
              </a:rPr>
              <a:t>NotIn</a:t>
            </a:r>
            <a:endParaRPr lang="en-US" altLang="en-US" b="1" dirty="0">
              <a:solidFill>
                <a:srgbClr val="222222"/>
              </a:solidFill>
              <a:latin typeface="SFMono-Regular"/>
            </a:endParaRPr>
          </a:p>
          <a:p>
            <a:r>
              <a:rPr lang="en-US" altLang="en-US" b="1" dirty="0">
                <a:solidFill>
                  <a:srgbClr val="222222"/>
                </a:solidFill>
                <a:latin typeface="SFMono-Regular"/>
              </a:rPr>
              <a:t>Exists</a:t>
            </a:r>
          </a:p>
          <a:p>
            <a:r>
              <a:rPr lang="en-US" altLang="en-US" b="1" dirty="0" err="1">
                <a:solidFill>
                  <a:srgbClr val="222222"/>
                </a:solidFill>
                <a:latin typeface="SFMono-Regular"/>
              </a:rPr>
              <a:t>DoesNotExist</a:t>
            </a:r>
            <a:r>
              <a:rPr lang="en-US" altLang="en-US" b="1" dirty="0"/>
              <a:t> </a:t>
            </a:r>
            <a:endParaRPr lang="en-US" altLang="en-US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22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Topology Key – Our example -&gt;</a:t>
            </a:r>
            <a:r>
              <a:rPr lang="en-US" dirty="0"/>
              <a:t> </a:t>
            </a:r>
            <a:r>
              <a:rPr lang="en-US" sz="2800" b="1" dirty="0"/>
              <a:t>kubernetes.io/hostname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 principle, the </a:t>
            </a:r>
            <a:r>
              <a:rPr lang="en-US" dirty="0" err="1"/>
              <a:t>topologyKey</a:t>
            </a:r>
            <a:r>
              <a:rPr lang="en-US" dirty="0"/>
              <a:t> can be any legal label-key. However, for performance and security reasons, there are some constraints on </a:t>
            </a:r>
            <a:r>
              <a:rPr lang="en-US" dirty="0" err="1"/>
              <a:t>topologyKey</a:t>
            </a:r>
            <a:r>
              <a:rPr lang="en-US" dirty="0"/>
              <a:t>:</a:t>
            </a:r>
          </a:p>
          <a:p>
            <a:r>
              <a:rPr lang="en-US" dirty="0"/>
              <a:t>For pod affinity, empty </a:t>
            </a:r>
            <a:r>
              <a:rPr lang="en-US" dirty="0" err="1"/>
              <a:t>topologyKey</a:t>
            </a:r>
            <a:r>
              <a:rPr lang="en-US" dirty="0"/>
              <a:t> is not allowed in both </a:t>
            </a:r>
            <a:r>
              <a:rPr lang="en-US" dirty="0" err="1"/>
              <a:t>requiredDuringSchedulingIgnoredDuringExecution</a:t>
            </a:r>
            <a:r>
              <a:rPr lang="en-US" dirty="0"/>
              <a:t> and </a:t>
            </a:r>
            <a:r>
              <a:rPr lang="en-US" dirty="0" err="1"/>
              <a:t>preferredDuringSchedulingIgnoredDuringExecution</a:t>
            </a:r>
            <a:r>
              <a:rPr lang="en-US" dirty="0"/>
              <a:t>.</a:t>
            </a:r>
          </a:p>
          <a:p>
            <a:r>
              <a:rPr lang="en-US" dirty="0"/>
              <a:t>For pod anti-affinity, empty </a:t>
            </a:r>
            <a:r>
              <a:rPr lang="en-US" dirty="0" err="1"/>
              <a:t>topologyKey</a:t>
            </a:r>
            <a:r>
              <a:rPr lang="en-US" dirty="0"/>
              <a:t> is also not allowed in both </a:t>
            </a:r>
            <a:r>
              <a:rPr lang="en-US" dirty="0" err="1"/>
              <a:t>requiredDuringSchedulingIgnoredDuringExecution</a:t>
            </a:r>
            <a:r>
              <a:rPr lang="en-US" dirty="0"/>
              <a:t> and </a:t>
            </a:r>
            <a:r>
              <a:rPr lang="en-US" dirty="0" err="1"/>
              <a:t>preferredDuringSchedulingIgnoredDuringExecution</a:t>
            </a:r>
            <a:r>
              <a:rPr lang="en-US" dirty="0"/>
              <a:t>.</a:t>
            </a:r>
          </a:p>
          <a:p>
            <a:r>
              <a:rPr lang="en-US" dirty="0"/>
              <a:t>For </a:t>
            </a:r>
            <a:r>
              <a:rPr lang="en-US" dirty="0" err="1"/>
              <a:t>requiredDuringSchedulingIgnoredDuringExecution</a:t>
            </a:r>
            <a:r>
              <a:rPr lang="en-US" dirty="0"/>
              <a:t> pod anti-affinity, the admission controller </a:t>
            </a:r>
            <a:r>
              <a:rPr lang="en-US" dirty="0" err="1"/>
              <a:t>LimitPodHardAntiAffinityTopology</a:t>
            </a:r>
            <a:r>
              <a:rPr lang="en-US" dirty="0"/>
              <a:t> was introduced to limit </a:t>
            </a:r>
            <a:r>
              <a:rPr lang="en-US" dirty="0" err="1"/>
              <a:t>topologyKey</a:t>
            </a:r>
            <a:r>
              <a:rPr lang="en-US" dirty="0"/>
              <a:t> to kubernetes.io/hostname. If you want to make it available for custom topologies, you may modify the admission controller, or simply disable it.</a:t>
            </a:r>
          </a:p>
          <a:p>
            <a:r>
              <a:rPr lang="en-US" dirty="0"/>
              <a:t>Except for the above cases, the </a:t>
            </a:r>
            <a:r>
              <a:rPr lang="en-US" dirty="0" err="1"/>
              <a:t>topologyKey</a:t>
            </a:r>
            <a:r>
              <a:rPr lang="en-US" dirty="0"/>
              <a:t> can be any legal label-key.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6311900"/>
            <a:ext cx="10706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Ref: https://kubernetes.io/docs/concepts/scheduling-eviction/assign-pod-node/</a:t>
            </a:r>
          </a:p>
        </p:txBody>
      </p:sp>
    </p:spTree>
    <p:extLst>
      <p:ext uri="{BB962C8B-B14F-4D97-AF65-F5344CB8AC3E}">
        <p14:creationId xmlns:p14="http://schemas.microsoft.com/office/powerpoint/2010/main" val="36952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ABBFE5DA-7F3C-4A74-A505-0494BB43A11E}"/>
              </a:ext>
            </a:extLst>
          </p:cNvPr>
          <p:cNvSpPr/>
          <p:nvPr/>
        </p:nvSpPr>
        <p:spPr>
          <a:xfrm>
            <a:off x="3925776" y="883224"/>
            <a:ext cx="4340448" cy="583037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4FF112-B096-46AE-87D8-63AD94B39A25}"/>
              </a:ext>
            </a:extLst>
          </p:cNvPr>
          <p:cNvSpPr/>
          <p:nvPr/>
        </p:nvSpPr>
        <p:spPr>
          <a:xfrm>
            <a:off x="3925776" y="1454426"/>
            <a:ext cx="4340448" cy="42228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B331BFEF-7990-4362-A973-44EC5C4353BB}"/>
              </a:ext>
            </a:extLst>
          </p:cNvPr>
          <p:cNvSpPr/>
          <p:nvPr/>
        </p:nvSpPr>
        <p:spPr>
          <a:xfrm>
            <a:off x="5967213" y="1718807"/>
            <a:ext cx="2263471" cy="205011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4D758210-DF13-49D5-93CB-31DB0E6BDF25}"/>
              </a:ext>
            </a:extLst>
          </p:cNvPr>
          <p:cNvSpPr/>
          <p:nvPr/>
        </p:nvSpPr>
        <p:spPr>
          <a:xfrm>
            <a:off x="3992880" y="3578087"/>
            <a:ext cx="2263471" cy="205011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Top Corners One Rounded and One Snipped 2">
            <a:extLst>
              <a:ext uri="{FF2B5EF4-FFF2-40B4-BE49-F238E27FC236}">
                <a16:creationId xmlns:a16="http://schemas.microsoft.com/office/drawing/2014/main" id="{1BB7BB81-4952-4952-AE3C-88207C93558A}"/>
              </a:ext>
            </a:extLst>
          </p:cNvPr>
          <p:cNvSpPr/>
          <p:nvPr/>
        </p:nvSpPr>
        <p:spPr>
          <a:xfrm>
            <a:off x="3992880" y="3335241"/>
            <a:ext cx="1938793" cy="230588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15" name="Rectangle: Top Corners One Rounded and One Snipped 14">
            <a:extLst>
              <a:ext uri="{FF2B5EF4-FFF2-40B4-BE49-F238E27FC236}">
                <a16:creationId xmlns:a16="http://schemas.microsoft.com/office/drawing/2014/main" id="{D36B4E1F-B730-4C1D-815D-0745660D9322}"/>
              </a:ext>
            </a:extLst>
          </p:cNvPr>
          <p:cNvSpPr/>
          <p:nvPr/>
        </p:nvSpPr>
        <p:spPr>
          <a:xfrm>
            <a:off x="5967213" y="1477240"/>
            <a:ext cx="1938793" cy="230588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2</a:t>
            </a:r>
          </a:p>
        </p:txBody>
      </p:sp>
      <p:pic>
        <p:nvPicPr>
          <p:cNvPr id="5" name="Graphic 4" descr="Box">
            <a:extLst>
              <a:ext uri="{FF2B5EF4-FFF2-40B4-BE49-F238E27FC236}">
                <a16:creationId xmlns:a16="http://schemas.microsoft.com/office/drawing/2014/main" id="{87D4E5C8-3E7D-4C7D-9470-627004EA5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379782" y="4466360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2354000-1F02-43BC-8605-7A6892079997}"/>
              </a:ext>
            </a:extLst>
          </p:cNvPr>
          <p:cNvSpPr txBox="1"/>
          <p:nvPr/>
        </p:nvSpPr>
        <p:spPr>
          <a:xfrm>
            <a:off x="3339548" y="135172"/>
            <a:ext cx="5518205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Dungeon" panose="040D0607070702040804" pitchFamily="82" charset="0"/>
              </a:rPr>
              <a:t>Container Storage</a:t>
            </a:r>
          </a:p>
        </p:txBody>
      </p:sp>
      <p:sp>
        <p:nvSpPr>
          <p:cNvPr id="18" name="Arrow: Curved Left 17">
            <a:extLst>
              <a:ext uri="{FF2B5EF4-FFF2-40B4-BE49-F238E27FC236}">
                <a16:creationId xmlns:a16="http://schemas.microsoft.com/office/drawing/2014/main" id="{0EE9AD67-7E38-4DC5-AD5F-74EF50B0F567}"/>
              </a:ext>
            </a:extLst>
          </p:cNvPr>
          <p:cNvSpPr/>
          <p:nvPr/>
        </p:nvSpPr>
        <p:spPr>
          <a:xfrm rot="2152998">
            <a:off x="6539828" y="4022376"/>
            <a:ext cx="1023550" cy="1500523"/>
          </a:xfrm>
          <a:prstGeom prst="curved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Graphic 19" descr="Close">
            <a:extLst>
              <a:ext uri="{FF2B5EF4-FFF2-40B4-BE49-F238E27FC236}">
                <a16:creationId xmlns:a16="http://schemas.microsoft.com/office/drawing/2014/main" id="{17C8774E-9A64-4A05-9FF5-03697E8C6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004857" y="43154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32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2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9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0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4" grpId="1" animBg="1"/>
      <p:bldP spid="3" grpId="0" animBg="1"/>
      <p:bldP spid="15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8369</TotalTime>
  <Words>315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Dungeon</vt:lpstr>
      <vt:lpstr>SFMono-Regular</vt:lpstr>
      <vt:lpstr>Office Theme</vt:lpstr>
      <vt:lpstr>Mr.Bribe  Mr.By                                                Mr.Bytes        Mr.Subscribe</vt:lpstr>
      <vt:lpstr>PowerPoint Presentation</vt:lpstr>
      <vt:lpstr>PowerPoint Presentation</vt:lpstr>
      <vt:lpstr>PowerPoint Presentation</vt:lpstr>
      <vt:lpstr>PowerPoint Presentation</vt:lpstr>
      <vt:lpstr>Affinity/AntiAffinity variants</vt:lpstr>
      <vt:lpstr>Pod Affinity/AntiAffinity Operators</vt:lpstr>
      <vt:lpstr>Topology Key – Our example -&gt; kubernetes.io/hostname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Narayanan Krishnamurthy</dc:creator>
  <cp:lastModifiedBy>Narayanan Krishnamurthy</cp:lastModifiedBy>
  <cp:revision>34</cp:revision>
  <dcterms:created xsi:type="dcterms:W3CDTF">2020-09-10T00:45:47Z</dcterms:created>
  <dcterms:modified xsi:type="dcterms:W3CDTF">2020-12-18T00:33:01Z</dcterms:modified>
</cp:coreProperties>
</file>