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8" r:id="rId4"/>
    <p:sldId id="270" r:id="rId5"/>
    <p:sldId id="267" r:id="rId6"/>
    <p:sldId id="264" r:id="rId7"/>
    <p:sldId id="257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ffinity" id="{6207DD6F-637C-4039-9F84-9AEA972575DE}">
          <p14:sldIdLst>
            <p14:sldId id="266"/>
            <p14:sldId id="269"/>
            <p14:sldId id="268"/>
            <p14:sldId id="270"/>
            <p14:sldId id="267"/>
            <p14:sldId id="264"/>
          </p14:sldIdLst>
        </p14:section>
        <p14:section name="Archive" id="{B7290710-0AF1-490B-828B-B33775D088E1}">
          <p14:sldIdLst>
            <p14:sldId id="257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B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FFE6-F5AA-44D9-8238-7FA04B5D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3CAC-7C18-4585-9617-E3A43A913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D027-A42C-419F-A050-1AC00610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B265-DFCF-4B7D-94B3-CAD6EB15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111F-D7E0-48A5-9CDA-D6401AB1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3836-4449-4F0B-8564-06D84053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0072C-4BC4-46C5-9465-5F6B6BDE4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69DD-A00C-436C-AAA6-AB7255AD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39FD-8F4D-4CC3-8C28-101C97FC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D572-FF16-4031-A046-6D02B4DE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FCDA2-4E11-408C-A4C9-84DB66814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71A29-CB2A-41F7-BBA8-DAFDB195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B015-DCA3-4396-8230-C8F25B00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A085-8714-4344-9AD2-F44ABB1F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3833-5149-4828-8163-F01407DC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C8D-BAC4-4CD7-B45E-75CB9821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FC94-370C-42D8-AAEA-766645BC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98A0-58DC-48DB-AD87-DD9FF24A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ACFB-0374-44D6-BDCE-EC985569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D8B8-C61B-49A0-98AD-8BBCAD1E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4376-5BAB-437B-8128-DB2BB9A1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165C-E24F-44C3-90B4-F3E1301D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08A9-3C81-4F16-8ABB-1E16A0AE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5AC9-B173-4865-AC6E-F969A98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CB3A-FAF3-47F1-9588-08156011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E330-810A-48E5-B186-200B43A9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F4BBB-49D9-45FE-A84C-46B16839A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1933B-0AD0-441A-B62E-16B071E0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7412-4E0B-4CFB-A5D5-EEF499F7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6A11-CBF3-48D8-8019-F75F5FDA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6DFC-2003-4C3F-A54D-01A9F53E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1FFD-E633-44B4-91D7-D4ABAB9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98AB-56A2-4A10-8F7D-6DDFEFD4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04CCA-9806-4492-B649-9509C29B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694EE-A921-443E-A420-B517A948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90C42-C256-4E77-B193-58AC60C8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48A2A-0AF5-44CF-BFDD-70CB70F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02978-AD9F-4362-BD59-1026739A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AAB2-D04E-48C7-A076-CDBD331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5B3-273A-4AD8-BCC8-0E808744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1F62A-2870-4442-8EEE-E88811DF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2AEEE-DFC8-4146-B05B-D99DD7BD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CA6B7-A693-435B-9BFE-38C8AF1E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DECCC-3034-4CA4-977A-AE114069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0D21C-BB4E-4D58-9522-D134CC4F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5586B-B480-415F-998D-8D533B61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9071-0763-4875-95BB-DC2605D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9F8E-60B3-463D-82BC-27EDDA0A9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74F44-BFA7-443C-B02C-771525F1D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89C0-FFC4-4F7D-A69F-21CA023F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CC0D-A758-4976-9269-FA24D7AE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1CA08-C409-479D-8AEC-A5107375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BAB0-5E8A-4030-8011-AA573F60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B4FAB-0A1F-44F1-8287-155533B31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7A14E-3C49-48C7-B93D-1CC33C3A9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EE15-D412-4539-833A-267B7BE7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8EC45-2373-49DD-9673-97F9534B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91262-83B6-45D8-85A4-5F9A4595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1C4F8-AF3B-4DEB-8E05-71A96F0F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5E71-CF7C-4927-AA33-41952028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CF7E-F912-4506-9FCD-44CE68CA6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E97A0-8D6E-47FF-8FEF-C62C920FA45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AFF1-BC32-483F-9CC6-4FFBF16C8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5169-2E12-4614-AB44-37A59FFAA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7246-5A0A-4C16-8649-05FCB384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2EE064-E3E3-4E99-B652-9167A5B5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7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Bribe By Bytes</a:t>
            </a:r>
          </a:p>
        </p:txBody>
      </p:sp>
    </p:spTree>
    <p:extLst>
      <p:ext uri="{BB962C8B-B14F-4D97-AF65-F5344CB8AC3E}">
        <p14:creationId xmlns:p14="http://schemas.microsoft.com/office/powerpoint/2010/main" val="194492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C96068-E1CB-4E93-994D-C72B6A85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42" y="186193"/>
            <a:ext cx="4548146" cy="4548146"/>
          </a:xfrm>
          <a:prstGeom prst="rect">
            <a:avLst/>
          </a:prstGeom>
        </p:spPr>
      </p:pic>
      <p:pic>
        <p:nvPicPr>
          <p:cNvPr id="5" name="Picture 4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E1315BA0-8319-4BEC-BB56-679C8236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8" y="1261274"/>
            <a:ext cx="2601186" cy="26011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56EA30-117D-424C-8597-8BDEBF23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42" y="3312525"/>
            <a:ext cx="11442258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Mr.Bribe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                                            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Mr.Bytes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    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Mr.Subscribe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 descr="A picture containing window&#10;&#10;Description automatically generated">
            <a:extLst>
              <a:ext uri="{FF2B5EF4-FFF2-40B4-BE49-F238E27FC236}">
                <a16:creationId xmlns:a16="http://schemas.microsoft.com/office/drawing/2014/main" id="{68F1D2C5-9B39-4B8F-A4FB-412275E6E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48" y="1159673"/>
            <a:ext cx="2601186" cy="260118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69F4056-C5A3-492F-A655-6CD71BA8A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48" y="1261274"/>
            <a:ext cx="2601186" cy="2601186"/>
          </a:xfrm>
          <a:prstGeom prst="rect">
            <a:avLst/>
          </a:prstGeom>
        </p:spPr>
      </p:pic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07D3DD14-A917-4589-8AE7-B38C4FE0CC40}"/>
              </a:ext>
            </a:extLst>
          </p:cNvPr>
          <p:cNvSpPr/>
          <p:nvPr/>
        </p:nvSpPr>
        <p:spPr>
          <a:xfrm>
            <a:off x="52358" y="4989251"/>
            <a:ext cx="2643615" cy="1540514"/>
          </a:xfrm>
          <a:prstGeom prst="accentBorderCallout2">
            <a:avLst>
              <a:gd name="adj1" fmla="val 23936"/>
              <a:gd name="adj2" fmla="val 108195"/>
              <a:gd name="adj3" fmla="val 21631"/>
              <a:gd name="adj4" fmla="val 129749"/>
              <a:gd name="adj5" fmla="val -43524"/>
              <a:gd name="adj6" fmla="val 106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1. Childhood friends want to be placed next to each other</a:t>
            </a:r>
          </a:p>
          <a:p>
            <a:r>
              <a:rPr lang="en-US" dirty="0"/>
              <a:t>2. Strictly wants a row next to Exit doors</a:t>
            </a:r>
          </a:p>
          <a:p>
            <a:pPr algn="ctr"/>
            <a:endParaRPr lang="en-US" dirty="0"/>
          </a:p>
        </p:txBody>
      </p:sp>
      <p:sp>
        <p:nvSpPr>
          <p:cNvPr id="11" name="Callout: Bent Line with Border and Accent Bar 10">
            <a:extLst>
              <a:ext uri="{FF2B5EF4-FFF2-40B4-BE49-F238E27FC236}">
                <a16:creationId xmlns:a16="http://schemas.microsoft.com/office/drawing/2014/main" id="{877C3539-4C1D-4116-8F48-5B6F7EAAA771}"/>
              </a:ext>
            </a:extLst>
          </p:cNvPr>
          <p:cNvSpPr/>
          <p:nvPr/>
        </p:nvSpPr>
        <p:spPr>
          <a:xfrm>
            <a:off x="3883166" y="4989251"/>
            <a:ext cx="2643615" cy="1540514"/>
          </a:xfrm>
          <a:prstGeom prst="accentBorderCallout2">
            <a:avLst>
              <a:gd name="adj1" fmla="val 23936"/>
              <a:gd name="adj2" fmla="val 108195"/>
              <a:gd name="adj3" fmla="val 21631"/>
              <a:gd name="adj4" fmla="val 129749"/>
              <a:gd name="adj5" fmla="val -47558"/>
              <a:gd name="adj6" fmla="val 15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Travel is important, Prefers Business class, Ok with Economy as well.</a:t>
            </a:r>
          </a:p>
          <a:p>
            <a:r>
              <a:rPr lang="en-US" dirty="0"/>
              <a:t>2. No Seating preference</a:t>
            </a:r>
          </a:p>
        </p:txBody>
      </p:sp>
      <p:sp>
        <p:nvSpPr>
          <p:cNvPr id="12" name="Callout: Bent Line with Border and Accent Bar 11">
            <a:extLst>
              <a:ext uri="{FF2B5EF4-FFF2-40B4-BE49-F238E27FC236}">
                <a16:creationId xmlns:a16="http://schemas.microsoft.com/office/drawing/2014/main" id="{E893674F-BC5F-4B53-844A-47689443842F}"/>
              </a:ext>
            </a:extLst>
          </p:cNvPr>
          <p:cNvSpPr/>
          <p:nvPr/>
        </p:nvSpPr>
        <p:spPr>
          <a:xfrm>
            <a:off x="9496027" y="5041853"/>
            <a:ext cx="2643615" cy="1540514"/>
          </a:xfrm>
          <a:prstGeom prst="accentBorderCallout2">
            <a:avLst>
              <a:gd name="adj1" fmla="val 27970"/>
              <a:gd name="adj2" fmla="val -5982"/>
              <a:gd name="adj3" fmla="val -11217"/>
              <a:gd name="adj4" fmla="val -17338"/>
              <a:gd name="adj5" fmla="val -50439"/>
              <a:gd name="adj6" fmla="val 45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Business competitor of </a:t>
            </a:r>
            <a:r>
              <a:rPr lang="en-US" dirty="0" err="1"/>
              <a:t>Mr.Bytes</a:t>
            </a:r>
            <a:r>
              <a:rPr lang="en-US" dirty="0"/>
              <a:t>, want to avoid being in the same class as </a:t>
            </a:r>
            <a:r>
              <a:rPr lang="en-US" dirty="0" err="1"/>
              <a:t>Mr.Bytes</a:t>
            </a:r>
            <a:r>
              <a:rPr lang="en-US" dirty="0"/>
              <a:t> (Business or Economy)</a:t>
            </a:r>
          </a:p>
        </p:txBody>
      </p:sp>
    </p:spTree>
    <p:extLst>
      <p:ext uri="{BB962C8B-B14F-4D97-AF65-F5344CB8AC3E}">
        <p14:creationId xmlns:p14="http://schemas.microsoft.com/office/powerpoint/2010/main" val="28879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" y="10863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68286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D1481F-ACDB-4669-8DEA-896A80DE0CCE}"/>
              </a:ext>
            </a:extLst>
          </p:cNvPr>
          <p:cNvSpPr/>
          <p:nvPr/>
        </p:nvSpPr>
        <p:spPr>
          <a:xfrm>
            <a:off x="8197596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Bent Line with Border and Accent Bar 3">
            <a:extLst>
              <a:ext uri="{FF2B5EF4-FFF2-40B4-BE49-F238E27FC236}">
                <a16:creationId xmlns:a16="http://schemas.microsoft.com/office/drawing/2014/main" id="{F7770E61-8513-4D57-A481-FA1C976E7ACB}"/>
              </a:ext>
            </a:extLst>
          </p:cNvPr>
          <p:cNvSpPr/>
          <p:nvPr/>
        </p:nvSpPr>
        <p:spPr>
          <a:xfrm>
            <a:off x="336896" y="5308474"/>
            <a:ext cx="1198485" cy="665824"/>
          </a:xfrm>
          <a:prstGeom prst="accentBorderCallout2">
            <a:avLst>
              <a:gd name="adj1" fmla="val 32083"/>
              <a:gd name="adj2" fmla="val 108704"/>
              <a:gd name="adj3" fmla="val 33417"/>
              <a:gd name="adj4" fmla="val 176666"/>
              <a:gd name="adj5" fmla="val -171501"/>
              <a:gd name="adj6" fmla="val 22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9" name="Callout: Bent Line with Border and Accent Bar 68">
            <a:extLst>
              <a:ext uri="{FF2B5EF4-FFF2-40B4-BE49-F238E27FC236}">
                <a16:creationId xmlns:a16="http://schemas.microsoft.com/office/drawing/2014/main" id="{67FDE266-324A-4DFA-987B-81CF888103D0}"/>
              </a:ext>
            </a:extLst>
          </p:cNvPr>
          <p:cNvSpPr/>
          <p:nvPr/>
        </p:nvSpPr>
        <p:spPr>
          <a:xfrm>
            <a:off x="9971181" y="5338933"/>
            <a:ext cx="1198485" cy="665824"/>
          </a:xfrm>
          <a:prstGeom prst="accentBorderCallout2">
            <a:avLst>
              <a:gd name="adj1" fmla="val 42750"/>
              <a:gd name="adj2" fmla="val -9815"/>
              <a:gd name="adj3" fmla="val 48084"/>
              <a:gd name="adj4" fmla="val -76667"/>
              <a:gd name="adj5" fmla="val -159501"/>
              <a:gd name="adj6" fmla="val -13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sp>
        <p:nvSpPr>
          <p:cNvPr id="70" name="Callout: Bent Line with Border and Accent Bar 69">
            <a:extLst>
              <a:ext uri="{FF2B5EF4-FFF2-40B4-BE49-F238E27FC236}">
                <a16:creationId xmlns:a16="http://schemas.microsoft.com/office/drawing/2014/main" id="{DF4FF3F4-55C1-4D81-93D6-0B0515733419}"/>
              </a:ext>
            </a:extLst>
          </p:cNvPr>
          <p:cNvSpPr/>
          <p:nvPr/>
        </p:nvSpPr>
        <p:spPr>
          <a:xfrm>
            <a:off x="5099857" y="111600"/>
            <a:ext cx="1198485" cy="665824"/>
          </a:xfrm>
          <a:prstGeom prst="accentBorderCallout2">
            <a:avLst>
              <a:gd name="adj1" fmla="val 32083"/>
              <a:gd name="adj2" fmla="val 108704"/>
              <a:gd name="adj3" fmla="val 33417"/>
              <a:gd name="adj4" fmla="val 176666"/>
              <a:gd name="adj5" fmla="val 340500"/>
              <a:gd name="adj6" fmla="val 26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Rows with Exit Doors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D612C5-17F3-4EDA-AD7A-22DAE10DEA9F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790724" y="346229"/>
            <a:ext cx="1423694" cy="209885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Picture 11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F4162C41-63D0-4062-92A8-F6017E4E2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7" y="554554"/>
            <a:ext cx="749145" cy="749145"/>
          </a:xfrm>
          <a:prstGeom prst="rect">
            <a:avLst/>
          </a:prstGeom>
        </p:spPr>
      </p:pic>
      <p:pic>
        <p:nvPicPr>
          <p:cNvPr id="13" name="Picture 12" descr="A picture containing window&#10;&#10;Description automatically generated">
            <a:extLst>
              <a:ext uri="{FF2B5EF4-FFF2-40B4-BE49-F238E27FC236}">
                <a16:creationId xmlns:a16="http://schemas.microsoft.com/office/drawing/2014/main" id="{CE4C40F7-790E-40CD-953B-8D7901905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12" y="477136"/>
            <a:ext cx="825764" cy="82576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BB6F604-BD6B-4773-AAE5-45FF7BCB2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49" y="513874"/>
            <a:ext cx="789026" cy="789026"/>
          </a:xfrm>
          <a:prstGeom prst="rect">
            <a:avLst/>
          </a:prstGeom>
        </p:spPr>
      </p:pic>
      <p:pic>
        <p:nvPicPr>
          <p:cNvPr id="76" name="Picture 75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71678BD6-6AED-4B36-8A85-25542759B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494" y="1291286"/>
            <a:ext cx="749145" cy="7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61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" y="10863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72725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D1481F-ACDB-4669-8DEA-896A80DE0CCE}"/>
              </a:ext>
            </a:extLst>
          </p:cNvPr>
          <p:cNvSpPr/>
          <p:nvPr/>
        </p:nvSpPr>
        <p:spPr>
          <a:xfrm>
            <a:off x="8197596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CFAB18-664F-48B2-9894-0D99439CE765}"/>
              </a:ext>
            </a:extLst>
          </p:cNvPr>
          <p:cNvSpPr/>
          <p:nvPr/>
        </p:nvSpPr>
        <p:spPr>
          <a:xfrm>
            <a:off x="2291099" y="2192784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0561E1-DB55-4EDD-80F1-C46C6A2A7BED}"/>
              </a:ext>
            </a:extLst>
          </p:cNvPr>
          <p:cNvSpPr/>
          <p:nvPr/>
        </p:nvSpPr>
        <p:spPr>
          <a:xfrm>
            <a:off x="321589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430570-92B5-4928-8B83-D8A71C333D70}"/>
              </a:ext>
            </a:extLst>
          </p:cNvPr>
          <p:cNvSpPr/>
          <p:nvPr/>
        </p:nvSpPr>
        <p:spPr>
          <a:xfrm>
            <a:off x="4180909" y="2191263"/>
            <a:ext cx="856834" cy="22194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0F5735-34D0-44A9-8C52-D587E52EB521}"/>
              </a:ext>
            </a:extLst>
          </p:cNvPr>
          <p:cNvSpPr/>
          <p:nvPr/>
        </p:nvSpPr>
        <p:spPr>
          <a:xfrm>
            <a:off x="570513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82758A-83FE-4E8C-B51A-9D9D89E39C3A}"/>
              </a:ext>
            </a:extLst>
          </p:cNvPr>
          <p:cNvSpPr/>
          <p:nvPr/>
        </p:nvSpPr>
        <p:spPr>
          <a:xfrm>
            <a:off x="619497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E8EDA5-B040-4489-8A7B-D439F190A6D1}"/>
              </a:ext>
            </a:extLst>
          </p:cNvPr>
          <p:cNvSpPr/>
          <p:nvPr/>
        </p:nvSpPr>
        <p:spPr>
          <a:xfrm>
            <a:off x="6684819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2CA2E2-53F6-4833-955D-7A10C1ADDC99}"/>
              </a:ext>
            </a:extLst>
          </p:cNvPr>
          <p:cNvSpPr/>
          <p:nvPr/>
        </p:nvSpPr>
        <p:spPr>
          <a:xfrm>
            <a:off x="7174661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0F614D-4E75-4D90-AB49-D0450FE40824}"/>
              </a:ext>
            </a:extLst>
          </p:cNvPr>
          <p:cNvSpPr/>
          <p:nvPr/>
        </p:nvSpPr>
        <p:spPr>
          <a:xfrm>
            <a:off x="7664503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74D466-7975-4018-974A-93D599E35F3E}"/>
              </a:ext>
            </a:extLst>
          </p:cNvPr>
          <p:cNvSpPr/>
          <p:nvPr/>
        </p:nvSpPr>
        <p:spPr>
          <a:xfrm>
            <a:off x="8154345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59CD8E-D1D7-4A30-9088-9CBDC90A2E60}"/>
              </a:ext>
            </a:extLst>
          </p:cNvPr>
          <p:cNvSpPr/>
          <p:nvPr/>
        </p:nvSpPr>
        <p:spPr>
          <a:xfrm>
            <a:off x="864418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F887C5-3EE5-4D6A-BB9D-5035C71A5FD7}"/>
              </a:ext>
            </a:extLst>
          </p:cNvPr>
          <p:cNvSpPr/>
          <p:nvPr/>
        </p:nvSpPr>
        <p:spPr>
          <a:xfrm>
            <a:off x="9134027" y="2129292"/>
            <a:ext cx="426395" cy="2219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046EF-66C5-4747-9557-532B73EC37F0}"/>
              </a:ext>
            </a:extLst>
          </p:cNvPr>
          <p:cNvSpPr txBox="1"/>
          <p:nvPr/>
        </p:nvSpPr>
        <p:spPr>
          <a:xfrm>
            <a:off x="-20954" y="1248013"/>
            <a:ext cx="1524815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Kube</a:t>
            </a:r>
            <a:r>
              <a:rPr lang="en-US" sz="1600" dirty="0"/>
              <a:t>-scheduler</a:t>
            </a:r>
          </a:p>
        </p:txBody>
      </p:sp>
    </p:spTree>
    <p:extLst>
      <p:ext uri="{BB962C8B-B14F-4D97-AF65-F5344CB8AC3E}">
        <p14:creationId xmlns:p14="http://schemas.microsoft.com/office/powerpoint/2010/main" val="3621699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AC96068-E1CB-4E93-994D-C72B6A850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1" y="186193"/>
            <a:ext cx="4548146" cy="4548146"/>
          </a:xfrm>
          <a:prstGeom prst="rect">
            <a:avLst/>
          </a:prstGeom>
        </p:spPr>
      </p:pic>
      <p:pic>
        <p:nvPicPr>
          <p:cNvPr id="5" name="Picture 4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E1315BA0-8319-4BEC-BB56-679C8236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8" y="1261274"/>
            <a:ext cx="2601186" cy="26011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256EA30-117D-424C-8597-8BDEBF23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42" y="3312525"/>
            <a:ext cx="11442258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Mr.Bribe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                                            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Mr.Bytes</a:t>
            </a:r>
            <a:r>
              <a:rPr lang="en-US" sz="3200" dirty="0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        </a:t>
            </a:r>
            <a:r>
              <a:rPr lang="en-US" sz="3200" dirty="0" err="1">
                <a:ln w="0"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Mr.Subscribe</a:t>
            </a:r>
            <a:endParaRPr lang="en-US" sz="3200" dirty="0">
              <a:ln w="0"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 descr="A picture containing window&#10;&#10;Description automatically generated">
            <a:extLst>
              <a:ext uri="{FF2B5EF4-FFF2-40B4-BE49-F238E27FC236}">
                <a16:creationId xmlns:a16="http://schemas.microsoft.com/office/drawing/2014/main" id="{68F1D2C5-9B39-4B8F-A4FB-412275E6E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48" y="1159673"/>
            <a:ext cx="2601186" cy="260118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69F4056-C5A3-492F-A655-6CD71BA8A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48" y="1261274"/>
            <a:ext cx="2601186" cy="2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242133-8327-4804-839D-A49D1A811ADF}"/>
              </a:ext>
            </a:extLst>
          </p:cNvPr>
          <p:cNvSpPr/>
          <p:nvPr/>
        </p:nvSpPr>
        <p:spPr>
          <a:xfrm>
            <a:off x="571500" y="2502269"/>
            <a:ext cx="10858500" cy="1549031"/>
          </a:xfrm>
          <a:custGeom>
            <a:avLst/>
            <a:gdLst>
              <a:gd name="connsiteX0" fmla="*/ 1669002 w 11782147"/>
              <a:gd name="connsiteY0" fmla="*/ 0 h 1464817"/>
              <a:gd name="connsiteX1" fmla="*/ 10102788 w 11782147"/>
              <a:gd name="connsiteY1" fmla="*/ 0 h 1464817"/>
              <a:gd name="connsiteX2" fmla="*/ 10102788 w 11782147"/>
              <a:gd name="connsiteY2" fmla="*/ 329 h 1464817"/>
              <a:gd name="connsiteX3" fmla="*/ 10117584 w 11782147"/>
              <a:gd name="connsiteY3" fmla="*/ 0 h 1464817"/>
              <a:gd name="connsiteX4" fmla="*/ 11782147 w 11782147"/>
              <a:gd name="connsiteY4" fmla="*/ 732408 h 1464817"/>
              <a:gd name="connsiteX5" fmla="*/ 10117584 w 11782147"/>
              <a:gd name="connsiteY5" fmla="*/ 1464816 h 1464817"/>
              <a:gd name="connsiteX6" fmla="*/ 10102788 w 11782147"/>
              <a:gd name="connsiteY6" fmla="*/ 1464487 h 1464817"/>
              <a:gd name="connsiteX7" fmla="*/ 10102788 w 11782147"/>
              <a:gd name="connsiteY7" fmla="*/ 1464816 h 1464817"/>
              <a:gd name="connsiteX8" fmla="*/ 1669002 w 11782147"/>
              <a:gd name="connsiteY8" fmla="*/ 1464816 h 1464817"/>
              <a:gd name="connsiteX9" fmla="*/ 1669002 w 11782147"/>
              <a:gd name="connsiteY9" fmla="*/ 1464718 h 1464817"/>
              <a:gd name="connsiteX10" fmla="*/ 1664563 w 11782147"/>
              <a:gd name="connsiteY10" fmla="*/ 1464817 h 1464817"/>
              <a:gd name="connsiteX11" fmla="*/ 0 w 11782147"/>
              <a:gd name="connsiteY11" fmla="*/ 732409 h 1464817"/>
              <a:gd name="connsiteX12" fmla="*/ 1664563 w 11782147"/>
              <a:gd name="connsiteY12" fmla="*/ 1 h 1464817"/>
              <a:gd name="connsiteX13" fmla="*/ 1669002 w 11782147"/>
              <a:gd name="connsiteY13" fmla="*/ 100 h 14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782147" h="1464817">
                <a:moveTo>
                  <a:pt x="1669002" y="0"/>
                </a:moveTo>
                <a:lnTo>
                  <a:pt x="10102788" y="0"/>
                </a:lnTo>
                <a:lnTo>
                  <a:pt x="10102788" y="329"/>
                </a:lnTo>
                <a:lnTo>
                  <a:pt x="10117584" y="0"/>
                </a:lnTo>
                <a:cubicBezTo>
                  <a:pt x="11036897" y="0"/>
                  <a:pt x="11782147" y="327910"/>
                  <a:pt x="11782147" y="732408"/>
                </a:cubicBezTo>
                <a:cubicBezTo>
                  <a:pt x="11782147" y="1136906"/>
                  <a:pt x="11036897" y="1464816"/>
                  <a:pt x="10117584" y="1464816"/>
                </a:cubicBezTo>
                <a:lnTo>
                  <a:pt x="10102788" y="1464487"/>
                </a:lnTo>
                <a:lnTo>
                  <a:pt x="10102788" y="1464816"/>
                </a:lnTo>
                <a:lnTo>
                  <a:pt x="1669002" y="1464816"/>
                </a:lnTo>
                <a:lnTo>
                  <a:pt x="1669002" y="1464718"/>
                </a:lnTo>
                <a:lnTo>
                  <a:pt x="1664563" y="1464817"/>
                </a:lnTo>
                <a:cubicBezTo>
                  <a:pt x="745250" y="1464817"/>
                  <a:pt x="0" y="1136907"/>
                  <a:pt x="0" y="732409"/>
                </a:cubicBezTo>
                <a:cubicBezTo>
                  <a:pt x="0" y="327911"/>
                  <a:pt x="745250" y="1"/>
                  <a:pt x="1664563" y="1"/>
                </a:cubicBezTo>
                <a:lnTo>
                  <a:pt x="1669002" y="10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132A834-A51D-4E66-B451-5E4F76A8E90D}"/>
              </a:ext>
            </a:extLst>
          </p:cNvPr>
          <p:cNvSpPr/>
          <p:nvPr/>
        </p:nvSpPr>
        <p:spPr>
          <a:xfrm rot="16200000" flipH="1">
            <a:off x="9270348" y="16380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4149DF-CC09-433F-A496-95CD9042091E}"/>
              </a:ext>
            </a:extLst>
          </p:cNvPr>
          <p:cNvSpPr/>
          <p:nvPr/>
        </p:nvSpPr>
        <p:spPr>
          <a:xfrm rot="5400000" flipH="1" flipV="1">
            <a:off x="9270348" y="4089116"/>
            <a:ext cx="902068" cy="826436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F7AD205-E254-46B1-9CA3-A512A5BC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5959" y="2499927"/>
            <a:ext cx="292012" cy="292012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103966-55CA-4B27-8BC8-69EB76FC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2821303"/>
            <a:ext cx="292012" cy="292012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43FA1CB-A676-4BB7-830B-70A6AE2BD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397294"/>
            <a:ext cx="292012" cy="292012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80B7918-9266-4AAA-9939-F58FB20D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3085" y="3728753"/>
            <a:ext cx="292012" cy="292012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B09B18C-340E-4A36-945B-51FB9423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342" y="2510566"/>
            <a:ext cx="292012" cy="2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92F39488-4CDB-40F8-A16F-97DB015A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2831942"/>
            <a:ext cx="292012" cy="29201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2045338F-FC41-4029-A315-44826B08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407933"/>
            <a:ext cx="292012" cy="292012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0710732C-A17D-4DF4-B3F2-9AA7A335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468" y="3739392"/>
            <a:ext cx="292012" cy="292012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AFA2D2F5-385A-4B7B-9086-C5627A0B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3982" y="2510566"/>
            <a:ext cx="292012" cy="292012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F267FEA-D161-4A0A-96C0-20A4707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2831942"/>
            <a:ext cx="292012" cy="292012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A1E01CCD-5A25-4458-86B0-3CEA5B67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407933"/>
            <a:ext cx="292012" cy="292012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6A6335D-EEE1-4E36-89A0-BC25A263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1108" y="3739392"/>
            <a:ext cx="292012" cy="292012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AA1AB40-D8E9-4574-A139-0AF2C51F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6365" y="2521205"/>
            <a:ext cx="292012" cy="292012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26843913-94D9-4933-B5D7-74BD6FE9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2842581"/>
            <a:ext cx="292012" cy="292012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DE829300-394D-4345-ADF1-C9B12F90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418572"/>
            <a:ext cx="292012" cy="29201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99D9A05-D84F-4334-803A-DF478F8B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3491" y="3750031"/>
            <a:ext cx="292012" cy="292012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3A2F1985-ECA0-42A2-B197-9FFA91BB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20773" y="2529291"/>
            <a:ext cx="292012" cy="292012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F62BABCE-CF9F-4A79-8933-C9BF6254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2850667"/>
            <a:ext cx="292012" cy="292012"/>
          </a:xfrm>
          <a:prstGeom prst="rect">
            <a:avLst/>
          </a:prstGeom>
        </p:spPr>
      </p:pic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A38D2BDF-5460-47EB-8361-E733D125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426658"/>
            <a:ext cx="292012" cy="292012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1B89A03A-0BF8-4159-BB07-F7934D318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899" y="3758117"/>
            <a:ext cx="292012" cy="29201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ECBBBB6-E0E5-4CB7-9B6B-06A460F3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3156" y="2539930"/>
            <a:ext cx="292012" cy="292012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3461B539-78BA-4113-AEA0-4375D38E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2861306"/>
            <a:ext cx="292012" cy="292012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8069877D-1E16-450C-8F9E-B0CFB77F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437297"/>
            <a:ext cx="292012" cy="29201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49EB150D-1AB1-4F17-A9FD-33504C80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90282" y="3768756"/>
            <a:ext cx="292012" cy="292012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9098CF9A-AEDC-4E55-8515-C11B34EA7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8796" y="2539930"/>
            <a:ext cx="292012" cy="292012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2277CBE9-1E09-41FD-9FFF-A488053FC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2861306"/>
            <a:ext cx="292012" cy="292012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861F3F1-3A6A-448F-B555-AD5134B13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437297"/>
            <a:ext cx="292012" cy="292012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D1C1926-7160-4EE0-909C-3ADA8E4B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922" y="3768756"/>
            <a:ext cx="292012" cy="292012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B30531C-B71B-4598-8CD8-E25A5CD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1179" y="2550569"/>
            <a:ext cx="292012" cy="292012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1FF4BF33-85B3-462A-B778-0C2CA45A4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2871945"/>
            <a:ext cx="292012" cy="292012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0426B5D0-A3FD-4699-BE9E-A8C25986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447936"/>
            <a:ext cx="292012" cy="292012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F4E2176F-447E-4FFE-802E-43CA558C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8305" y="3779395"/>
            <a:ext cx="292012" cy="29201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6915CBD-0E2E-4CF0-B0AE-EE962E40F2FF}"/>
              </a:ext>
            </a:extLst>
          </p:cNvPr>
          <p:cNvSpPr/>
          <p:nvPr/>
        </p:nvSpPr>
        <p:spPr>
          <a:xfrm>
            <a:off x="5143500" y="2499927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7D6C1-74B5-4633-BC17-65093D5C2867}"/>
              </a:ext>
            </a:extLst>
          </p:cNvPr>
          <p:cNvSpPr/>
          <p:nvPr/>
        </p:nvSpPr>
        <p:spPr>
          <a:xfrm>
            <a:off x="5155727" y="3405158"/>
            <a:ext cx="138081" cy="664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91A4FAE-08D9-4DB1-ADEA-091BEEC4576E}"/>
              </a:ext>
            </a:extLst>
          </p:cNvPr>
          <p:cNvSpPr/>
          <p:nvPr/>
        </p:nvSpPr>
        <p:spPr>
          <a:xfrm>
            <a:off x="2641600" y="6311900"/>
            <a:ext cx="22987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Class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1DD4EE5-1DDD-49DF-9D5C-81EC4EB6AB44}"/>
              </a:ext>
            </a:extLst>
          </p:cNvPr>
          <p:cNvSpPr/>
          <p:nvPr/>
        </p:nvSpPr>
        <p:spPr>
          <a:xfrm>
            <a:off x="5815958" y="6311900"/>
            <a:ext cx="3874141" cy="457200"/>
          </a:xfrm>
          <a:prstGeom prst="roundRect">
            <a:avLst/>
          </a:prstGeom>
          <a:solidFill>
            <a:srgbClr val="2B3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 Class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FC60D-2126-4795-8A76-EC867FE756A2}"/>
              </a:ext>
            </a:extLst>
          </p:cNvPr>
          <p:cNvCxnSpPr>
            <a:cxnSpLocks/>
          </p:cNvCxnSpPr>
          <p:nvPr/>
        </p:nvCxnSpPr>
        <p:spPr>
          <a:xfrm>
            <a:off x="1144764" y="2672733"/>
            <a:ext cx="0" cy="122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222870-A22F-4026-8B9D-B4E7EAF1F7D5}"/>
              </a:ext>
            </a:extLst>
          </p:cNvPr>
          <p:cNvCxnSpPr>
            <a:stCxn id="7" idx="11"/>
          </p:cNvCxnSpPr>
          <p:nvPr/>
        </p:nvCxnSpPr>
        <p:spPr>
          <a:xfrm flipV="1">
            <a:off x="571500" y="3276784"/>
            <a:ext cx="5732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E5FCB5-A60D-43AB-A879-8294DF7F3EE0}"/>
              </a:ext>
            </a:extLst>
          </p:cNvPr>
          <p:cNvSpPr/>
          <p:nvPr/>
        </p:nvSpPr>
        <p:spPr>
          <a:xfrm rot="16200000">
            <a:off x="5831237" y="4266792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D7F4AEC-FA46-449D-8C91-45F1A1FE5F19}"/>
              </a:ext>
            </a:extLst>
          </p:cNvPr>
          <p:cNvSpPr/>
          <p:nvPr/>
        </p:nvSpPr>
        <p:spPr>
          <a:xfrm rot="5400000" flipV="1">
            <a:off x="5787600" y="764305"/>
            <a:ext cx="1951115" cy="1524814"/>
          </a:xfrm>
          <a:custGeom>
            <a:avLst/>
            <a:gdLst>
              <a:gd name="connsiteX0" fmla="*/ 1951115 w 1951115"/>
              <a:gd name="connsiteY0" fmla="*/ 0 h 1524814"/>
              <a:gd name="connsiteX1" fmla="*/ 1951114 w 1951115"/>
              <a:gd name="connsiteY1" fmla="*/ 1524814 h 1524814"/>
              <a:gd name="connsiteX2" fmla="*/ 0 w 1951115"/>
              <a:gd name="connsiteY2" fmla="*/ 1524814 h 1524814"/>
              <a:gd name="connsiteX3" fmla="*/ 1206577 w 1951115"/>
              <a:gd name="connsiteY3" fmla="*/ 581863 h 1524814"/>
              <a:gd name="connsiteX4" fmla="*/ 1206578 w 1951115"/>
              <a:gd name="connsiteY4" fmla="*/ 71293 h 1524814"/>
              <a:gd name="connsiteX5" fmla="*/ 1206577 w 1951115"/>
              <a:gd name="connsiteY5" fmla="*/ 71290 h 1524814"/>
              <a:gd name="connsiteX6" fmla="*/ 1415720 w 1951115"/>
              <a:gd name="connsiteY6" fmla="*/ 19004 h 1524814"/>
              <a:gd name="connsiteX7" fmla="*/ 1415721 w 1951115"/>
              <a:gd name="connsiteY7" fmla="*/ 19004 h 1524814"/>
              <a:gd name="connsiteX8" fmla="*/ 1415721 w 1951115"/>
              <a:gd name="connsiteY8" fmla="*/ 19004 h 1524814"/>
              <a:gd name="connsiteX9" fmla="*/ 1624864 w 1951115"/>
              <a:gd name="connsiteY9" fmla="*/ 71290 h 1524814"/>
              <a:gd name="connsiteX10" fmla="*/ 1624864 w 1951115"/>
              <a:gd name="connsiteY10" fmla="*/ 254969 h 15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1115" h="1524814">
                <a:moveTo>
                  <a:pt x="1951115" y="0"/>
                </a:moveTo>
                <a:lnTo>
                  <a:pt x="1951114" y="1524814"/>
                </a:lnTo>
                <a:lnTo>
                  <a:pt x="0" y="1524814"/>
                </a:lnTo>
                <a:lnTo>
                  <a:pt x="1206577" y="581863"/>
                </a:lnTo>
                <a:lnTo>
                  <a:pt x="1206578" y="71293"/>
                </a:lnTo>
                <a:lnTo>
                  <a:pt x="1206577" y="71290"/>
                </a:lnTo>
                <a:cubicBezTo>
                  <a:pt x="1206577" y="42413"/>
                  <a:pt x="1300214" y="19004"/>
                  <a:pt x="1415720" y="19004"/>
                </a:cubicBezTo>
                <a:lnTo>
                  <a:pt x="1415721" y="19004"/>
                </a:lnTo>
                <a:lnTo>
                  <a:pt x="1415721" y="19004"/>
                </a:lnTo>
                <a:cubicBezTo>
                  <a:pt x="1531227" y="19004"/>
                  <a:pt x="1624864" y="42413"/>
                  <a:pt x="1624864" y="71290"/>
                </a:cubicBezTo>
                <a:lnTo>
                  <a:pt x="1624864" y="2549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7" name="Picture 7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82E88B8-DEFA-4EA1-BB71-02C8BDC83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" y="108631"/>
            <a:ext cx="1337587" cy="1337587"/>
          </a:xfrm>
          <a:prstGeom prst="rect">
            <a:avLst/>
          </a:prstGeom>
        </p:spPr>
      </p:pic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9DBC49C8-3366-4E4D-8590-0895620965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1979" y="2437785"/>
            <a:ext cx="825764" cy="825764"/>
          </a:xfrm>
          <a:prstGeom prst="rect">
            <a:avLst/>
          </a:prstGeom>
        </p:spPr>
      </p:pic>
      <p:pic>
        <p:nvPicPr>
          <p:cNvPr id="87" name="Picture 86" descr="A picture containing toy, clock&#10;&#10;Description automatically generated">
            <a:extLst>
              <a:ext uri="{FF2B5EF4-FFF2-40B4-BE49-F238E27FC236}">
                <a16:creationId xmlns:a16="http://schemas.microsoft.com/office/drawing/2014/main" id="{DFA3019E-91A1-48F9-9A2E-7526DCCC6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34259" y="2512666"/>
            <a:ext cx="598450" cy="598450"/>
          </a:xfrm>
          <a:prstGeom prst="rect">
            <a:avLst/>
          </a:prstGeom>
        </p:spPr>
      </p:pic>
      <p:pic>
        <p:nvPicPr>
          <p:cNvPr id="89" name="Picture 88" descr="A picture containing window&#10;&#10;Description automatically generated">
            <a:extLst>
              <a:ext uri="{FF2B5EF4-FFF2-40B4-BE49-F238E27FC236}">
                <a16:creationId xmlns:a16="http://schemas.microsoft.com/office/drawing/2014/main" id="{AC3DC26C-321F-42A2-BDBB-B196C7BAF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37729" y="2685936"/>
            <a:ext cx="702851" cy="702851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6E6C103D-636A-41AA-A89E-250C5A85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9239" y="2475208"/>
            <a:ext cx="825764" cy="825764"/>
          </a:xfrm>
          <a:prstGeom prst="rect">
            <a:avLst/>
          </a:prstGeom>
        </p:spPr>
      </p:pic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5B0E431C-7083-42E2-BFEA-11542236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1820" y="2437785"/>
            <a:ext cx="825764" cy="825764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AD5D286-FF18-4DD3-A0FC-EC43FDB469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1099" y="3239001"/>
            <a:ext cx="825764" cy="825764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FEEFEDE9-1BC7-405C-BFB5-A78B149077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8359" y="3276424"/>
            <a:ext cx="825764" cy="825764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A3BF53F-93A7-40C5-9ADB-4FE17E3224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0940" y="3239001"/>
            <a:ext cx="825764" cy="8257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DC4767-B14C-43BD-9064-7236E93AD6C7}"/>
              </a:ext>
            </a:extLst>
          </p:cNvPr>
          <p:cNvSpPr/>
          <p:nvPr/>
        </p:nvSpPr>
        <p:spPr>
          <a:xfrm>
            <a:off x="5682867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D1481F-ACDB-4669-8DEA-896A80DE0CCE}"/>
              </a:ext>
            </a:extLst>
          </p:cNvPr>
          <p:cNvSpPr/>
          <p:nvPr/>
        </p:nvSpPr>
        <p:spPr>
          <a:xfrm>
            <a:off x="8197596" y="2445082"/>
            <a:ext cx="215713" cy="99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9782" y="44663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Dungeon" panose="040D0607070702040804" pitchFamily="82" charset="0"/>
              </a:rPr>
              <a:t>Container Storage</a:t>
            </a: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2152998">
            <a:off x="6539828" y="4022376"/>
            <a:ext cx="1023550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17C8774E-9A64-4A05-9FF5-03697E8C6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4857" y="4315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4" grpId="1" animBg="1"/>
      <p:bldP spid="3" grpId="0" animBg="1"/>
      <p:bldP spid="15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295" y="167804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Dungeon" panose="040D0607070702040804" pitchFamily="82" charset="0"/>
              </a:rPr>
              <a:t>Volumes</a:t>
            </a:r>
            <a:r>
              <a:rPr lang="en-US" sz="2800" b="1" dirty="0">
                <a:latin typeface="Dungeon" panose="040D0607070702040804" pitchFamily="82" charset="0"/>
              </a:rPr>
              <a:t> | empty-</a:t>
            </a:r>
            <a:r>
              <a:rPr lang="en-US" sz="2800" b="1" dirty="0" err="1">
                <a:latin typeface="Dungeon" panose="040D0607070702040804" pitchFamily="82" charset="0"/>
              </a:rPr>
              <a:t>dir</a:t>
            </a:r>
            <a:endParaRPr lang="en-US" sz="2800" b="1" dirty="0">
              <a:latin typeface="Dungeon" panose="040D0607070702040804" pitchFamily="82" charset="0"/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4032918">
            <a:off x="5496195" y="1830824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A5903B2D-97E4-40C6-B32F-B9301F152520}"/>
              </a:ext>
            </a:extLst>
          </p:cNvPr>
          <p:cNvSpPr/>
          <p:nvPr/>
        </p:nvSpPr>
        <p:spPr>
          <a:xfrm rot="10412755">
            <a:off x="3691036" y="2342309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5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2" grpId="1" animBg="1"/>
      <p:bldP spid="13" grpId="0" animBg="1"/>
      <p:bldP spid="14" grpId="0" animBg="1"/>
      <p:bldP spid="3" grpId="0" animBg="1"/>
      <p:bldP spid="15" grpId="0" animBg="1"/>
      <p:bldP spid="18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8ACE7D91-BCB6-4657-B829-8C177DC02530}"/>
              </a:ext>
            </a:extLst>
          </p:cNvPr>
          <p:cNvSpPr/>
          <p:nvPr/>
        </p:nvSpPr>
        <p:spPr>
          <a:xfrm>
            <a:off x="1709530" y="658392"/>
            <a:ext cx="7148223" cy="5829872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BFE5DA-7F3C-4A74-A505-0494BB43A11E}"/>
              </a:ext>
            </a:extLst>
          </p:cNvPr>
          <p:cNvSpPr/>
          <p:nvPr/>
        </p:nvSpPr>
        <p:spPr>
          <a:xfrm>
            <a:off x="3925776" y="883224"/>
            <a:ext cx="4340448" cy="583037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F112-B096-46AE-87D8-63AD94B39A25}"/>
              </a:ext>
            </a:extLst>
          </p:cNvPr>
          <p:cNvSpPr/>
          <p:nvPr/>
        </p:nvSpPr>
        <p:spPr>
          <a:xfrm>
            <a:off x="3925776" y="1454426"/>
            <a:ext cx="4340448" cy="42228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B331BFEF-7990-4362-A973-44EC5C4353BB}"/>
              </a:ext>
            </a:extLst>
          </p:cNvPr>
          <p:cNvSpPr/>
          <p:nvPr/>
        </p:nvSpPr>
        <p:spPr>
          <a:xfrm>
            <a:off x="5967213" y="171880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4D758210-DF13-49D5-93CB-31DB0E6BDF25}"/>
              </a:ext>
            </a:extLst>
          </p:cNvPr>
          <p:cNvSpPr/>
          <p:nvPr/>
        </p:nvSpPr>
        <p:spPr>
          <a:xfrm>
            <a:off x="3992880" y="3578087"/>
            <a:ext cx="2263471" cy="20501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1BB7BB81-4952-4952-AE3C-88207C93558A}"/>
              </a:ext>
            </a:extLst>
          </p:cNvPr>
          <p:cNvSpPr/>
          <p:nvPr/>
        </p:nvSpPr>
        <p:spPr>
          <a:xfrm>
            <a:off x="3992880" y="3335241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D36B4E1F-B730-4C1D-815D-0745660D9322}"/>
              </a:ext>
            </a:extLst>
          </p:cNvPr>
          <p:cNvSpPr/>
          <p:nvPr/>
        </p:nvSpPr>
        <p:spPr>
          <a:xfrm>
            <a:off x="5967213" y="1477240"/>
            <a:ext cx="1938793" cy="2305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87D4E5C8-3E7D-4C7D-9470-627004EA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295" y="167804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354000-1F02-43BC-8605-7A6892079997}"/>
              </a:ext>
            </a:extLst>
          </p:cNvPr>
          <p:cNvSpPr txBox="1"/>
          <p:nvPr/>
        </p:nvSpPr>
        <p:spPr>
          <a:xfrm>
            <a:off x="3339548" y="135172"/>
            <a:ext cx="551820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Dungeon" panose="040D0607070702040804" pitchFamily="82" charset="0"/>
              </a:rPr>
              <a:t>Volumes</a:t>
            </a:r>
            <a:r>
              <a:rPr lang="en-US" sz="2800" b="1" dirty="0">
                <a:latin typeface="Dungeon" panose="040D0607070702040804" pitchFamily="82" charset="0"/>
              </a:rPr>
              <a:t> | local</a:t>
            </a: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0EE9AD67-7E38-4DC5-AD5F-74EF50B0F567}"/>
              </a:ext>
            </a:extLst>
          </p:cNvPr>
          <p:cNvSpPr/>
          <p:nvPr/>
        </p:nvSpPr>
        <p:spPr>
          <a:xfrm rot="4032918">
            <a:off x="5496195" y="1830824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A5903B2D-97E4-40C6-B32F-B9301F152520}"/>
              </a:ext>
            </a:extLst>
          </p:cNvPr>
          <p:cNvSpPr/>
          <p:nvPr/>
        </p:nvSpPr>
        <p:spPr>
          <a:xfrm rot="10412755">
            <a:off x="3691036" y="2342309"/>
            <a:ext cx="1033082" cy="1500523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9EA88-8FE1-459D-8933-4C09C5A57B18}"/>
              </a:ext>
            </a:extLst>
          </p:cNvPr>
          <p:cNvSpPr txBox="1"/>
          <p:nvPr/>
        </p:nvSpPr>
        <p:spPr>
          <a:xfrm>
            <a:off x="900240" y="1892411"/>
            <a:ext cx="1015663" cy="27107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5400" dirty="0">
                <a:latin typeface="Dungeon" panose="040D0607070702040804" pitchFamily="82" charset="0"/>
              </a:rPr>
              <a:t>Node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F482BFC0-3B85-4DEC-9A02-4DD4C5BA5B65}"/>
              </a:ext>
            </a:extLst>
          </p:cNvPr>
          <p:cNvSpPr/>
          <p:nvPr/>
        </p:nvSpPr>
        <p:spPr>
          <a:xfrm>
            <a:off x="2953468" y="1962847"/>
            <a:ext cx="1647786" cy="25304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aphic 18" descr="Box">
            <a:extLst>
              <a:ext uri="{FF2B5EF4-FFF2-40B4-BE49-F238E27FC236}">
                <a16:creationId xmlns:a16="http://schemas.microsoft.com/office/drawing/2014/main" id="{F9CE0DDA-9A76-411F-8C99-7EECE4F1CF47}"/>
              </a:ext>
            </a:extLst>
          </p:cNvPr>
          <p:cNvGrpSpPr/>
          <p:nvPr/>
        </p:nvGrpSpPr>
        <p:grpSpPr>
          <a:xfrm>
            <a:off x="2259561" y="1718807"/>
            <a:ext cx="628650" cy="750570"/>
            <a:chOff x="2841067" y="1748600"/>
            <a:chExt cx="628650" cy="750570"/>
          </a:xfrm>
          <a:solidFill>
            <a:srgbClr val="C000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D171A7-D107-4E41-AFA2-30EFBAD80995}"/>
                </a:ext>
              </a:extLst>
            </p:cNvPr>
            <p:cNvSpPr/>
            <p:nvPr/>
          </p:nvSpPr>
          <p:spPr>
            <a:xfrm>
              <a:off x="2841067" y="1852422"/>
              <a:ext cx="457200" cy="277177"/>
            </a:xfrm>
            <a:custGeom>
              <a:avLst/>
              <a:gdLst>
                <a:gd name="connsiteX0" fmla="*/ 142875 w 457200"/>
                <a:gd name="connsiteY0" fmla="*/ 0 h 277177"/>
                <a:gd name="connsiteX1" fmla="*/ 0 w 457200"/>
                <a:gd name="connsiteY1" fmla="*/ 86678 h 277177"/>
                <a:gd name="connsiteX2" fmla="*/ 314325 w 457200"/>
                <a:gd name="connsiteY2" fmla="*/ 277178 h 277177"/>
                <a:gd name="connsiteX3" fmla="*/ 457200 w 457200"/>
                <a:gd name="connsiteY3" fmla="*/ 190500 h 27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77177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63CE1FA-FEAF-4E5F-AE89-E697D9921792}"/>
                </a:ext>
              </a:extLst>
            </p:cNvPr>
            <p:cNvSpPr/>
            <p:nvPr/>
          </p:nvSpPr>
          <p:spPr>
            <a:xfrm>
              <a:off x="3020136" y="1748600"/>
              <a:ext cx="449580" cy="272415"/>
            </a:xfrm>
            <a:custGeom>
              <a:avLst/>
              <a:gdLst>
                <a:gd name="connsiteX0" fmla="*/ 449580 w 449580"/>
                <a:gd name="connsiteY0" fmla="*/ 190500 h 272415"/>
                <a:gd name="connsiteX1" fmla="*/ 135255 w 449580"/>
                <a:gd name="connsiteY1" fmla="*/ 0 h 272415"/>
                <a:gd name="connsiteX2" fmla="*/ 0 w 449580"/>
                <a:gd name="connsiteY2" fmla="*/ 81915 h 272415"/>
                <a:gd name="connsiteX3" fmla="*/ 314325 w 449580"/>
                <a:gd name="connsiteY3" fmla="*/ 272415 h 2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580" h="272415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AD52C2-8CFE-4E6A-AD96-C093AC0AF71D}"/>
                </a:ext>
              </a:extLst>
            </p:cNvPr>
            <p:cNvSpPr/>
            <p:nvPr/>
          </p:nvSpPr>
          <p:spPr>
            <a:xfrm>
              <a:off x="2841067" y="1983867"/>
              <a:ext cx="295275" cy="515302"/>
            </a:xfrm>
            <a:custGeom>
              <a:avLst/>
              <a:gdLst>
                <a:gd name="connsiteX0" fmla="*/ 0 w 295275"/>
                <a:gd name="connsiteY0" fmla="*/ 31432 h 515302"/>
                <a:gd name="connsiteX1" fmla="*/ 0 w 295275"/>
                <a:gd name="connsiteY1" fmla="*/ 336233 h 515302"/>
                <a:gd name="connsiteX2" fmla="*/ 295275 w 295275"/>
                <a:gd name="connsiteY2" fmla="*/ 515303 h 515302"/>
                <a:gd name="connsiteX3" fmla="*/ 295275 w 295275"/>
                <a:gd name="connsiteY3" fmla="*/ 179070 h 515302"/>
                <a:gd name="connsiteX4" fmla="*/ 0 w 295275"/>
                <a:gd name="connsiteY4" fmla="*/ 0 h 5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515302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EC795D2-05E4-4803-99F7-8F1244762F13}"/>
                </a:ext>
              </a:extLst>
            </p:cNvPr>
            <p:cNvSpPr/>
            <p:nvPr/>
          </p:nvSpPr>
          <p:spPr>
            <a:xfrm>
              <a:off x="3174442" y="1983867"/>
              <a:ext cx="295275" cy="515302"/>
            </a:xfrm>
            <a:custGeom>
              <a:avLst/>
              <a:gdLst>
                <a:gd name="connsiteX0" fmla="*/ 104775 w 295275"/>
                <a:gd name="connsiteY0" fmla="*/ 231458 h 515302"/>
                <a:gd name="connsiteX1" fmla="*/ 38100 w 295275"/>
                <a:gd name="connsiteY1" fmla="*/ 269558 h 515302"/>
                <a:gd name="connsiteX2" fmla="*/ 38100 w 295275"/>
                <a:gd name="connsiteY2" fmla="*/ 202883 h 515302"/>
                <a:gd name="connsiteX3" fmla="*/ 104775 w 295275"/>
                <a:gd name="connsiteY3" fmla="*/ 164783 h 515302"/>
                <a:gd name="connsiteX4" fmla="*/ 104775 w 295275"/>
                <a:gd name="connsiteY4" fmla="*/ 231458 h 515302"/>
                <a:gd name="connsiteX5" fmla="*/ 0 w 295275"/>
                <a:gd name="connsiteY5" fmla="*/ 179070 h 515302"/>
                <a:gd name="connsiteX6" fmla="*/ 0 w 295275"/>
                <a:gd name="connsiteY6" fmla="*/ 515303 h 515302"/>
                <a:gd name="connsiteX7" fmla="*/ 295275 w 295275"/>
                <a:gd name="connsiteY7" fmla="*/ 336233 h 515302"/>
                <a:gd name="connsiteX8" fmla="*/ 295275 w 295275"/>
                <a:gd name="connsiteY8" fmla="*/ 0 h 515302"/>
                <a:gd name="connsiteX9" fmla="*/ 0 w 295275"/>
                <a:gd name="connsiteY9" fmla="*/ 179070 h 51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275" h="515302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AB0CA2-16F0-4317-B84E-CD5E3CA25FEF}"/>
              </a:ext>
            </a:extLst>
          </p:cNvPr>
          <p:cNvSpPr txBox="1"/>
          <p:nvPr/>
        </p:nvSpPr>
        <p:spPr>
          <a:xfrm rot="18632507" flipH="1">
            <a:off x="1851302" y="2062511"/>
            <a:ext cx="2842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808080"/>
                </a:highlight>
                <a:latin typeface="Dungeon" panose="040D0607070702040804" pitchFamily="82" charset="0"/>
              </a:rPr>
              <a:t>Persistent Volumes(PVs)</a:t>
            </a:r>
          </a:p>
        </p:txBody>
      </p:sp>
    </p:spTree>
    <p:extLst>
      <p:ext uri="{BB962C8B-B14F-4D97-AF65-F5344CB8AC3E}">
        <p14:creationId xmlns:p14="http://schemas.microsoft.com/office/powerpoint/2010/main" val="229054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3" grpId="0" animBg="1"/>
      <p:bldP spid="15" grpId="0" animBg="1"/>
      <p:bldP spid="18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Dungeon</vt:lpstr>
      <vt:lpstr>Office Theme</vt:lpstr>
      <vt:lpstr>Bribe By Bytes</vt:lpstr>
      <vt:lpstr>Mr.Bribe  Mr.By                                                Mr.Bytes        Mr.Subscribe</vt:lpstr>
      <vt:lpstr>PowerPoint Presentation</vt:lpstr>
      <vt:lpstr>PowerPoint Presentation</vt:lpstr>
      <vt:lpstr>Mr.Bribe  Mr.By                                                Mr.Bytes        Mr.Subscribe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Narayanan Krishnamurthy</dc:creator>
  <cp:lastModifiedBy>Narayanan Krishnamurthy</cp:lastModifiedBy>
  <cp:revision>8</cp:revision>
  <dcterms:created xsi:type="dcterms:W3CDTF">2020-09-10T00:45:47Z</dcterms:created>
  <dcterms:modified xsi:type="dcterms:W3CDTF">2020-09-11T00:53:49Z</dcterms:modified>
</cp:coreProperties>
</file>