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1" r:id="rId2"/>
    <p:sldId id="939" r:id="rId3"/>
    <p:sldId id="940" r:id="rId4"/>
    <p:sldId id="941" r:id="rId5"/>
    <p:sldId id="942" r:id="rId6"/>
    <p:sldId id="958" r:id="rId7"/>
    <p:sldId id="9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FB1FA-0FAF-4557-99B5-7879D4888FBC}" v="13" dt="2025-01-08T19:40:40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 Mah" userId="faf00f63-1244-4109-af52-f38b6459f36c" providerId="ADAL" clId="{C41FB1FA-0FAF-4557-99B5-7879D4888FBC}"/>
    <pc:docChg chg="undo custSel addSld delSld modSld">
      <pc:chgData name="John K Mah" userId="faf00f63-1244-4109-af52-f38b6459f36c" providerId="ADAL" clId="{C41FB1FA-0FAF-4557-99B5-7879D4888FBC}" dt="2025-01-08T19:46:23.301" v="1361" actId="20577"/>
      <pc:docMkLst>
        <pc:docMk/>
      </pc:docMkLst>
      <pc:sldChg chg="addSp delSp modSp add mod">
        <pc:chgData name="John K Mah" userId="faf00f63-1244-4109-af52-f38b6459f36c" providerId="ADAL" clId="{C41FB1FA-0FAF-4557-99B5-7879D4888FBC}" dt="2025-01-08T19:36:45.825" v="598" actId="20577"/>
        <pc:sldMkLst>
          <pc:docMk/>
          <pc:sldMk cId="1688841384" sldId="939"/>
        </pc:sldMkLst>
        <pc:spChg chg="add del mod">
          <ac:chgData name="John K Mah" userId="faf00f63-1244-4109-af52-f38b6459f36c" providerId="ADAL" clId="{C41FB1FA-0FAF-4557-99B5-7879D4888FBC}" dt="2025-01-08T19:20:57.018" v="168" actId="478"/>
          <ac:spMkLst>
            <pc:docMk/>
            <pc:sldMk cId="1688841384" sldId="939"/>
            <ac:spMk id="3" creationId="{292060C5-9D13-7AED-B5AC-C19471DD8186}"/>
          </ac:spMkLst>
        </pc:spChg>
        <pc:spChg chg="mod">
          <ac:chgData name="John K Mah" userId="faf00f63-1244-4109-af52-f38b6459f36c" providerId="ADAL" clId="{C41FB1FA-0FAF-4557-99B5-7879D4888FBC}" dt="2025-01-08T19:20:52.494" v="167" actId="6549"/>
          <ac:spMkLst>
            <pc:docMk/>
            <pc:sldMk cId="1688841384" sldId="939"/>
            <ac:spMk id="6" creationId="{BF2C310A-908D-42B7-7C4E-84E1200D2E1E}"/>
          </ac:spMkLst>
        </pc:spChg>
        <pc:spChg chg="add mod">
          <ac:chgData name="John K Mah" userId="faf00f63-1244-4109-af52-f38b6459f36c" providerId="ADAL" clId="{C41FB1FA-0FAF-4557-99B5-7879D4888FBC}" dt="2025-01-08T19:22:09.224" v="198"/>
          <ac:spMkLst>
            <pc:docMk/>
            <pc:sldMk cId="1688841384" sldId="939"/>
            <ac:spMk id="11" creationId="{18570030-CDED-B117-232D-460626FFA31A}"/>
          </ac:spMkLst>
        </pc:spChg>
        <pc:graphicFrameChg chg="modGraphic">
          <ac:chgData name="John K Mah" userId="faf00f63-1244-4109-af52-f38b6459f36c" providerId="ADAL" clId="{C41FB1FA-0FAF-4557-99B5-7879D4888FBC}" dt="2025-01-08T19:36:29.246" v="580" actId="6549"/>
          <ac:graphicFrameMkLst>
            <pc:docMk/>
            <pc:sldMk cId="1688841384" sldId="939"/>
            <ac:graphicFrameMk id="5" creationId="{4B4557D6-6B7B-02AD-19A2-24B8968BAF72}"/>
          </ac:graphicFrameMkLst>
        </pc:graphicFrameChg>
        <pc:graphicFrameChg chg="modGraphic">
          <ac:chgData name="John K Mah" userId="faf00f63-1244-4109-af52-f38b6459f36c" providerId="ADAL" clId="{C41FB1FA-0FAF-4557-99B5-7879D4888FBC}" dt="2025-01-08T19:36:45.825" v="598" actId="20577"/>
          <ac:graphicFrameMkLst>
            <pc:docMk/>
            <pc:sldMk cId="1688841384" sldId="939"/>
            <ac:graphicFrameMk id="7" creationId="{C1EDF775-D507-7C5D-03E6-81B841E7FB84}"/>
          </ac:graphicFrameMkLst>
        </pc:graphicFrameChg>
        <pc:graphicFrameChg chg="del">
          <ac:chgData name="John K Mah" userId="faf00f63-1244-4109-af52-f38b6459f36c" providerId="ADAL" clId="{C41FB1FA-0FAF-4557-99B5-7879D4888FBC}" dt="2025-01-08T19:09:29.600" v="4" actId="478"/>
          <ac:graphicFrameMkLst>
            <pc:docMk/>
            <pc:sldMk cId="1688841384" sldId="939"/>
            <ac:graphicFrameMk id="8" creationId="{EB334803-E543-7AE8-FE00-C14B52771925}"/>
          </ac:graphicFrameMkLst>
        </pc:graphicFrameChg>
        <pc:graphicFrameChg chg="add mod">
          <ac:chgData name="John K Mah" userId="faf00f63-1244-4109-af52-f38b6459f36c" providerId="ADAL" clId="{C41FB1FA-0FAF-4557-99B5-7879D4888FBC}" dt="2025-01-08T19:22:02.179" v="197"/>
          <ac:graphicFrameMkLst>
            <pc:docMk/>
            <pc:sldMk cId="1688841384" sldId="939"/>
            <ac:graphicFrameMk id="10" creationId="{7EA179E5-CEDD-B8AF-146E-B5BCC1D2B9D2}"/>
          </ac:graphicFrameMkLst>
        </pc:graphicFrameChg>
        <pc:picChg chg="del">
          <ac:chgData name="John K Mah" userId="faf00f63-1244-4109-af52-f38b6459f36c" providerId="ADAL" clId="{C41FB1FA-0FAF-4557-99B5-7879D4888FBC}" dt="2025-01-08T19:20:45.497" v="166" actId="478"/>
          <ac:picMkLst>
            <pc:docMk/>
            <pc:sldMk cId="1688841384" sldId="939"/>
            <ac:picMk id="9" creationId="{1A3BADE3-0A20-77CD-51C3-4D8835E4DEC9}"/>
          </ac:picMkLst>
        </pc:picChg>
      </pc:sldChg>
      <pc:sldChg chg="delSp modSp add mod">
        <pc:chgData name="John K Mah" userId="faf00f63-1244-4109-af52-f38b6459f36c" providerId="ADAL" clId="{C41FB1FA-0FAF-4557-99B5-7879D4888FBC}" dt="2025-01-08T19:36:23.145" v="579" actId="1076"/>
        <pc:sldMkLst>
          <pc:docMk/>
          <pc:sldMk cId="316709719" sldId="940"/>
        </pc:sldMkLst>
        <pc:graphicFrameChg chg="mod modGraphic">
          <ac:chgData name="John K Mah" userId="faf00f63-1244-4109-af52-f38b6459f36c" providerId="ADAL" clId="{C41FB1FA-0FAF-4557-99B5-7879D4888FBC}" dt="2025-01-08T19:36:23.145" v="579" actId="1076"/>
          <ac:graphicFrameMkLst>
            <pc:docMk/>
            <pc:sldMk cId="316709719" sldId="940"/>
            <ac:graphicFrameMk id="3" creationId="{C298A07C-84A2-68C5-D9C6-243D67AA89D4}"/>
          </ac:graphicFrameMkLst>
        </pc:graphicFrameChg>
        <pc:graphicFrameChg chg="mod modGraphic">
          <ac:chgData name="John K Mah" userId="faf00f63-1244-4109-af52-f38b6459f36c" providerId="ADAL" clId="{C41FB1FA-0FAF-4557-99B5-7879D4888FBC}" dt="2025-01-08T19:36:23.145" v="579" actId="1076"/>
          <ac:graphicFrameMkLst>
            <pc:docMk/>
            <pc:sldMk cId="316709719" sldId="940"/>
            <ac:graphicFrameMk id="5" creationId="{A35140E3-FB6A-1CAF-CF78-C422BF3ECDDA}"/>
          </ac:graphicFrameMkLst>
        </pc:graphicFrameChg>
        <pc:graphicFrameChg chg="mod modGraphic">
          <ac:chgData name="John K Mah" userId="faf00f63-1244-4109-af52-f38b6459f36c" providerId="ADAL" clId="{C41FB1FA-0FAF-4557-99B5-7879D4888FBC}" dt="2025-01-08T19:36:23.145" v="579" actId="1076"/>
          <ac:graphicFrameMkLst>
            <pc:docMk/>
            <pc:sldMk cId="316709719" sldId="940"/>
            <ac:graphicFrameMk id="6" creationId="{0F0A0866-A09D-F498-E6FB-CF35ED2FD249}"/>
          </ac:graphicFrameMkLst>
        </pc:graphicFrameChg>
        <pc:graphicFrameChg chg="del">
          <ac:chgData name="John K Mah" userId="faf00f63-1244-4109-af52-f38b6459f36c" providerId="ADAL" clId="{C41FB1FA-0FAF-4557-99B5-7879D4888FBC}" dt="2025-01-08T19:08:40.465" v="1" actId="478"/>
          <ac:graphicFrameMkLst>
            <pc:docMk/>
            <pc:sldMk cId="316709719" sldId="940"/>
            <ac:graphicFrameMk id="11" creationId="{B725B885-EC43-7202-B215-C6A4A72FC339}"/>
          </ac:graphicFrameMkLst>
        </pc:graphicFrameChg>
      </pc:sldChg>
      <pc:sldChg chg="addSp delSp modSp add mod">
        <pc:chgData name="John K Mah" userId="faf00f63-1244-4109-af52-f38b6459f36c" providerId="ADAL" clId="{C41FB1FA-0FAF-4557-99B5-7879D4888FBC}" dt="2025-01-08T19:21:58.071" v="196" actId="1076"/>
        <pc:sldMkLst>
          <pc:docMk/>
          <pc:sldMk cId="991678428" sldId="941"/>
        </pc:sldMkLst>
        <pc:spChg chg="add mod">
          <ac:chgData name="John K Mah" userId="faf00f63-1244-4109-af52-f38b6459f36c" providerId="ADAL" clId="{C41FB1FA-0FAF-4557-99B5-7879D4888FBC}" dt="2025-01-08T19:21:58.071" v="196" actId="1076"/>
          <ac:spMkLst>
            <pc:docMk/>
            <pc:sldMk cId="991678428" sldId="941"/>
            <ac:spMk id="3" creationId="{49A134DF-2611-8908-B8BB-51D722F17100}"/>
          </ac:spMkLst>
        </pc:spChg>
        <pc:spChg chg="mod">
          <ac:chgData name="John K Mah" userId="faf00f63-1244-4109-af52-f38b6459f36c" providerId="ADAL" clId="{C41FB1FA-0FAF-4557-99B5-7879D4888FBC}" dt="2025-01-08T19:21:12.056" v="172" actId="20577"/>
          <ac:spMkLst>
            <pc:docMk/>
            <pc:sldMk cId="991678428" sldId="941"/>
            <ac:spMk id="5" creationId="{D8E737F0-E4BA-6399-E23A-06988A5084CA}"/>
          </ac:spMkLst>
        </pc:spChg>
        <pc:graphicFrameChg chg="modGraphic">
          <ac:chgData name="John K Mah" userId="faf00f63-1244-4109-af52-f38b6459f36c" providerId="ADAL" clId="{C41FB1FA-0FAF-4557-99B5-7879D4888FBC}" dt="2025-01-08T19:10:36.613" v="9" actId="403"/>
          <ac:graphicFrameMkLst>
            <pc:docMk/>
            <pc:sldMk cId="991678428" sldId="941"/>
            <ac:graphicFrameMk id="6" creationId="{3D962900-5D45-EA21-4382-FEBFE656C657}"/>
          </ac:graphicFrameMkLst>
        </pc:graphicFrameChg>
        <pc:graphicFrameChg chg="del">
          <ac:chgData name="John K Mah" userId="faf00f63-1244-4109-af52-f38b6459f36c" providerId="ADAL" clId="{C41FB1FA-0FAF-4557-99B5-7879D4888FBC}" dt="2025-01-08T19:10:46.704" v="10" actId="478"/>
          <ac:graphicFrameMkLst>
            <pc:docMk/>
            <pc:sldMk cId="991678428" sldId="941"/>
            <ac:graphicFrameMk id="8" creationId="{6D957C1A-5A23-8EA0-877C-B1F13A00AADE}"/>
          </ac:graphicFrameMkLst>
        </pc:graphicFrameChg>
        <pc:picChg chg="del">
          <ac:chgData name="John K Mah" userId="faf00f63-1244-4109-af52-f38b6459f36c" providerId="ADAL" clId="{C41FB1FA-0FAF-4557-99B5-7879D4888FBC}" dt="2025-01-08T19:21:06.753" v="169" actId="478"/>
          <ac:picMkLst>
            <pc:docMk/>
            <pc:sldMk cId="991678428" sldId="941"/>
            <ac:picMk id="7" creationId="{54AC0607-D31D-DD1C-58B9-6D6823B97B45}"/>
          </ac:picMkLst>
        </pc:picChg>
      </pc:sldChg>
      <pc:sldChg chg="addSp delSp modSp add mod">
        <pc:chgData name="John K Mah" userId="faf00f63-1244-4109-af52-f38b6459f36c" providerId="ADAL" clId="{C41FB1FA-0FAF-4557-99B5-7879D4888FBC}" dt="2025-01-08T19:21:41.947" v="177" actId="1076"/>
        <pc:sldMkLst>
          <pc:docMk/>
          <pc:sldMk cId="1009079026" sldId="942"/>
        </pc:sldMkLst>
        <pc:spChg chg="add mod">
          <ac:chgData name="John K Mah" userId="faf00f63-1244-4109-af52-f38b6459f36c" providerId="ADAL" clId="{C41FB1FA-0FAF-4557-99B5-7879D4888FBC}" dt="2025-01-08T19:21:41.947" v="177" actId="1076"/>
          <ac:spMkLst>
            <pc:docMk/>
            <pc:sldMk cId="1009079026" sldId="942"/>
            <ac:spMk id="3" creationId="{F8483C15-00F6-D129-7FC7-36954370C0EE}"/>
          </ac:spMkLst>
        </pc:spChg>
        <pc:spChg chg="mod">
          <ac:chgData name="John K Mah" userId="faf00f63-1244-4109-af52-f38b6459f36c" providerId="ADAL" clId="{C41FB1FA-0FAF-4557-99B5-7879D4888FBC}" dt="2025-01-08T19:21:30.594" v="175" actId="6549"/>
          <ac:spMkLst>
            <pc:docMk/>
            <pc:sldMk cId="1009079026" sldId="942"/>
            <ac:spMk id="5" creationId="{1B24CB83-641C-8537-C28C-A41CA3A2A84F}"/>
          </ac:spMkLst>
        </pc:spChg>
        <pc:spChg chg="mod">
          <ac:chgData name="John K Mah" userId="faf00f63-1244-4109-af52-f38b6459f36c" providerId="ADAL" clId="{C41FB1FA-0FAF-4557-99B5-7879D4888FBC}" dt="2025-01-08T19:21:34.189" v="176" actId="6549"/>
          <ac:spMkLst>
            <pc:docMk/>
            <pc:sldMk cId="1009079026" sldId="942"/>
            <ac:spMk id="7" creationId="{509D739D-DB7D-D77A-2E78-5759D09E9A28}"/>
          </ac:spMkLst>
        </pc:spChg>
        <pc:picChg chg="del">
          <ac:chgData name="John K Mah" userId="faf00f63-1244-4109-af52-f38b6459f36c" providerId="ADAL" clId="{C41FB1FA-0FAF-4557-99B5-7879D4888FBC}" dt="2025-01-08T19:21:27.583" v="173" actId="478"/>
          <ac:picMkLst>
            <pc:docMk/>
            <pc:sldMk cId="1009079026" sldId="942"/>
            <ac:picMk id="6" creationId="{58993D00-BAFD-3AEB-3BFD-5257CAA6E44C}"/>
          </ac:picMkLst>
        </pc:picChg>
        <pc:picChg chg="del">
          <ac:chgData name="John K Mah" userId="faf00f63-1244-4109-af52-f38b6459f36c" providerId="ADAL" clId="{C41FB1FA-0FAF-4557-99B5-7879D4888FBC}" dt="2025-01-08T19:21:28.732" v="174" actId="478"/>
          <ac:picMkLst>
            <pc:docMk/>
            <pc:sldMk cId="1009079026" sldId="942"/>
            <ac:picMk id="9" creationId="{6C84C60B-F363-DF76-3471-818C8CD65F52}"/>
          </ac:picMkLst>
        </pc:picChg>
      </pc:sldChg>
      <pc:sldChg chg="addSp delSp modSp add mod">
        <pc:chgData name="John K Mah" userId="faf00f63-1244-4109-af52-f38b6459f36c" providerId="ADAL" clId="{C41FB1FA-0FAF-4557-99B5-7879D4888FBC}" dt="2025-01-08T19:42:22.928" v="817" actId="403"/>
        <pc:sldMkLst>
          <pc:docMk/>
          <pc:sldMk cId="3065457000" sldId="958"/>
        </pc:sldMkLst>
        <pc:spChg chg="mod">
          <ac:chgData name="John K Mah" userId="faf00f63-1244-4109-af52-f38b6459f36c" providerId="ADAL" clId="{C41FB1FA-0FAF-4557-99B5-7879D4888FBC}" dt="2025-01-08T19:38:32.480" v="629" actId="20577"/>
          <ac:spMkLst>
            <pc:docMk/>
            <pc:sldMk cId="3065457000" sldId="958"/>
            <ac:spMk id="2" creationId="{F1C6E44A-3C9C-629D-DF37-371BCEBD61C2}"/>
          </ac:spMkLst>
        </pc:spChg>
        <pc:spChg chg="add mod">
          <ac:chgData name="John K Mah" userId="faf00f63-1244-4109-af52-f38b6459f36c" providerId="ADAL" clId="{C41FB1FA-0FAF-4557-99B5-7879D4888FBC}" dt="2025-01-08T19:32:06.004" v="470" actId="20577"/>
          <ac:spMkLst>
            <pc:docMk/>
            <pc:sldMk cId="3065457000" sldId="958"/>
            <ac:spMk id="6" creationId="{9FC6FACF-763D-C2D5-FC0B-DFAC3B8583A5}"/>
          </ac:spMkLst>
        </pc:spChg>
        <pc:graphicFrameChg chg="add mod">
          <ac:chgData name="John K Mah" userId="faf00f63-1244-4109-af52-f38b6459f36c" providerId="ADAL" clId="{C41FB1FA-0FAF-4557-99B5-7879D4888FBC}" dt="2025-01-08T19:15:18.253" v="165"/>
          <ac:graphicFrameMkLst>
            <pc:docMk/>
            <pc:sldMk cId="3065457000" sldId="958"/>
            <ac:graphicFrameMk id="3" creationId="{C6251DD7-9827-83C5-0842-95513EA576BD}"/>
          </ac:graphicFrameMkLst>
        </pc:graphicFrameChg>
        <pc:graphicFrameChg chg="add mod modGraphic">
          <ac:chgData name="John K Mah" userId="faf00f63-1244-4109-af52-f38b6459f36c" providerId="ADAL" clId="{C41FB1FA-0FAF-4557-99B5-7879D4888FBC}" dt="2025-01-08T19:42:22.928" v="817" actId="403"/>
          <ac:graphicFrameMkLst>
            <pc:docMk/>
            <pc:sldMk cId="3065457000" sldId="958"/>
            <ac:graphicFrameMk id="3" creationId="{F4267B6E-26B8-4750-9B81-49F4DE90290A}"/>
          </ac:graphicFrameMkLst>
        </pc:graphicFrameChg>
        <pc:graphicFrameChg chg="add mod modGraphic">
          <ac:chgData name="John K Mah" userId="faf00f63-1244-4109-af52-f38b6459f36c" providerId="ADAL" clId="{C41FB1FA-0FAF-4557-99B5-7879D4888FBC}" dt="2025-01-08T19:42:15.122" v="815" actId="20577"/>
          <ac:graphicFrameMkLst>
            <pc:docMk/>
            <pc:sldMk cId="3065457000" sldId="958"/>
            <ac:graphicFrameMk id="7" creationId="{57317ADA-F0B0-311D-A75C-37C40EFD6A0D}"/>
          </ac:graphicFrameMkLst>
        </pc:graphicFrameChg>
        <pc:picChg chg="del">
          <ac:chgData name="John K Mah" userId="faf00f63-1244-4109-af52-f38b6459f36c" providerId="ADAL" clId="{C41FB1FA-0FAF-4557-99B5-7879D4888FBC}" dt="2025-01-08T19:14:30.888" v="161" actId="478"/>
          <ac:picMkLst>
            <pc:docMk/>
            <pc:sldMk cId="3065457000" sldId="958"/>
            <ac:picMk id="5" creationId="{F8C2000D-611F-1D36-4271-712B0D516539}"/>
          </ac:picMkLst>
        </pc:picChg>
        <pc:picChg chg="del mod">
          <ac:chgData name="John K Mah" userId="faf00f63-1244-4109-af52-f38b6459f36c" providerId="ADAL" clId="{C41FB1FA-0FAF-4557-99B5-7879D4888FBC}" dt="2025-01-08T19:23:00.935" v="199" actId="478"/>
          <ac:picMkLst>
            <pc:docMk/>
            <pc:sldMk cId="3065457000" sldId="958"/>
            <ac:picMk id="8" creationId="{AA785B52-2D71-F3D9-6366-3FD9377652BC}"/>
          </ac:picMkLst>
        </pc:picChg>
      </pc:sldChg>
      <pc:sldChg chg="delSp modSp add del mod">
        <pc:chgData name="John K Mah" userId="faf00f63-1244-4109-af52-f38b6459f36c" providerId="ADAL" clId="{C41FB1FA-0FAF-4557-99B5-7879D4888FBC}" dt="2025-01-08T19:34:53.292" v="559" actId="47"/>
        <pc:sldMkLst>
          <pc:docMk/>
          <pc:sldMk cId="187715072" sldId="959"/>
        </pc:sldMkLst>
        <pc:spChg chg="del">
          <ac:chgData name="John K Mah" userId="faf00f63-1244-4109-af52-f38b6459f36c" providerId="ADAL" clId="{C41FB1FA-0FAF-4557-99B5-7879D4888FBC}" dt="2025-01-08T19:34:33.545" v="558" actId="478"/>
          <ac:spMkLst>
            <pc:docMk/>
            <pc:sldMk cId="187715072" sldId="959"/>
            <ac:spMk id="8" creationId="{96A82231-3C13-936A-D0DF-92EC6C280C8D}"/>
          </ac:spMkLst>
        </pc:spChg>
        <pc:graphicFrameChg chg="modGraphic">
          <ac:chgData name="John K Mah" userId="faf00f63-1244-4109-af52-f38b6459f36c" providerId="ADAL" clId="{C41FB1FA-0FAF-4557-99B5-7879D4888FBC}" dt="2025-01-08T19:15:08.482" v="164" actId="2166"/>
          <ac:graphicFrameMkLst>
            <pc:docMk/>
            <pc:sldMk cId="187715072" sldId="959"/>
            <ac:graphicFrameMk id="3" creationId="{C9E38744-36CE-51EE-5799-FCB77B217BCD}"/>
          </ac:graphicFrameMkLst>
        </pc:graphicFrameChg>
      </pc:sldChg>
      <pc:sldChg chg="add del">
        <pc:chgData name="John K Mah" userId="faf00f63-1244-4109-af52-f38b6459f36c" providerId="ADAL" clId="{C41FB1FA-0FAF-4557-99B5-7879D4888FBC}" dt="2025-01-08T19:38:41.563" v="630" actId="47"/>
        <pc:sldMkLst>
          <pc:docMk/>
          <pc:sldMk cId="2416158080" sldId="959"/>
        </pc:sldMkLst>
      </pc:sldChg>
      <pc:sldChg chg="delSp modSp add mod">
        <pc:chgData name="John K Mah" userId="faf00f63-1244-4109-af52-f38b6459f36c" providerId="ADAL" clId="{C41FB1FA-0FAF-4557-99B5-7879D4888FBC}" dt="2025-01-08T19:46:23.301" v="1361" actId="20577"/>
        <pc:sldMkLst>
          <pc:docMk/>
          <pc:sldMk cId="2942992189" sldId="959"/>
        </pc:sldMkLst>
        <pc:spChg chg="mod">
          <ac:chgData name="John K Mah" userId="faf00f63-1244-4109-af52-f38b6459f36c" providerId="ADAL" clId="{C41FB1FA-0FAF-4557-99B5-7879D4888FBC}" dt="2025-01-08T19:38:56.879" v="684" actId="6549"/>
          <ac:spMkLst>
            <pc:docMk/>
            <pc:sldMk cId="2942992189" sldId="959"/>
            <ac:spMk id="2" creationId="{828F6E5D-EAC8-C9A8-BC93-6E18D3BD4C22}"/>
          </ac:spMkLst>
        </pc:spChg>
        <pc:spChg chg="mod">
          <ac:chgData name="John K Mah" userId="faf00f63-1244-4109-af52-f38b6459f36c" providerId="ADAL" clId="{C41FB1FA-0FAF-4557-99B5-7879D4888FBC}" dt="2025-01-08T19:46:23.301" v="1361" actId="20577"/>
          <ac:spMkLst>
            <pc:docMk/>
            <pc:sldMk cId="2942992189" sldId="959"/>
            <ac:spMk id="6" creationId="{79B5036E-E845-D5EE-9E2A-2E80B0AD0C5D}"/>
          </ac:spMkLst>
        </pc:spChg>
        <pc:graphicFrameChg chg="del">
          <ac:chgData name="John K Mah" userId="faf00f63-1244-4109-af52-f38b6459f36c" providerId="ADAL" clId="{C41FB1FA-0FAF-4557-99B5-7879D4888FBC}" dt="2025-01-08T19:44:01.944" v="818" actId="478"/>
          <ac:graphicFrameMkLst>
            <pc:docMk/>
            <pc:sldMk cId="2942992189" sldId="959"/>
            <ac:graphicFrameMk id="7" creationId="{AD0FD048-6EDB-E763-7DF2-3A10B182D24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Parasite Drag Component Buildup (EDIT DATA FOR THIS BREAKOUT)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Parasite Drag Component Buildup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15-4515-A888-3ACD274308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CC-4C69-9800-B3F3BA725F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5CC-4C69-9800-B3F3BA725F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CC-4C69-9800-B3F3BA725FE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15-4515-A888-3ACD274308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15-4515-A888-3ACD274308E0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1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CDo (Fuselage)</c:v>
                </c:pt>
                <c:pt idx="1">
                  <c:v>CDo (Wing)</c:v>
                </c:pt>
                <c:pt idx="2">
                  <c:v>CDo (Horiz Tail)</c:v>
                </c:pt>
                <c:pt idx="3">
                  <c:v>CDo (Vert Tail)</c:v>
                </c:pt>
                <c:pt idx="4">
                  <c:v>CDo (Misc)</c:v>
                </c:pt>
                <c:pt idx="5">
                  <c:v>CDo (L&amp;P)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6.4000000000000003E-3</c:v>
                </c:pt>
                <c:pt idx="1">
                  <c:v>1.7100000000000001E-2</c:v>
                </c:pt>
                <c:pt idx="2">
                  <c:v>2.5999999999999999E-3</c:v>
                </c:pt>
                <c:pt idx="3">
                  <c:v>2.3999999999999998E-3</c:v>
                </c:pt>
                <c:pt idx="4">
                  <c:v>0</c:v>
                </c:pt>
                <c:pt idx="5">
                  <c:v>2.8999999999999998E-3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C-4C69-9800-B3F3BA725F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5ADB1-B2C0-4340-B2EB-34F7F31CB3A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8B990-304C-4A98-8BBE-8BE4EA09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09D54-9D74-4A2E-8488-A70580BD3A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0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orado_Buffaloes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orado_Buffaloes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orado_Buffaloes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orado_Buffaloes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orado_Buffaloes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orado_Buffaloes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F4BE-5A2D-4273-8CB8-07655B51A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D396E-8D90-4296-AE6E-D26570BC5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109D-7FFA-4CB2-82DA-D07D9761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417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52D6-5E75-4A41-9E24-7E4D4AF7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FAE6C-7EEE-4C18-85F8-2BB5C98E6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FFD9-3950-4AA4-B368-69B2E1E1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3BD33-F622-41DD-ABF9-030EC9B07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2F06A-4954-4F0B-8183-FA046AE42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CC62-204F-4DF1-9AF7-762ABB30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159D-4A37-4505-B16A-3C77227D8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1891862"/>
            <a:ext cx="7315201" cy="125805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68CA4-1DB2-46E5-9E9A-42E3FCBAC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2" y="3602038"/>
            <a:ext cx="9829801" cy="1655762"/>
          </a:xfrm>
        </p:spPr>
        <p:txBody>
          <a:bodyPr/>
          <a:lstStyle>
            <a:lvl1pPr marL="0" indent="0" algn="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CFC7-62DC-448D-B15F-A45B062A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20C97-4032-4B29-A1C5-638AC1B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6B85-CCB6-4A3E-8106-DAB39566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D66952-5E8D-445D-B639-6AE7D07284C2}"/>
              </a:ext>
            </a:extLst>
          </p:cNvPr>
          <p:cNvGrpSpPr/>
          <p:nvPr/>
        </p:nvGrpSpPr>
        <p:grpSpPr>
          <a:xfrm>
            <a:off x="6220612" y="2495403"/>
            <a:ext cx="4190963" cy="940761"/>
            <a:chOff x="4489635" y="858690"/>
            <a:chExt cx="3157118" cy="70869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33BF4C-375E-472C-8F0C-9CA3E39CDDB0}"/>
                </a:ext>
              </a:extLst>
            </p:cNvPr>
            <p:cNvSpPr/>
            <p:nvPr userDrawn="1"/>
          </p:nvSpPr>
          <p:spPr>
            <a:xfrm>
              <a:off x="4489635" y="858690"/>
              <a:ext cx="3157118" cy="708691"/>
            </a:xfrm>
            <a:custGeom>
              <a:avLst/>
              <a:gdLst>
                <a:gd name="connsiteX0" fmla="*/ 5777070 w 5777070"/>
                <a:gd name="connsiteY0" fmla="*/ 357282 h 835677"/>
                <a:gd name="connsiteX1" fmla="*/ 5728625 w 5777070"/>
                <a:gd name="connsiteY1" fmla="*/ 211947 h 835677"/>
                <a:gd name="connsiteX2" fmla="*/ 5613568 w 5777070"/>
                <a:gd name="connsiteY2" fmla="*/ 133224 h 835677"/>
                <a:gd name="connsiteX3" fmla="*/ 5528789 w 5777070"/>
                <a:gd name="connsiteY3" fmla="*/ 121113 h 835677"/>
                <a:gd name="connsiteX4" fmla="*/ 5450066 w 5777070"/>
                <a:gd name="connsiteY4" fmla="*/ 48445 h 835677"/>
                <a:gd name="connsiteX5" fmla="*/ 5298676 w 5777070"/>
                <a:gd name="connsiteY5" fmla="*/ 0 h 835677"/>
                <a:gd name="connsiteX6" fmla="*/ 5086728 w 5777070"/>
                <a:gd name="connsiteY6" fmla="*/ 42389 h 835677"/>
                <a:gd name="connsiteX7" fmla="*/ 4923226 w 5777070"/>
                <a:gd name="connsiteY7" fmla="*/ 163502 h 835677"/>
                <a:gd name="connsiteX8" fmla="*/ 4662834 w 5777070"/>
                <a:gd name="connsiteY8" fmla="*/ 302781 h 835677"/>
                <a:gd name="connsiteX9" fmla="*/ 4251052 w 5777070"/>
                <a:gd name="connsiteY9" fmla="*/ 448117 h 835677"/>
                <a:gd name="connsiteX10" fmla="*/ 3451709 w 5777070"/>
                <a:gd name="connsiteY10" fmla="*/ 623730 h 835677"/>
                <a:gd name="connsiteX11" fmla="*/ 968901 w 5777070"/>
                <a:gd name="connsiteY11" fmla="*/ 696397 h 835677"/>
                <a:gd name="connsiteX12" fmla="*/ 0 w 5777070"/>
                <a:gd name="connsiteY12" fmla="*/ 738787 h 835677"/>
                <a:gd name="connsiteX13" fmla="*/ 0 w 5777070"/>
                <a:gd name="connsiteY13" fmla="*/ 799343 h 835677"/>
                <a:gd name="connsiteX14" fmla="*/ 4232885 w 5777070"/>
                <a:gd name="connsiteY14" fmla="*/ 781176 h 835677"/>
                <a:gd name="connsiteX15" fmla="*/ 4717335 w 5777070"/>
                <a:gd name="connsiteY15" fmla="*/ 811454 h 835677"/>
                <a:gd name="connsiteX16" fmla="*/ 4868726 w 5777070"/>
                <a:gd name="connsiteY16" fmla="*/ 835677 h 835677"/>
                <a:gd name="connsiteX17" fmla="*/ 5207841 w 5777070"/>
                <a:gd name="connsiteY17" fmla="*/ 817510 h 835677"/>
                <a:gd name="connsiteX18" fmla="*/ 5383454 w 5777070"/>
                <a:gd name="connsiteY18" fmla="*/ 781176 h 835677"/>
                <a:gd name="connsiteX19" fmla="*/ 5498511 w 5777070"/>
                <a:gd name="connsiteY19" fmla="*/ 702453 h 835677"/>
                <a:gd name="connsiteX20" fmla="*/ 5613568 w 5777070"/>
                <a:gd name="connsiteY20" fmla="*/ 672175 h 835677"/>
                <a:gd name="connsiteX21" fmla="*/ 5740736 w 5777070"/>
                <a:gd name="connsiteY21" fmla="*/ 508673 h 835677"/>
                <a:gd name="connsiteX22" fmla="*/ 5777070 w 5777070"/>
                <a:gd name="connsiteY22" fmla="*/ 357282 h 835677"/>
                <a:gd name="connsiteX0" fmla="*/ 5777070 w 5777070"/>
                <a:gd name="connsiteY0" fmla="*/ 357326 h 835721"/>
                <a:gd name="connsiteX1" fmla="*/ 5728625 w 5777070"/>
                <a:gd name="connsiteY1" fmla="*/ 211991 h 835721"/>
                <a:gd name="connsiteX2" fmla="*/ 5613568 w 5777070"/>
                <a:gd name="connsiteY2" fmla="*/ 133268 h 835721"/>
                <a:gd name="connsiteX3" fmla="*/ 5528789 w 5777070"/>
                <a:gd name="connsiteY3" fmla="*/ 121157 h 835721"/>
                <a:gd name="connsiteX4" fmla="*/ 5450066 w 5777070"/>
                <a:gd name="connsiteY4" fmla="*/ 48489 h 835721"/>
                <a:gd name="connsiteX5" fmla="*/ 5298676 w 5777070"/>
                <a:gd name="connsiteY5" fmla="*/ 44 h 835721"/>
                <a:gd name="connsiteX6" fmla="*/ 5086728 w 5777070"/>
                <a:gd name="connsiteY6" fmla="*/ 42433 h 835721"/>
                <a:gd name="connsiteX7" fmla="*/ 4923226 w 5777070"/>
                <a:gd name="connsiteY7" fmla="*/ 163546 h 835721"/>
                <a:gd name="connsiteX8" fmla="*/ 4662834 w 5777070"/>
                <a:gd name="connsiteY8" fmla="*/ 302825 h 835721"/>
                <a:gd name="connsiteX9" fmla="*/ 4251052 w 5777070"/>
                <a:gd name="connsiteY9" fmla="*/ 448161 h 835721"/>
                <a:gd name="connsiteX10" fmla="*/ 3451709 w 5777070"/>
                <a:gd name="connsiteY10" fmla="*/ 623774 h 835721"/>
                <a:gd name="connsiteX11" fmla="*/ 968901 w 5777070"/>
                <a:gd name="connsiteY11" fmla="*/ 696441 h 835721"/>
                <a:gd name="connsiteX12" fmla="*/ 0 w 5777070"/>
                <a:gd name="connsiteY12" fmla="*/ 738831 h 835721"/>
                <a:gd name="connsiteX13" fmla="*/ 0 w 5777070"/>
                <a:gd name="connsiteY13" fmla="*/ 799387 h 835721"/>
                <a:gd name="connsiteX14" fmla="*/ 4232885 w 5777070"/>
                <a:gd name="connsiteY14" fmla="*/ 781220 h 835721"/>
                <a:gd name="connsiteX15" fmla="*/ 4717335 w 5777070"/>
                <a:gd name="connsiteY15" fmla="*/ 811498 h 835721"/>
                <a:gd name="connsiteX16" fmla="*/ 4868726 w 5777070"/>
                <a:gd name="connsiteY16" fmla="*/ 835721 h 835721"/>
                <a:gd name="connsiteX17" fmla="*/ 5207841 w 5777070"/>
                <a:gd name="connsiteY17" fmla="*/ 817554 h 835721"/>
                <a:gd name="connsiteX18" fmla="*/ 5383454 w 5777070"/>
                <a:gd name="connsiteY18" fmla="*/ 781220 h 835721"/>
                <a:gd name="connsiteX19" fmla="*/ 5498511 w 5777070"/>
                <a:gd name="connsiteY19" fmla="*/ 702497 h 835721"/>
                <a:gd name="connsiteX20" fmla="*/ 5613568 w 5777070"/>
                <a:gd name="connsiteY20" fmla="*/ 672219 h 835721"/>
                <a:gd name="connsiteX21" fmla="*/ 5740736 w 5777070"/>
                <a:gd name="connsiteY21" fmla="*/ 508717 h 835721"/>
                <a:gd name="connsiteX22" fmla="*/ 5777070 w 5777070"/>
                <a:gd name="connsiteY22" fmla="*/ 357326 h 835721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6578"/>
                <a:gd name="connsiteX1" fmla="*/ 5728625 w 5777301"/>
                <a:gd name="connsiteY1" fmla="*/ 212097 h 836578"/>
                <a:gd name="connsiteX2" fmla="*/ 5613568 w 5777301"/>
                <a:gd name="connsiteY2" fmla="*/ 133374 h 836578"/>
                <a:gd name="connsiteX3" fmla="*/ 5528789 w 5777301"/>
                <a:gd name="connsiteY3" fmla="*/ 121263 h 836578"/>
                <a:gd name="connsiteX4" fmla="*/ 5450066 w 5777301"/>
                <a:gd name="connsiteY4" fmla="*/ 48595 h 836578"/>
                <a:gd name="connsiteX5" fmla="*/ 5298676 w 5777301"/>
                <a:gd name="connsiteY5" fmla="*/ 150 h 836578"/>
                <a:gd name="connsiteX6" fmla="*/ 5086728 w 5777301"/>
                <a:gd name="connsiteY6" fmla="*/ 42539 h 836578"/>
                <a:gd name="connsiteX7" fmla="*/ 4923226 w 5777301"/>
                <a:gd name="connsiteY7" fmla="*/ 163652 h 836578"/>
                <a:gd name="connsiteX8" fmla="*/ 4662834 w 5777301"/>
                <a:gd name="connsiteY8" fmla="*/ 302931 h 836578"/>
                <a:gd name="connsiteX9" fmla="*/ 4251052 w 5777301"/>
                <a:gd name="connsiteY9" fmla="*/ 448267 h 836578"/>
                <a:gd name="connsiteX10" fmla="*/ 3451709 w 5777301"/>
                <a:gd name="connsiteY10" fmla="*/ 623880 h 836578"/>
                <a:gd name="connsiteX11" fmla="*/ 968901 w 5777301"/>
                <a:gd name="connsiteY11" fmla="*/ 696547 h 836578"/>
                <a:gd name="connsiteX12" fmla="*/ 0 w 5777301"/>
                <a:gd name="connsiteY12" fmla="*/ 738937 h 836578"/>
                <a:gd name="connsiteX13" fmla="*/ 0 w 5777301"/>
                <a:gd name="connsiteY13" fmla="*/ 799493 h 836578"/>
                <a:gd name="connsiteX14" fmla="*/ 4232885 w 5777301"/>
                <a:gd name="connsiteY14" fmla="*/ 781326 h 836578"/>
                <a:gd name="connsiteX15" fmla="*/ 4584111 w 5777301"/>
                <a:gd name="connsiteY15" fmla="*/ 793437 h 836578"/>
                <a:gd name="connsiteX16" fmla="*/ 4868726 w 5777301"/>
                <a:gd name="connsiteY16" fmla="*/ 835827 h 836578"/>
                <a:gd name="connsiteX17" fmla="*/ 5207841 w 5777301"/>
                <a:gd name="connsiteY17" fmla="*/ 817660 h 836578"/>
                <a:gd name="connsiteX18" fmla="*/ 5383454 w 5777301"/>
                <a:gd name="connsiteY18" fmla="*/ 781326 h 836578"/>
                <a:gd name="connsiteX19" fmla="*/ 5498511 w 5777301"/>
                <a:gd name="connsiteY19" fmla="*/ 702603 h 836578"/>
                <a:gd name="connsiteX20" fmla="*/ 5613568 w 5777301"/>
                <a:gd name="connsiteY20" fmla="*/ 672325 h 836578"/>
                <a:gd name="connsiteX21" fmla="*/ 5740736 w 5777301"/>
                <a:gd name="connsiteY21" fmla="*/ 508823 h 836578"/>
                <a:gd name="connsiteX22" fmla="*/ 5777070 w 5777301"/>
                <a:gd name="connsiteY22" fmla="*/ 357432 h 836578"/>
                <a:gd name="connsiteX0" fmla="*/ 5777070 w 5777301"/>
                <a:gd name="connsiteY0" fmla="*/ 357432 h 837217"/>
                <a:gd name="connsiteX1" fmla="*/ 5728625 w 5777301"/>
                <a:gd name="connsiteY1" fmla="*/ 212097 h 837217"/>
                <a:gd name="connsiteX2" fmla="*/ 5613568 w 5777301"/>
                <a:gd name="connsiteY2" fmla="*/ 133374 h 837217"/>
                <a:gd name="connsiteX3" fmla="*/ 5528789 w 5777301"/>
                <a:gd name="connsiteY3" fmla="*/ 121263 h 837217"/>
                <a:gd name="connsiteX4" fmla="*/ 5450066 w 5777301"/>
                <a:gd name="connsiteY4" fmla="*/ 48595 h 837217"/>
                <a:gd name="connsiteX5" fmla="*/ 5298676 w 5777301"/>
                <a:gd name="connsiteY5" fmla="*/ 150 h 837217"/>
                <a:gd name="connsiteX6" fmla="*/ 5086728 w 5777301"/>
                <a:gd name="connsiteY6" fmla="*/ 42539 h 837217"/>
                <a:gd name="connsiteX7" fmla="*/ 4923226 w 5777301"/>
                <a:gd name="connsiteY7" fmla="*/ 163652 h 837217"/>
                <a:gd name="connsiteX8" fmla="*/ 4662834 w 5777301"/>
                <a:gd name="connsiteY8" fmla="*/ 302931 h 837217"/>
                <a:gd name="connsiteX9" fmla="*/ 4251052 w 5777301"/>
                <a:gd name="connsiteY9" fmla="*/ 448267 h 837217"/>
                <a:gd name="connsiteX10" fmla="*/ 3451709 w 5777301"/>
                <a:gd name="connsiteY10" fmla="*/ 623880 h 837217"/>
                <a:gd name="connsiteX11" fmla="*/ 968901 w 5777301"/>
                <a:gd name="connsiteY11" fmla="*/ 696547 h 837217"/>
                <a:gd name="connsiteX12" fmla="*/ 0 w 5777301"/>
                <a:gd name="connsiteY12" fmla="*/ 738937 h 837217"/>
                <a:gd name="connsiteX13" fmla="*/ 0 w 5777301"/>
                <a:gd name="connsiteY13" fmla="*/ 799493 h 837217"/>
                <a:gd name="connsiteX14" fmla="*/ 4232885 w 5777301"/>
                <a:gd name="connsiteY14" fmla="*/ 781326 h 837217"/>
                <a:gd name="connsiteX15" fmla="*/ 4868726 w 5777301"/>
                <a:gd name="connsiteY15" fmla="*/ 835827 h 837217"/>
                <a:gd name="connsiteX16" fmla="*/ 5207841 w 5777301"/>
                <a:gd name="connsiteY16" fmla="*/ 817660 h 837217"/>
                <a:gd name="connsiteX17" fmla="*/ 5383454 w 5777301"/>
                <a:gd name="connsiteY17" fmla="*/ 781326 h 837217"/>
                <a:gd name="connsiteX18" fmla="*/ 5498511 w 5777301"/>
                <a:gd name="connsiteY18" fmla="*/ 702603 h 837217"/>
                <a:gd name="connsiteX19" fmla="*/ 5613568 w 5777301"/>
                <a:gd name="connsiteY19" fmla="*/ 672325 h 837217"/>
                <a:gd name="connsiteX20" fmla="*/ 5740736 w 5777301"/>
                <a:gd name="connsiteY20" fmla="*/ 508823 h 837217"/>
                <a:gd name="connsiteX21" fmla="*/ 5777070 w 5777301"/>
                <a:gd name="connsiteY21" fmla="*/ 357432 h 837217"/>
                <a:gd name="connsiteX0" fmla="*/ 6071328 w 6071559"/>
                <a:gd name="connsiteY0" fmla="*/ 357432 h 836578"/>
                <a:gd name="connsiteX1" fmla="*/ 6022883 w 6071559"/>
                <a:gd name="connsiteY1" fmla="*/ 212097 h 836578"/>
                <a:gd name="connsiteX2" fmla="*/ 5907826 w 6071559"/>
                <a:gd name="connsiteY2" fmla="*/ 133374 h 836578"/>
                <a:gd name="connsiteX3" fmla="*/ 5823047 w 6071559"/>
                <a:gd name="connsiteY3" fmla="*/ 121263 h 836578"/>
                <a:gd name="connsiteX4" fmla="*/ 5744324 w 6071559"/>
                <a:gd name="connsiteY4" fmla="*/ 48595 h 836578"/>
                <a:gd name="connsiteX5" fmla="*/ 5592934 w 6071559"/>
                <a:gd name="connsiteY5" fmla="*/ 150 h 836578"/>
                <a:gd name="connsiteX6" fmla="*/ 5380986 w 6071559"/>
                <a:gd name="connsiteY6" fmla="*/ 42539 h 836578"/>
                <a:gd name="connsiteX7" fmla="*/ 5217484 w 6071559"/>
                <a:gd name="connsiteY7" fmla="*/ 163652 h 836578"/>
                <a:gd name="connsiteX8" fmla="*/ 4957092 w 6071559"/>
                <a:gd name="connsiteY8" fmla="*/ 302931 h 836578"/>
                <a:gd name="connsiteX9" fmla="*/ 4545310 w 6071559"/>
                <a:gd name="connsiteY9" fmla="*/ 448267 h 836578"/>
                <a:gd name="connsiteX10" fmla="*/ 3745967 w 6071559"/>
                <a:gd name="connsiteY10" fmla="*/ 623880 h 836578"/>
                <a:gd name="connsiteX11" fmla="*/ 1263159 w 6071559"/>
                <a:gd name="connsiteY11" fmla="*/ 696547 h 836578"/>
                <a:gd name="connsiteX12" fmla="*/ 294258 w 6071559"/>
                <a:gd name="connsiteY12" fmla="*/ 738937 h 836578"/>
                <a:gd name="connsiteX13" fmla="*/ 294258 w 6071559"/>
                <a:gd name="connsiteY13" fmla="*/ 799493 h 836578"/>
                <a:gd name="connsiteX14" fmla="*/ 4266751 w 6071559"/>
                <a:gd name="connsiteY14" fmla="*/ 793437 h 836578"/>
                <a:gd name="connsiteX15" fmla="*/ 5162984 w 6071559"/>
                <a:gd name="connsiteY15" fmla="*/ 835827 h 836578"/>
                <a:gd name="connsiteX16" fmla="*/ 5502099 w 6071559"/>
                <a:gd name="connsiteY16" fmla="*/ 817660 h 836578"/>
                <a:gd name="connsiteX17" fmla="*/ 5677712 w 6071559"/>
                <a:gd name="connsiteY17" fmla="*/ 781326 h 836578"/>
                <a:gd name="connsiteX18" fmla="*/ 5792769 w 6071559"/>
                <a:gd name="connsiteY18" fmla="*/ 702603 h 836578"/>
                <a:gd name="connsiteX19" fmla="*/ 5907826 w 6071559"/>
                <a:gd name="connsiteY19" fmla="*/ 672325 h 836578"/>
                <a:gd name="connsiteX20" fmla="*/ 6034994 w 6071559"/>
                <a:gd name="connsiteY20" fmla="*/ 508823 h 836578"/>
                <a:gd name="connsiteX21" fmla="*/ 6071328 w 6071559"/>
                <a:gd name="connsiteY21" fmla="*/ 357432 h 836578"/>
                <a:gd name="connsiteX0" fmla="*/ 6071328 w 6071559"/>
                <a:gd name="connsiteY0" fmla="*/ 357432 h 836578"/>
                <a:gd name="connsiteX1" fmla="*/ 6022883 w 6071559"/>
                <a:gd name="connsiteY1" fmla="*/ 212097 h 836578"/>
                <a:gd name="connsiteX2" fmla="*/ 5907826 w 6071559"/>
                <a:gd name="connsiteY2" fmla="*/ 133374 h 836578"/>
                <a:gd name="connsiteX3" fmla="*/ 5823047 w 6071559"/>
                <a:gd name="connsiteY3" fmla="*/ 121263 h 836578"/>
                <a:gd name="connsiteX4" fmla="*/ 5744324 w 6071559"/>
                <a:gd name="connsiteY4" fmla="*/ 48595 h 836578"/>
                <a:gd name="connsiteX5" fmla="*/ 5592934 w 6071559"/>
                <a:gd name="connsiteY5" fmla="*/ 150 h 836578"/>
                <a:gd name="connsiteX6" fmla="*/ 5380986 w 6071559"/>
                <a:gd name="connsiteY6" fmla="*/ 42539 h 836578"/>
                <a:gd name="connsiteX7" fmla="*/ 5217484 w 6071559"/>
                <a:gd name="connsiteY7" fmla="*/ 163652 h 836578"/>
                <a:gd name="connsiteX8" fmla="*/ 4521086 w 6071559"/>
                <a:gd name="connsiteY8" fmla="*/ 315042 h 836578"/>
                <a:gd name="connsiteX9" fmla="*/ 4545310 w 6071559"/>
                <a:gd name="connsiteY9" fmla="*/ 448267 h 836578"/>
                <a:gd name="connsiteX10" fmla="*/ 3745967 w 6071559"/>
                <a:gd name="connsiteY10" fmla="*/ 623880 h 836578"/>
                <a:gd name="connsiteX11" fmla="*/ 1263159 w 6071559"/>
                <a:gd name="connsiteY11" fmla="*/ 696547 h 836578"/>
                <a:gd name="connsiteX12" fmla="*/ 294258 w 6071559"/>
                <a:gd name="connsiteY12" fmla="*/ 738937 h 836578"/>
                <a:gd name="connsiteX13" fmla="*/ 294258 w 6071559"/>
                <a:gd name="connsiteY13" fmla="*/ 799493 h 836578"/>
                <a:gd name="connsiteX14" fmla="*/ 4266751 w 6071559"/>
                <a:gd name="connsiteY14" fmla="*/ 793437 h 836578"/>
                <a:gd name="connsiteX15" fmla="*/ 5162984 w 6071559"/>
                <a:gd name="connsiteY15" fmla="*/ 835827 h 836578"/>
                <a:gd name="connsiteX16" fmla="*/ 5502099 w 6071559"/>
                <a:gd name="connsiteY16" fmla="*/ 817660 h 836578"/>
                <a:gd name="connsiteX17" fmla="*/ 5677712 w 6071559"/>
                <a:gd name="connsiteY17" fmla="*/ 781326 h 836578"/>
                <a:gd name="connsiteX18" fmla="*/ 5792769 w 6071559"/>
                <a:gd name="connsiteY18" fmla="*/ 702603 h 836578"/>
                <a:gd name="connsiteX19" fmla="*/ 5907826 w 6071559"/>
                <a:gd name="connsiteY19" fmla="*/ 672325 h 836578"/>
                <a:gd name="connsiteX20" fmla="*/ 6034994 w 6071559"/>
                <a:gd name="connsiteY20" fmla="*/ 508823 h 836578"/>
                <a:gd name="connsiteX21" fmla="*/ 6071328 w 6071559"/>
                <a:gd name="connsiteY21" fmla="*/ 357432 h 836578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5217484 w 6071559"/>
                <a:gd name="connsiteY7" fmla="*/ 164421 h 837347"/>
                <a:gd name="connsiteX8" fmla="*/ 4521086 w 6071559"/>
                <a:gd name="connsiteY8" fmla="*/ 315811 h 837347"/>
                <a:gd name="connsiteX9" fmla="*/ 4545310 w 6071559"/>
                <a:gd name="connsiteY9" fmla="*/ 449036 h 837347"/>
                <a:gd name="connsiteX10" fmla="*/ 3745967 w 6071559"/>
                <a:gd name="connsiteY10" fmla="*/ 624649 h 837347"/>
                <a:gd name="connsiteX11" fmla="*/ 1263159 w 6071559"/>
                <a:gd name="connsiteY11" fmla="*/ 697316 h 837347"/>
                <a:gd name="connsiteX12" fmla="*/ 294258 w 6071559"/>
                <a:gd name="connsiteY12" fmla="*/ 739706 h 837347"/>
                <a:gd name="connsiteX13" fmla="*/ 294258 w 6071559"/>
                <a:gd name="connsiteY13" fmla="*/ 800262 h 837347"/>
                <a:gd name="connsiteX14" fmla="*/ 4266751 w 6071559"/>
                <a:gd name="connsiteY14" fmla="*/ 794206 h 837347"/>
                <a:gd name="connsiteX15" fmla="*/ 5162984 w 6071559"/>
                <a:gd name="connsiteY15" fmla="*/ 836596 h 837347"/>
                <a:gd name="connsiteX16" fmla="*/ 5502099 w 6071559"/>
                <a:gd name="connsiteY16" fmla="*/ 818429 h 837347"/>
                <a:gd name="connsiteX17" fmla="*/ 5677712 w 6071559"/>
                <a:gd name="connsiteY17" fmla="*/ 782095 h 837347"/>
                <a:gd name="connsiteX18" fmla="*/ 5792769 w 6071559"/>
                <a:gd name="connsiteY18" fmla="*/ 703372 h 837347"/>
                <a:gd name="connsiteX19" fmla="*/ 5907826 w 6071559"/>
                <a:gd name="connsiteY19" fmla="*/ 673094 h 837347"/>
                <a:gd name="connsiteX20" fmla="*/ 6034994 w 6071559"/>
                <a:gd name="connsiteY20" fmla="*/ 509592 h 837347"/>
                <a:gd name="connsiteX21" fmla="*/ 6071328 w 6071559"/>
                <a:gd name="connsiteY21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4545310 w 6071559"/>
                <a:gd name="connsiteY8" fmla="*/ 449036 h 837347"/>
                <a:gd name="connsiteX9" fmla="*/ 3745967 w 6071559"/>
                <a:gd name="connsiteY9" fmla="*/ 624649 h 837347"/>
                <a:gd name="connsiteX10" fmla="*/ 1263159 w 6071559"/>
                <a:gd name="connsiteY10" fmla="*/ 697316 h 837347"/>
                <a:gd name="connsiteX11" fmla="*/ 294258 w 6071559"/>
                <a:gd name="connsiteY11" fmla="*/ 739706 h 837347"/>
                <a:gd name="connsiteX12" fmla="*/ 294258 w 6071559"/>
                <a:gd name="connsiteY12" fmla="*/ 800262 h 837347"/>
                <a:gd name="connsiteX13" fmla="*/ 4266751 w 6071559"/>
                <a:gd name="connsiteY13" fmla="*/ 794206 h 837347"/>
                <a:gd name="connsiteX14" fmla="*/ 5162984 w 6071559"/>
                <a:gd name="connsiteY14" fmla="*/ 836596 h 837347"/>
                <a:gd name="connsiteX15" fmla="*/ 5502099 w 6071559"/>
                <a:gd name="connsiteY15" fmla="*/ 818429 h 837347"/>
                <a:gd name="connsiteX16" fmla="*/ 5677712 w 6071559"/>
                <a:gd name="connsiteY16" fmla="*/ 782095 h 837347"/>
                <a:gd name="connsiteX17" fmla="*/ 5792769 w 6071559"/>
                <a:gd name="connsiteY17" fmla="*/ 703372 h 837347"/>
                <a:gd name="connsiteX18" fmla="*/ 5907826 w 6071559"/>
                <a:gd name="connsiteY18" fmla="*/ 673094 h 837347"/>
                <a:gd name="connsiteX19" fmla="*/ 6034994 w 6071559"/>
                <a:gd name="connsiteY19" fmla="*/ 509592 h 837347"/>
                <a:gd name="connsiteX20" fmla="*/ 6071328 w 6071559"/>
                <a:gd name="connsiteY20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3745967 w 6071559"/>
                <a:gd name="connsiteY8" fmla="*/ 624649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2843679 w 6071559"/>
                <a:gd name="connsiteY8" fmla="*/ 618593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2843679 w 6071559"/>
                <a:gd name="connsiteY8" fmla="*/ 588315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291588 h 837347"/>
                <a:gd name="connsiteX8" fmla="*/ 2843679 w 6071559"/>
                <a:gd name="connsiteY8" fmla="*/ 588315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7282 h 836428"/>
                <a:gd name="connsiteX1" fmla="*/ 6022883 w 6071559"/>
                <a:gd name="connsiteY1" fmla="*/ 211947 h 836428"/>
                <a:gd name="connsiteX2" fmla="*/ 5907826 w 6071559"/>
                <a:gd name="connsiteY2" fmla="*/ 133224 h 836428"/>
                <a:gd name="connsiteX3" fmla="*/ 5823047 w 6071559"/>
                <a:gd name="connsiteY3" fmla="*/ 121113 h 836428"/>
                <a:gd name="connsiteX4" fmla="*/ 5592934 w 6071559"/>
                <a:gd name="connsiteY4" fmla="*/ 0 h 836428"/>
                <a:gd name="connsiteX5" fmla="*/ 5205372 w 6071559"/>
                <a:gd name="connsiteY5" fmla="*/ 90834 h 836428"/>
                <a:gd name="connsiteX6" fmla="*/ 4521086 w 6071559"/>
                <a:gd name="connsiteY6" fmla="*/ 290669 h 836428"/>
                <a:gd name="connsiteX7" fmla="*/ 2843679 w 6071559"/>
                <a:gd name="connsiteY7" fmla="*/ 587396 h 836428"/>
                <a:gd name="connsiteX8" fmla="*/ 1263159 w 6071559"/>
                <a:gd name="connsiteY8" fmla="*/ 696397 h 836428"/>
                <a:gd name="connsiteX9" fmla="*/ 294258 w 6071559"/>
                <a:gd name="connsiteY9" fmla="*/ 738787 h 836428"/>
                <a:gd name="connsiteX10" fmla="*/ 294258 w 6071559"/>
                <a:gd name="connsiteY10" fmla="*/ 799343 h 836428"/>
                <a:gd name="connsiteX11" fmla="*/ 4266751 w 6071559"/>
                <a:gd name="connsiteY11" fmla="*/ 793287 h 836428"/>
                <a:gd name="connsiteX12" fmla="*/ 5162984 w 6071559"/>
                <a:gd name="connsiteY12" fmla="*/ 835677 h 836428"/>
                <a:gd name="connsiteX13" fmla="*/ 5502099 w 6071559"/>
                <a:gd name="connsiteY13" fmla="*/ 817510 h 836428"/>
                <a:gd name="connsiteX14" fmla="*/ 5677712 w 6071559"/>
                <a:gd name="connsiteY14" fmla="*/ 781176 h 836428"/>
                <a:gd name="connsiteX15" fmla="*/ 5792769 w 6071559"/>
                <a:gd name="connsiteY15" fmla="*/ 702453 h 836428"/>
                <a:gd name="connsiteX16" fmla="*/ 5907826 w 6071559"/>
                <a:gd name="connsiteY16" fmla="*/ 672175 h 836428"/>
                <a:gd name="connsiteX17" fmla="*/ 6034994 w 6071559"/>
                <a:gd name="connsiteY17" fmla="*/ 508673 h 836428"/>
                <a:gd name="connsiteX18" fmla="*/ 6071328 w 6071559"/>
                <a:gd name="connsiteY18" fmla="*/ 357282 h 836428"/>
                <a:gd name="connsiteX0" fmla="*/ 6071328 w 6071559"/>
                <a:gd name="connsiteY0" fmla="*/ 357282 h 836428"/>
                <a:gd name="connsiteX1" fmla="*/ 6022883 w 6071559"/>
                <a:gd name="connsiteY1" fmla="*/ 211947 h 836428"/>
                <a:gd name="connsiteX2" fmla="*/ 5907826 w 6071559"/>
                <a:gd name="connsiteY2" fmla="*/ 133224 h 836428"/>
                <a:gd name="connsiteX3" fmla="*/ 5592934 w 6071559"/>
                <a:gd name="connsiteY3" fmla="*/ 0 h 836428"/>
                <a:gd name="connsiteX4" fmla="*/ 5205372 w 6071559"/>
                <a:gd name="connsiteY4" fmla="*/ 90834 h 836428"/>
                <a:gd name="connsiteX5" fmla="*/ 4521086 w 6071559"/>
                <a:gd name="connsiteY5" fmla="*/ 290669 h 836428"/>
                <a:gd name="connsiteX6" fmla="*/ 2843679 w 6071559"/>
                <a:gd name="connsiteY6" fmla="*/ 587396 h 836428"/>
                <a:gd name="connsiteX7" fmla="*/ 1263159 w 6071559"/>
                <a:gd name="connsiteY7" fmla="*/ 696397 h 836428"/>
                <a:gd name="connsiteX8" fmla="*/ 294258 w 6071559"/>
                <a:gd name="connsiteY8" fmla="*/ 738787 h 836428"/>
                <a:gd name="connsiteX9" fmla="*/ 294258 w 6071559"/>
                <a:gd name="connsiteY9" fmla="*/ 799343 h 836428"/>
                <a:gd name="connsiteX10" fmla="*/ 4266751 w 6071559"/>
                <a:gd name="connsiteY10" fmla="*/ 793287 h 836428"/>
                <a:gd name="connsiteX11" fmla="*/ 5162984 w 6071559"/>
                <a:gd name="connsiteY11" fmla="*/ 835677 h 836428"/>
                <a:gd name="connsiteX12" fmla="*/ 5502099 w 6071559"/>
                <a:gd name="connsiteY12" fmla="*/ 817510 h 836428"/>
                <a:gd name="connsiteX13" fmla="*/ 5677712 w 6071559"/>
                <a:gd name="connsiteY13" fmla="*/ 781176 h 836428"/>
                <a:gd name="connsiteX14" fmla="*/ 5792769 w 6071559"/>
                <a:gd name="connsiteY14" fmla="*/ 702453 h 836428"/>
                <a:gd name="connsiteX15" fmla="*/ 5907826 w 6071559"/>
                <a:gd name="connsiteY15" fmla="*/ 672175 h 836428"/>
                <a:gd name="connsiteX16" fmla="*/ 6034994 w 6071559"/>
                <a:gd name="connsiteY16" fmla="*/ 508673 h 836428"/>
                <a:gd name="connsiteX17" fmla="*/ 6071328 w 6071559"/>
                <a:gd name="connsiteY17" fmla="*/ 357282 h 836428"/>
                <a:gd name="connsiteX0" fmla="*/ 6071328 w 6071559"/>
                <a:gd name="connsiteY0" fmla="*/ 357345 h 836491"/>
                <a:gd name="connsiteX1" fmla="*/ 6022883 w 6071559"/>
                <a:gd name="connsiteY1" fmla="*/ 212010 h 836491"/>
                <a:gd name="connsiteX2" fmla="*/ 5949422 w 6071559"/>
                <a:gd name="connsiteY2" fmla="*/ 77826 h 836491"/>
                <a:gd name="connsiteX3" fmla="*/ 5592934 w 6071559"/>
                <a:gd name="connsiteY3" fmla="*/ 63 h 836491"/>
                <a:gd name="connsiteX4" fmla="*/ 5205372 w 6071559"/>
                <a:gd name="connsiteY4" fmla="*/ 90897 h 836491"/>
                <a:gd name="connsiteX5" fmla="*/ 4521086 w 6071559"/>
                <a:gd name="connsiteY5" fmla="*/ 290732 h 836491"/>
                <a:gd name="connsiteX6" fmla="*/ 2843679 w 6071559"/>
                <a:gd name="connsiteY6" fmla="*/ 587459 h 836491"/>
                <a:gd name="connsiteX7" fmla="*/ 1263159 w 6071559"/>
                <a:gd name="connsiteY7" fmla="*/ 696460 h 836491"/>
                <a:gd name="connsiteX8" fmla="*/ 294258 w 6071559"/>
                <a:gd name="connsiteY8" fmla="*/ 738850 h 836491"/>
                <a:gd name="connsiteX9" fmla="*/ 294258 w 6071559"/>
                <a:gd name="connsiteY9" fmla="*/ 799406 h 836491"/>
                <a:gd name="connsiteX10" fmla="*/ 4266751 w 6071559"/>
                <a:gd name="connsiteY10" fmla="*/ 793350 h 836491"/>
                <a:gd name="connsiteX11" fmla="*/ 5162984 w 6071559"/>
                <a:gd name="connsiteY11" fmla="*/ 835740 h 836491"/>
                <a:gd name="connsiteX12" fmla="*/ 5502099 w 6071559"/>
                <a:gd name="connsiteY12" fmla="*/ 817573 h 836491"/>
                <a:gd name="connsiteX13" fmla="*/ 5677712 w 6071559"/>
                <a:gd name="connsiteY13" fmla="*/ 781239 h 836491"/>
                <a:gd name="connsiteX14" fmla="*/ 5792769 w 6071559"/>
                <a:gd name="connsiteY14" fmla="*/ 702516 h 836491"/>
                <a:gd name="connsiteX15" fmla="*/ 5907826 w 6071559"/>
                <a:gd name="connsiteY15" fmla="*/ 672238 h 836491"/>
                <a:gd name="connsiteX16" fmla="*/ 6034994 w 6071559"/>
                <a:gd name="connsiteY16" fmla="*/ 508736 h 836491"/>
                <a:gd name="connsiteX17" fmla="*/ 6071328 w 6071559"/>
                <a:gd name="connsiteY17" fmla="*/ 357345 h 836491"/>
                <a:gd name="connsiteX0" fmla="*/ 6071328 w 6071559"/>
                <a:gd name="connsiteY0" fmla="*/ 357345 h 836491"/>
                <a:gd name="connsiteX1" fmla="*/ 6022883 w 6071559"/>
                <a:gd name="connsiteY1" fmla="*/ 212010 h 836491"/>
                <a:gd name="connsiteX2" fmla="*/ 5949422 w 6071559"/>
                <a:gd name="connsiteY2" fmla="*/ 77826 h 836491"/>
                <a:gd name="connsiteX3" fmla="*/ 5592934 w 6071559"/>
                <a:gd name="connsiteY3" fmla="*/ 63 h 836491"/>
                <a:gd name="connsiteX4" fmla="*/ 5205372 w 6071559"/>
                <a:gd name="connsiteY4" fmla="*/ 90897 h 836491"/>
                <a:gd name="connsiteX5" fmla="*/ 4521086 w 6071559"/>
                <a:gd name="connsiteY5" fmla="*/ 290732 h 836491"/>
                <a:gd name="connsiteX6" fmla="*/ 2843679 w 6071559"/>
                <a:gd name="connsiteY6" fmla="*/ 587459 h 836491"/>
                <a:gd name="connsiteX7" fmla="*/ 1263159 w 6071559"/>
                <a:gd name="connsiteY7" fmla="*/ 696460 h 836491"/>
                <a:gd name="connsiteX8" fmla="*/ 294258 w 6071559"/>
                <a:gd name="connsiteY8" fmla="*/ 738850 h 836491"/>
                <a:gd name="connsiteX9" fmla="*/ 294258 w 6071559"/>
                <a:gd name="connsiteY9" fmla="*/ 799406 h 836491"/>
                <a:gd name="connsiteX10" fmla="*/ 4266751 w 6071559"/>
                <a:gd name="connsiteY10" fmla="*/ 793350 h 836491"/>
                <a:gd name="connsiteX11" fmla="*/ 5162984 w 6071559"/>
                <a:gd name="connsiteY11" fmla="*/ 835740 h 836491"/>
                <a:gd name="connsiteX12" fmla="*/ 5502099 w 6071559"/>
                <a:gd name="connsiteY12" fmla="*/ 817573 h 836491"/>
                <a:gd name="connsiteX13" fmla="*/ 5677712 w 6071559"/>
                <a:gd name="connsiteY13" fmla="*/ 781239 h 836491"/>
                <a:gd name="connsiteX14" fmla="*/ 5907826 w 6071559"/>
                <a:gd name="connsiteY14" fmla="*/ 672238 h 836491"/>
                <a:gd name="connsiteX15" fmla="*/ 6034994 w 6071559"/>
                <a:gd name="connsiteY15" fmla="*/ 508736 h 836491"/>
                <a:gd name="connsiteX16" fmla="*/ 6071328 w 6071559"/>
                <a:gd name="connsiteY16" fmla="*/ 357345 h 836491"/>
                <a:gd name="connsiteX0" fmla="*/ 6071328 w 6071559"/>
                <a:gd name="connsiteY0" fmla="*/ 357345 h 838951"/>
                <a:gd name="connsiteX1" fmla="*/ 6022883 w 6071559"/>
                <a:gd name="connsiteY1" fmla="*/ 212010 h 838951"/>
                <a:gd name="connsiteX2" fmla="*/ 5949422 w 6071559"/>
                <a:gd name="connsiteY2" fmla="*/ 77826 h 838951"/>
                <a:gd name="connsiteX3" fmla="*/ 5592934 w 6071559"/>
                <a:gd name="connsiteY3" fmla="*/ 63 h 838951"/>
                <a:gd name="connsiteX4" fmla="*/ 5205372 w 6071559"/>
                <a:gd name="connsiteY4" fmla="*/ 90897 h 838951"/>
                <a:gd name="connsiteX5" fmla="*/ 4521086 w 6071559"/>
                <a:gd name="connsiteY5" fmla="*/ 290732 h 838951"/>
                <a:gd name="connsiteX6" fmla="*/ 2843679 w 6071559"/>
                <a:gd name="connsiteY6" fmla="*/ 587459 h 838951"/>
                <a:gd name="connsiteX7" fmla="*/ 1263159 w 6071559"/>
                <a:gd name="connsiteY7" fmla="*/ 696460 h 838951"/>
                <a:gd name="connsiteX8" fmla="*/ 294258 w 6071559"/>
                <a:gd name="connsiteY8" fmla="*/ 738850 h 838951"/>
                <a:gd name="connsiteX9" fmla="*/ 294258 w 6071559"/>
                <a:gd name="connsiteY9" fmla="*/ 799406 h 838951"/>
                <a:gd name="connsiteX10" fmla="*/ 4266751 w 6071559"/>
                <a:gd name="connsiteY10" fmla="*/ 793350 h 838951"/>
                <a:gd name="connsiteX11" fmla="*/ 5162984 w 6071559"/>
                <a:gd name="connsiteY11" fmla="*/ 835740 h 838951"/>
                <a:gd name="connsiteX12" fmla="*/ 5502099 w 6071559"/>
                <a:gd name="connsiteY12" fmla="*/ 817573 h 838951"/>
                <a:gd name="connsiteX13" fmla="*/ 5907826 w 6071559"/>
                <a:gd name="connsiteY13" fmla="*/ 672238 h 838951"/>
                <a:gd name="connsiteX14" fmla="*/ 6034994 w 6071559"/>
                <a:gd name="connsiteY14" fmla="*/ 508736 h 838951"/>
                <a:gd name="connsiteX15" fmla="*/ 6071328 w 6071559"/>
                <a:gd name="connsiteY15" fmla="*/ 357345 h 838951"/>
                <a:gd name="connsiteX0" fmla="*/ 6071328 w 6071559"/>
                <a:gd name="connsiteY0" fmla="*/ 357345 h 837151"/>
                <a:gd name="connsiteX1" fmla="*/ 6022883 w 6071559"/>
                <a:gd name="connsiteY1" fmla="*/ 212010 h 837151"/>
                <a:gd name="connsiteX2" fmla="*/ 5949422 w 6071559"/>
                <a:gd name="connsiteY2" fmla="*/ 77826 h 837151"/>
                <a:gd name="connsiteX3" fmla="*/ 5592934 w 6071559"/>
                <a:gd name="connsiteY3" fmla="*/ 63 h 837151"/>
                <a:gd name="connsiteX4" fmla="*/ 5205372 w 6071559"/>
                <a:gd name="connsiteY4" fmla="*/ 90897 h 837151"/>
                <a:gd name="connsiteX5" fmla="*/ 4521086 w 6071559"/>
                <a:gd name="connsiteY5" fmla="*/ 290732 h 837151"/>
                <a:gd name="connsiteX6" fmla="*/ 2843679 w 6071559"/>
                <a:gd name="connsiteY6" fmla="*/ 587459 h 837151"/>
                <a:gd name="connsiteX7" fmla="*/ 1263159 w 6071559"/>
                <a:gd name="connsiteY7" fmla="*/ 696460 h 837151"/>
                <a:gd name="connsiteX8" fmla="*/ 294258 w 6071559"/>
                <a:gd name="connsiteY8" fmla="*/ 738850 h 837151"/>
                <a:gd name="connsiteX9" fmla="*/ 294258 w 6071559"/>
                <a:gd name="connsiteY9" fmla="*/ 799406 h 837151"/>
                <a:gd name="connsiteX10" fmla="*/ 4266751 w 6071559"/>
                <a:gd name="connsiteY10" fmla="*/ 793350 h 837151"/>
                <a:gd name="connsiteX11" fmla="*/ 5162984 w 6071559"/>
                <a:gd name="connsiteY11" fmla="*/ 835740 h 837151"/>
                <a:gd name="connsiteX12" fmla="*/ 5502099 w 6071559"/>
                <a:gd name="connsiteY12" fmla="*/ 817573 h 837151"/>
                <a:gd name="connsiteX13" fmla="*/ 5907827 w 6071559"/>
                <a:gd name="connsiteY13" fmla="*/ 727698 h 837151"/>
                <a:gd name="connsiteX14" fmla="*/ 6034994 w 6071559"/>
                <a:gd name="connsiteY14" fmla="*/ 508736 h 837151"/>
                <a:gd name="connsiteX15" fmla="*/ 6071328 w 6071559"/>
                <a:gd name="connsiteY15" fmla="*/ 357345 h 837151"/>
                <a:gd name="connsiteX0" fmla="*/ 6071328 w 6072144"/>
                <a:gd name="connsiteY0" fmla="*/ 357345 h 837151"/>
                <a:gd name="connsiteX1" fmla="*/ 6022883 w 6072144"/>
                <a:gd name="connsiteY1" fmla="*/ 212010 h 837151"/>
                <a:gd name="connsiteX2" fmla="*/ 5949422 w 6072144"/>
                <a:gd name="connsiteY2" fmla="*/ 77826 h 837151"/>
                <a:gd name="connsiteX3" fmla="*/ 5592934 w 6072144"/>
                <a:gd name="connsiteY3" fmla="*/ 63 h 837151"/>
                <a:gd name="connsiteX4" fmla="*/ 5205372 w 6072144"/>
                <a:gd name="connsiteY4" fmla="*/ 90897 h 837151"/>
                <a:gd name="connsiteX5" fmla="*/ 4521086 w 6072144"/>
                <a:gd name="connsiteY5" fmla="*/ 290732 h 837151"/>
                <a:gd name="connsiteX6" fmla="*/ 2843679 w 6072144"/>
                <a:gd name="connsiteY6" fmla="*/ 587459 h 837151"/>
                <a:gd name="connsiteX7" fmla="*/ 1263159 w 6072144"/>
                <a:gd name="connsiteY7" fmla="*/ 696460 h 837151"/>
                <a:gd name="connsiteX8" fmla="*/ 294258 w 6072144"/>
                <a:gd name="connsiteY8" fmla="*/ 738850 h 837151"/>
                <a:gd name="connsiteX9" fmla="*/ 294258 w 6072144"/>
                <a:gd name="connsiteY9" fmla="*/ 799406 h 837151"/>
                <a:gd name="connsiteX10" fmla="*/ 4266751 w 6072144"/>
                <a:gd name="connsiteY10" fmla="*/ 793350 h 837151"/>
                <a:gd name="connsiteX11" fmla="*/ 5162984 w 6072144"/>
                <a:gd name="connsiteY11" fmla="*/ 835740 h 837151"/>
                <a:gd name="connsiteX12" fmla="*/ 5502099 w 6072144"/>
                <a:gd name="connsiteY12" fmla="*/ 817573 h 837151"/>
                <a:gd name="connsiteX13" fmla="*/ 5907827 w 6072144"/>
                <a:gd name="connsiteY13" fmla="*/ 727698 h 837151"/>
                <a:gd name="connsiteX14" fmla="*/ 6041926 w 6072144"/>
                <a:gd name="connsiteY14" fmla="*/ 578062 h 837151"/>
                <a:gd name="connsiteX15" fmla="*/ 6071328 w 6072144"/>
                <a:gd name="connsiteY15" fmla="*/ 357345 h 837151"/>
                <a:gd name="connsiteX0" fmla="*/ 6099059 w 6099301"/>
                <a:gd name="connsiteY0" fmla="*/ 364277 h 837151"/>
                <a:gd name="connsiteX1" fmla="*/ 6022883 w 6099301"/>
                <a:gd name="connsiteY1" fmla="*/ 212010 h 837151"/>
                <a:gd name="connsiteX2" fmla="*/ 5949422 w 6099301"/>
                <a:gd name="connsiteY2" fmla="*/ 77826 h 837151"/>
                <a:gd name="connsiteX3" fmla="*/ 5592934 w 6099301"/>
                <a:gd name="connsiteY3" fmla="*/ 63 h 837151"/>
                <a:gd name="connsiteX4" fmla="*/ 5205372 w 6099301"/>
                <a:gd name="connsiteY4" fmla="*/ 90897 h 837151"/>
                <a:gd name="connsiteX5" fmla="*/ 4521086 w 6099301"/>
                <a:gd name="connsiteY5" fmla="*/ 290732 h 837151"/>
                <a:gd name="connsiteX6" fmla="*/ 2843679 w 6099301"/>
                <a:gd name="connsiteY6" fmla="*/ 587459 h 837151"/>
                <a:gd name="connsiteX7" fmla="*/ 1263159 w 6099301"/>
                <a:gd name="connsiteY7" fmla="*/ 696460 h 837151"/>
                <a:gd name="connsiteX8" fmla="*/ 294258 w 6099301"/>
                <a:gd name="connsiteY8" fmla="*/ 738850 h 837151"/>
                <a:gd name="connsiteX9" fmla="*/ 294258 w 6099301"/>
                <a:gd name="connsiteY9" fmla="*/ 799406 h 837151"/>
                <a:gd name="connsiteX10" fmla="*/ 4266751 w 6099301"/>
                <a:gd name="connsiteY10" fmla="*/ 793350 h 837151"/>
                <a:gd name="connsiteX11" fmla="*/ 5162984 w 6099301"/>
                <a:gd name="connsiteY11" fmla="*/ 835740 h 837151"/>
                <a:gd name="connsiteX12" fmla="*/ 5502099 w 6099301"/>
                <a:gd name="connsiteY12" fmla="*/ 817573 h 837151"/>
                <a:gd name="connsiteX13" fmla="*/ 5907827 w 6099301"/>
                <a:gd name="connsiteY13" fmla="*/ 727698 h 837151"/>
                <a:gd name="connsiteX14" fmla="*/ 6041926 w 6099301"/>
                <a:gd name="connsiteY14" fmla="*/ 578062 h 837151"/>
                <a:gd name="connsiteX15" fmla="*/ 6099059 w 6099301"/>
                <a:gd name="connsiteY15" fmla="*/ 364277 h 837151"/>
                <a:gd name="connsiteX0" fmla="*/ 6099059 w 6099295"/>
                <a:gd name="connsiteY0" fmla="*/ 364277 h 837151"/>
                <a:gd name="connsiteX1" fmla="*/ 6057546 w 6099295"/>
                <a:gd name="connsiteY1" fmla="*/ 184279 h 837151"/>
                <a:gd name="connsiteX2" fmla="*/ 5949422 w 6099295"/>
                <a:gd name="connsiteY2" fmla="*/ 77826 h 837151"/>
                <a:gd name="connsiteX3" fmla="*/ 5592934 w 6099295"/>
                <a:gd name="connsiteY3" fmla="*/ 63 h 837151"/>
                <a:gd name="connsiteX4" fmla="*/ 5205372 w 6099295"/>
                <a:gd name="connsiteY4" fmla="*/ 90897 h 837151"/>
                <a:gd name="connsiteX5" fmla="*/ 4521086 w 6099295"/>
                <a:gd name="connsiteY5" fmla="*/ 290732 h 837151"/>
                <a:gd name="connsiteX6" fmla="*/ 2843679 w 6099295"/>
                <a:gd name="connsiteY6" fmla="*/ 587459 h 837151"/>
                <a:gd name="connsiteX7" fmla="*/ 1263159 w 6099295"/>
                <a:gd name="connsiteY7" fmla="*/ 696460 h 837151"/>
                <a:gd name="connsiteX8" fmla="*/ 294258 w 6099295"/>
                <a:gd name="connsiteY8" fmla="*/ 738850 h 837151"/>
                <a:gd name="connsiteX9" fmla="*/ 294258 w 6099295"/>
                <a:gd name="connsiteY9" fmla="*/ 799406 h 837151"/>
                <a:gd name="connsiteX10" fmla="*/ 4266751 w 6099295"/>
                <a:gd name="connsiteY10" fmla="*/ 793350 h 837151"/>
                <a:gd name="connsiteX11" fmla="*/ 5162984 w 6099295"/>
                <a:gd name="connsiteY11" fmla="*/ 835740 h 837151"/>
                <a:gd name="connsiteX12" fmla="*/ 5502099 w 6099295"/>
                <a:gd name="connsiteY12" fmla="*/ 817573 h 837151"/>
                <a:gd name="connsiteX13" fmla="*/ 5907827 w 6099295"/>
                <a:gd name="connsiteY13" fmla="*/ 727698 h 837151"/>
                <a:gd name="connsiteX14" fmla="*/ 6041926 w 6099295"/>
                <a:gd name="connsiteY14" fmla="*/ 578062 h 837151"/>
                <a:gd name="connsiteX15" fmla="*/ 6099059 w 6099295"/>
                <a:gd name="connsiteY15" fmla="*/ 364277 h 837151"/>
                <a:gd name="connsiteX0" fmla="*/ 6099059 w 6099295"/>
                <a:gd name="connsiteY0" fmla="*/ 364277 h 836651"/>
                <a:gd name="connsiteX1" fmla="*/ 6057546 w 6099295"/>
                <a:gd name="connsiteY1" fmla="*/ 184279 h 836651"/>
                <a:gd name="connsiteX2" fmla="*/ 5949422 w 6099295"/>
                <a:gd name="connsiteY2" fmla="*/ 77826 h 836651"/>
                <a:gd name="connsiteX3" fmla="*/ 5592934 w 6099295"/>
                <a:gd name="connsiteY3" fmla="*/ 63 h 836651"/>
                <a:gd name="connsiteX4" fmla="*/ 5205372 w 6099295"/>
                <a:gd name="connsiteY4" fmla="*/ 90897 h 836651"/>
                <a:gd name="connsiteX5" fmla="*/ 4521086 w 6099295"/>
                <a:gd name="connsiteY5" fmla="*/ 290732 h 836651"/>
                <a:gd name="connsiteX6" fmla="*/ 2843679 w 6099295"/>
                <a:gd name="connsiteY6" fmla="*/ 587459 h 836651"/>
                <a:gd name="connsiteX7" fmla="*/ 1263159 w 6099295"/>
                <a:gd name="connsiteY7" fmla="*/ 696460 h 836651"/>
                <a:gd name="connsiteX8" fmla="*/ 294258 w 6099295"/>
                <a:gd name="connsiteY8" fmla="*/ 738850 h 836651"/>
                <a:gd name="connsiteX9" fmla="*/ 294258 w 6099295"/>
                <a:gd name="connsiteY9" fmla="*/ 799406 h 836651"/>
                <a:gd name="connsiteX10" fmla="*/ 4266751 w 6099295"/>
                <a:gd name="connsiteY10" fmla="*/ 793350 h 836651"/>
                <a:gd name="connsiteX11" fmla="*/ 5162984 w 6099295"/>
                <a:gd name="connsiteY11" fmla="*/ 835740 h 836651"/>
                <a:gd name="connsiteX12" fmla="*/ 5502099 w 6099295"/>
                <a:gd name="connsiteY12" fmla="*/ 817573 h 836651"/>
                <a:gd name="connsiteX13" fmla="*/ 5859298 w 6099295"/>
                <a:gd name="connsiteY13" fmla="*/ 762361 h 836651"/>
                <a:gd name="connsiteX14" fmla="*/ 6041926 w 6099295"/>
                <a:gd name="connsiteY14" fmla="*/ 578062 h 836651"/>
                <a:gd name="connsiteX15" fmla="*/ 6099059 w 6099295"/>
                <a:gd name="connsiteY15" fmla="*/ 364277 h 836651"/>
                <a:gd name="connsiteX0" fmla="*/ 6099059 w 6099295"/>
                <a:gd name="connsiteY0" fmla="*/ 364277 h 836651"/>
                <a:gd name="connsiteX1" fmla="*/ 6057546 w 6099295"/>
                <a:gd name="connsiteY1" fmla="*/ 184279 h 836651"/>
                <a:gd name="connsiteX2" fmla="*/ 5949422 w 6099295"/>
                <a:gd name="connsiteY2" fmla="*/ 77826 h 836651"/>
                <a:gd name="connsiteX3" fmla="*/ 5592934 w 6099295"/>
                <a:gd name="connsiteY3" fmla="*/ 63 h 836651"/>
                <a:gd name="connsiteX4" fmla="*/ 5205372 w 6099295"/>
                <a:gd name="connsiteY4" fmla="*/ 90897 h 836651"/>
                <a:gd name="connsiteX5" fmla="*/ 4521086 w 6099295"/>
                <a:gd name="connsiteY5" fmla="*/ 290732 h 836651"/>
                <a:gd name="connsiteX6" fmla="*/ 3218040 w 6099295"/>
                <a:gd name="connsiteY6" fmla="*/ 573594 h 836651"/>
                <a:gd name="connsiteX7" fmla="*/ 1263159 w 6099295"/>
                <a:gd name="connsiteY7" fmla="*/ 696460 h 836651"/>
                <a:gd name="connsiteX8" fmla="*/ 294258 w 6099295"/>
                <a:gd name="connsiteY8" fmla="*/ 738850 h 836651"/>
                <a:gd name="connsiteX9" fmla="*/ 294258 w 6099295"/>
                <a:gd name="connsiteY9" fmla="*/ 799406 h 836651"/>
                <a:gd name="connsiteX10" fmla="*/ 4266751 w 6099295"/>
                <a:gd name="connsiteY10" fmla="*/ 793350 h 836651"/>
                <a:gd name="connsiteX11" fmla="*/ 5162984 w 6099295"/>
                <a:gd name="connsiteY11" fmla="*/ 835740 h 836651"/>
                <a:gd name="connsiteX12" fmla="*/ 5502099 w 6099295"/>
                <a:gd name="connsiteY12" fmla="*/ 817573 h 836651"/>
                <a:gd name="connsiteX13" fmla="*/ 5859298 w 6099295"/>
                <a:gd name="connsiteY13" fmla="*/ 762361 h 836651"/>
                <a:gd name="connsiteX14" fmla="*/ 6041926 w 6099295"/>
                <a:gd name="connsiteY14" fmla="*/ 578062 h 836651"/>
                <a:gd name="connsiteX15" fmla="*/ 6099059 w 6099295"/>
                <a:gd name="connsiteY15" fmla="*/ 364277 h 836651"/>
                <a:gd name="connsiteX0" fmla="*/ 5997045 w 5997281"/>
                <a:gd name="connsiteY0" fmla="*/ 364277 h 836651"/>
                <a:gd name="connsiteX1" fmla="*/ 5955532 w 5997281"/>
                <a:gd name="connsiteY1" fmla="*/ 184279 h 836651"/>
                <a:gd name="connsiteX2" fmla="*/ 5847408 w 5997281"/>
                <a:gd name="connsiteY2" fmla="*/ 77826 h 836651"/>
                <a:gd name="connsiteX3" fmla="*/ 5490920 w 5997281"/>
                <a:gd name="connsiteY3" fmla="*/ 63 h 836651"/>
                <a:gd name="connsiteX4" fmla="*/ 5103358 w 5997281"/>
                <a:gd name="connsiteY4" fmla="*/ 90897 h 836651"/>
                <a:gd name="connsiteX5" fmla="*/ 4419072 w 5997281"/>
                <a:gd name="connsiteY5" fmla="*/ 290732 h 836651"/>
                <a:gd name="connsiteX6" fmla="*/ 3116026 w 5997281"/>
                <a:gd name="connsiteY6" fmla="*/ 573594 h 836651"/>
                <a:gd name="connsiteX7" fmla="*/ 1161145 w 5997281"/>
                <a:gd name="connsiteY7" fmla="*/ 696460 h 836651"/>
                <a:gd name="connsiteX8" fmla="*/ 580469 w 5997281"/>
                <a:gd name="connsiteY8" fmla="*/ 738850 h 836651"/>
                <a:gd name="connsiteX9" fmla="*/ 192244 w 5997281"/>
                <a:gd name="connsiteY9" fmla="*/ 799406 h 836651"/>
                <a:gd name="connsiteX10" fmla="*/ 4164737 w 5997281"/>
                <a:gd name="connsiteY10" fmla="*/ 793350 h 836651"/>
                <a:gd name="connsiteX11" fmla="*/ 5060970 w 5997281"/>
                <a:gd name="connsiteY11" fmla="*/ 835740 h 836651"/>
                <a:gd name="connsiteX12" fmla="*/ 5400085 w 5997281"/>
                <a:gd name="connsiteY12" fmla="*/ 817573 h 836651"/>
                <a:gd name="connsiteX13" fmla="*/ 5757284 w 5997281"/>
                <a:gd name="connsiteY13" fmla="*/ 762361 h 836651"/>
                <a:gd name="connsiteX14" fmla="*/ 5939912 w 5997281"/>
                <a:gd name="connsiteY14" fmla="*/ 578062 h 836651"/>
                <a:gd name="connsiteX15" fmla="*/ 5997045 w 5997281"/>
                <a:gd name="connsiteY15" fmla="*/ 364277 h 836651"/>
                <a:gd name="connsiteX0" fmla="*/ 5997045 w 5997281"/>
                <a:gd name="connsiteY0" fmla="*/ 364277 h 836651"/>
                <a:gd name="connsiteX1" fmla="*/ 5955532 w 5997281"/>
                <a:gd name="connsiteY1" fmla="*/ 184279 h 836651"/>
                <a:gd name="connsiteX2" fmla="*/ 5847408 w 5997281"/>
                <a:gd name="connsiteY2" fmla="*/ 77826 h 836651"/>
                <a:gd name="connsiteX3" fmla="*/ 5490920 w 5997281"/>
                <a:gd name="connsiteY3" fmla="*/ 63 h 836651"/>
                <a:gd name="connsiteX4" fmla="*/ 5103358 w 5997281"/>
                <a:gd name="connsiteY4" fmla="*/ 90897 h 836651"/>
                <a:gd name="connsiteX5" fmla="*/ 4419072 w 5997281"/>
                <a:gd name="connsiteY5" fmla="*/ 290732 h 836651"/>
                <a:gd name="connsiteX6" fmla="*/ 3116026 w 5997281"/>
                <a:gd name="connsiteY6" fmla="*/ 573594 h 836651"/>
                <a:gd name="connsiteX7" fmla="*/ 580469 w 5997281"/>
                <a:gd name="connsiteY7" fmla="*/ 738850 h 836651"/>
                <a:gd name="connsiteX8" fmla="*/ 192244 w 5997281"/>
                <a:gd name="connsiteY8" fmla="*/ 799406 h 836651"/>
                <a:gd name="connsiteX9" fmla="*/ 4164737 w 5997281"/>
                <a:gd name="connsiteY9" fmla="*/ 793350 h 836651"/>
                <a:gd name="connsiteX10" fmla="*/ 5060970 w 5997281"/>
                <a:gd name="connsiteY10" fmla="*/ 835740 h 836651"/>
                <a:gd name="connsiteX11" fmla="*/ 5400085 w 5997281"/>
                <a:gd name="connsiteY11" fmla="*/ 817573 h 836651"/>
                <a:gd name="connsiteX12" fmla="*/ 5757284 w 5997281"/>
                <a:gd name="connsiteY12" fmla="*/ 762361 h 836651"/>
                <a:gd name="connsiteX13" fmla="*/ 5939912 w 5997281"/>
                <a:gd name="connsiteY13" fmla="*/ 578062 h 836651"/>
                <a:gd name="connsiteX14" fmla="*/ 5997045 w 5997281"/>
                <a:gd name="connsiteY14" fmla="*/ 364277 h 836651"/>
                <a:gd name="connsiteX0" fmla="*/ 5828254 w 5828490"/>
                <a:gd name="connsiteY0" fmla="*/ 364277 h 836651"/>
                <a:gd name="connsiteX1" fmla="*/ 5786741 w 5828490"/>
                <a:gd name="connsiteY1" fmla="*/ 184279 h 836651"/>
                <a:gd name="connsiteX2" fmla="*/ 5678617 w 5828490"/>
                <a:gd name="connsiteY2" fmla="*/ 77826 h 836651"/>
                <a:gd name="connsiteX3" fmla="*/ 5322129 w 5828490"/>
                <a:gd name="connsiteY3" fmla="*/ 63 h 836651"/>
                <a:gd name="connsiteX4" fmla="*/ 4934567 w 5828490"/>
                <a:gd name="connsiteY4" fmla="*/ 90897 h 836651"/>
                <a:gd name="connsiteX5" fmla="*/ 4250281 w 5828490"/>
                <a:gd name="connsiteY5" fmla="*/ 290732 h 836651"/>
                <a:gd name="connsiteX6" fmla="*/ 2947235 w 5828490"/>
                <a:gd name="connsiteY6" fmla="*/ 573594 h 836651"/>
                <a:gd name="connsiteX7" fmla="*/ 2248817 w 5828490"/>
                <a:gd name="connsiteY7" fmla="*/ 718053 h 836651"/>
                <a:gd name="connsiteX8" fmla="*/ 23453 w 5828490"/>
                <a:gd name="connsiteY8" fmla="*/ 799406 h 836651"/>
                <a:gd name="connsiteX9" fmla="*/ 3995946 w 5828490"/>
                <a:gd name="connsiteY9" fmla="*/ 793350 h 836651"/>
                <a:gd name="connsiteX10" fmla="*/ 4892179 w 5828490"/>
                <a:gd name="connsiteY10" fmla="*/ 835740 h 836651"/>
                <a:gd name="connsiteX11" fmla="*/ 5231294 w 5828490"/>
                <a:gd name="connsiteY11" fmla="*/ 817573 h 836651"/>
                <a:gd name="connsiteX12" fmla="*/ 5588493 w 5828490"/>
                <a:gd name="connsiteY12" fmla="*/ 762361 h 836651"/>
                <a:gd name="connsiteX13" fmla="*/ 5771121 w 5828490"/>
                <a:gd name="connsiteY13" fmla="*/ 578062 h 836651"/>
                <a:gd name="connsiteX14" fmla="*/ 5828254 w 5828490"/>
                <a:gd name="connsiteY14" fmla="*/ 364277 h 836651"/>
                <a:gd name="connsiteX0" fmla="*/ 3813466 w 3813702"/>
                <a:gd name="connsiteY0" fmla="*/ 364277 h 836651"/>
                <a:gd name="connsiteX1" fmla="*/ 3771953 w 3813702"/>
                <a:gd name="connsiteY1" fmla="*/ 184279 h 836651"/>
                <a:gd name="connsiteX2" fmla="*/ 3663829 w 3813702"/>
                <a:gd name="connsiteY2" fmla="*/ 77826 h 836651"/>
                <a:gd name="connsiteX3" fmla="*/ 3307341 w 3813702"/>
                <a:gd name="connsiteY3" fmla="*/ 63 h 836651"/>
                <a:gd name="connsiteX4" fmla="*/ 2919779 w 3813702"/>
                <a:gd name="connsiteY4" fmla="*/ 90897 h 836651"/>
                <a:gd name="connsiteX5" fmla="*/ 2235493 w 3813702"/>
                <a:gd name="connsiteY5" fmla="*/ 290732 h 836651"/>
                <a:gd name="connsiteX6" fmla="*/ 932447 w 3813702"/>
                <a:gd name="connsiteY6" fmla="*/ 573594 h 836651"/>
                <a:gd name="connsiteX7" fmla="*/ 234029 w 3813702"/>
                <a:gd name="connsiteY7" fmla="*/ 718053 h 836651"/>
                <a:gd name="connsiteX8" fmla="*/ 102312 w 3813702"/>
                <a:gd name="connsiteY8" fmla="*/ 792475 h 836651"/>
                <a:gd name="connsiteX9" fmla="*/ 1981158 w 3813702"/>
                <a:gd name="connsiteY9" fmla="*/ 793350 h 836651"/>
                <a:gd name="connsiteX10" fmla="*/ 2877391 w 3813702"/>
                <a:gd name="connsiteY10" fmla="*/ 835740 h 836651"/>
                <a:gd name="connsiteX11" fmla="*/ 3216506 w 3813702"/>
                <a:gd name="connsiteY11" fmla="*/ 817573 h 836651"/>
                <a:gd name="connsiteX12" fmla="*/ 3573705 w 3813702"/>
                <a:gd name="connsiteY12" fmla="*/ 762361 h 836651"/>
                <a:gd name="connsiteX13" fmla="*/ 3756333 w 3813702"/>
                <a:gd name="connsiteY13" fmla="*/ 578062 h 836651"/>
                <a:gd name="connsiteX14" fmla="*/ 3813466 w 3813702"/>
                <a:gd name="connsiteY14" fmla="*/ 364277 h 836651"/>
                <a:gd name="connsiteX0" fmla="*/ 3711155 w 3711391"/>
                <a:gd name="connsiteY0" fmla="*/ 364277 h 836651"/>
                <a:gd name="connsiteX1" fmla="*/ 3669642 w 3711391"/>
                <a:gd name="connsiteY1" fmla="*/ 184279 h 836651"/>
                <a:gd name="connsiteX2" fmla="*/ 3561518 w 3711391"/>
                <a:gd name="connsiteY2" fmla="*/ 77826 h 836651"/>
                <a:gd name="connsiteX3" fmla="*/ 3205030 w 3711391"/>
                <a:gd name="connsiteY3" fmla="*/ 63 h 836651"/>
                <a:gd name="connsiteX4" fmla="*/ 2817468 w 3711391"/>
                <a:gd name="connsiteY4" fmla="*/ 90897 h 836651"/>
                <a:gd name="connsiteX5" fmla="*/ 2133182 w 3711391"/>
                <a:gd name="connsiteY5" fmla="*/ 290732 h 836651"/>
                <a:gd name="connsiteX6" fmla="*/ 830136 w 3711391"/>
                <a:gd name="connsiteY6" fmla="*/ 573594 h 836651"/>
                <a:gd name="connsiteX7" fmla="*/ 131718 w 3711391"/>
                <a:gd name="connsiteY7" fmla="*/ 718053 h 836651"/>
                <a:gd name="connsiteX8" fmla="*/ 1 w 3711391"/>
                <a:gd name="connsiteY8" fmla="*/ 792475 h 836651"/>
                <a:gd name="connsiteX9" fmla="*/ 1878847 w 3711391"/>
                <a:gd name="connsiteY9" fmla="*/ 793350 h 836651"/>
                <a:gd name="connsiteX10" fmla="*/ 2775080 w 3711391"/>
                <a:gd name="connsiteY10" fmla="*/ 835740 h 836651"/>
                <a:gd name="connsiteX11" fmla="*/ 3114195 w 3711391"/>
                <a:gd name="connsiteY11" fmla="*/ 817573 h 836651"/>
                <a:gd name="connsiteX12" fmla="*/ 3471394 w 3711391"/>
                <a:gd name="connsiteY12" fmla="*/ 762361 h 836651"/>
                <a:gd name="connsiteX13" fmla="*/ 3654022 w 3711391"/>
                <a:gd name="connsiteY13" fmla="*/ 578062 h 836651"/>
                <a:gd name="connsiteX14" fmla="*/ 3711155 w 3711391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292631 w 3870840"/>
                <a:gd name="connsiteY5" fmla="*/ 290732 h 836651"/>
                <a:gd name="connsiteX6" fmla="*/ 989585 w 3870840"/>
                <a:gd name="connsiteY6" fmla="*/ 573594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292631 w 3870840"/>
                <a:gd name="connsiteY5" fmla="*/ 290732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361957 w 3870840"/>
                <a:gd name="connsiteY5" fmla="*/ 235271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313429 w 3870840"/>
                <a:gd name="connsiteY5" fmla="*/ 186742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1287687 w 3870840"/>
                <a:gd name="connsiteY5" fmla="*/ 476537 h 836651"/>
                <a:gd name="connsiteX6" fmla="*/ 291167 w 3870840"/>
                <a:gd name="connsiteY6" fmla="*/ 718053 h 836651"/>
                <a:gd name="connsiteX7" fmla="*/ 0 w 3870840"/>
                <a:gd name="connsiteY7" fmla="*/ 799407 h 836651"/>
                <a:gd name="connsiteX8" fmla="*/ 2038296 w 3870840"/>
                <a:gd name="connsiteY8" fmla="*/ 793350 h 836651"/>
                <a:gd name="connsiteX9" fmla="*/ 2934529 w 3870840"/>
                <a:gd name="connsiteY9" fmla="*/ 835740 h 836651"/>
                <a:gd name="connsiteX10" fmla="*/ 3273644 w 3870840"/>
                <a:gd name="connsiteY10" fmla="*/ 817573 h 836651"/>
                <a:gd name="connsiteX11" fmla="*/ 3630843 w 3870840"/>
                <a:gd name="connsiteY11" fmla="*/ 762361 h 836651"/>
                <a:gd name="connsiteX12" fmla="*/ 3813471 w 3870840"/>
                <a:gd name="connsiteY12" fmla="*/ 578062 h 836651"/>
                <a:gd name="connsiteX13" fmla="*/ 3870604 w 3870840"/>
                <a:gd name="connsiteY13" fmla="*/ 364277 h 836651"/>
                <a:gd name="connsiteX0" fmla="*/ 3870604 w 3870840"/>
                <a:gd name="connsiteY0" fmla="*/ 350435 h 822809"/>
                <a:gd name="connsiteX1" fmla="*/ 3829091 w 3870840"/>
                <a:gd name="connsiteY1" fmla="*/ 170437 h 822809"/>
                <a:gd name="connsiteX2" fmla="*/ 3720967 w 3870840"/>
                <a:gd name="connsiteY2" fmla="*/ 63984 h 822809"/>
                <a:gd name="connsiteX3" fmla="*/ 3378345 w 3870840"/>
                <a:gd name="connsiteY3" fmla="*/ 86 h 822809"/>
                <a:gd name="connsiteX4" fmla="*/ 2976917 w 3870840"/>
                <a:gd name="connsiteY4" fmla="*/ 77055 h 822809"/>
                <a:gd name="connsiteX5" fmla="*/ 1287687 w 3870840"/>
                <a:gd name="connsiteY5" fmla="*/ 462695 h 822809"/>
                <a:gd name="connsiteX6" fmla="*/ 291167 w 3870840"/>
                <a:gd name="connsiteY6" fmla="*/ 704211 h 822809"/>
                <a:gd name="connsiteX7" fmla="*/ 0 w 3870840"/>
                <a:gd name="connsiteY7" fmla="*/ 785565 h 822809"/>
                <a:gd name="connsiteX8" fmla="*/ 2038296 w 3870840"/>
                <a:gd name="connsiteY8" fmla="*/ 779508 h 822809"/>
                <a:gd name="connsiteX9" fmla="*/ 2934529 w 3870840"/>
                <a:gd name="connsiteY9" fmla="*/ 821898 h 822809"/>
                <a:gd name="connsiteX10" fmla="*/ 3273644 w 3870840"/>
                <a:gd name="connsiteY10" fmla="*/ 803731 h 822809"/>
                <a:gd name="connsiteX11" fmla="*/ 3630843 w 3870840"/>
                <a:gd name="connsiteY11" fmla="*/ 748519 h 822809"/>
                <a:gd name="connsiteX12" fmla="*/ 3813471 w 3870840"/>
                <a:gd name="connsiteY12" fmla="*/ 564220 h 822809"/>
                <a:gd name="connsiteX13" fmla="*/ 3870604 w 3870840"/>
                <a:gd name="connsiteY13" fmla="*/ 350435 h 822809"/>
                <a:gd name="connsiteX0" fmla="*/ 3870604 w 3870840"/>
                <a:gd name="connsiteY0" fmla="*/ 350435 h 822809"/>
                <a:gd name="connsiteX1" fmla="*/ 3829091 w 3870840"/>
                <a:gd name="connsiteY1" fmla="*/ 170437 h 822809"/>
                <a:gd name="connsiteX2" fmla="*/ 3720967 w 3870840"/>
                <a:gd name="connsiteY2" fmla="*/ 63984 h 822809"/>
                <a:gd name="connsiteX3" fmla="*/ 3378345 w 3870840"/>
                <a:gd name="connsiteY3" fmla="*/ 86 h 822809"/>
                <a:gd name="connsiteX4" fmla="*/ 2976917 w 3870840"/>
                <a:gd name="connsiteY4" fmla="*/ 77055 h 822809"/>
                <a:gd name="connsiteX5" fmla="*/ 1287687 w 3870840"/>
                <a:gd name="connsiteY5" fmla="*/ 462695 h 822809"/>
                <a:gd name="connsiteX6" fmla="*/ 291167 w 3870840"/>
                <a:gd name="connsiteY6" fmla="*/ 704211 h 822809"/>
                <a:gd name="connsiteX7" fmla="*/ 0 w 3870840"/>
                <a:gd name="connsiteY7" fmla="*/ 785565 h 822809"/>
                <a:gd name="connsiteX8" fmla="*/ 2038296 w 3870840"/>
                <a:gd name="connsiteY8" fmla="*/ 779508 h 822809"/>
                <a:gd name="connsiteX9" fmla="*/ 2934529 w 3870840"/>
                <a:gd name="connsiteY9" fmla="*/ 821898 h 822809"/>
                <a:gd name="connsiteX10" fmla="*/ 3273644 w 3870840"/>
                <a:gd name="connsiteY10" fmla="*/ 803731 h 822809"/>
                <a:gd name="connsiteX11" fmla="*/ 3630843 w 3870840"/>
                <a:gd name="connsiteY11" fmla="*/ 748519 h 822809"/>
                <a:gd name="connsiteX12" fmla="*/ 3813471 w 3870840"/>
                <a:gd name="connsiteY12" fmla="*/ 564220 h 822809"/>
                <a:gd name="connsiteX13" fmla="*/ 3870604 w 3870840"/>
                <a:gd name="connsiteY13" fmla="*/ 350435 h 822809"/>
                <a:gd name="connsiteX0" fmla="*/ 3870604 w 3870840"/>
                <a:gd name="connsiteY0" fmla="*/ 357360 h 829734"/>
                <a:gd name="connsiteX1" fmla="*/ 3829091 w 3870840"/>
                <a:gd name="connsiteY1" fmla="*/ 177362 h 829734"/>
                <a:gd name="connsiteX2" fmla="*/ 3720967 w 3870840"/>
                <a:gd name="connsiteY2" fmla="*/ 70909 h 829734"/>
                <a:gd name="connsiteX3" fmla="*/ 3447671 w 3870840"/>
                <a:gd name="connsiteY3" fmla="*/ 78 h 829734"/>
                <a:gd name="connsiteX4" fmla="*/ 2976917 w 3870840"/>
                <a:gd name="connsiteY4" fmla="*/ 83980 h 829734"/>
                <a:gd name="connsiteX5" fmla="*/ 1287687 w 3870840"/>
                <a:gd name="connsiteY5" fmla="*/ 469620 h 829734"/>
                <a:gd name="connsiteX6" fmla="*/ 291167 w 3870840"/>
                <a:gd name="connsiteY6" fmla="*/ 711136 h 829734"/>
                <a:gd name="connsiteX7" fmla="*/ 0 w 3870840"/>
                <a:gd name="connsiteY7" fmla="*/ 792490 h 829734"/>
                <a:gd name="connsiteX8" fmla="*/ 2038296 w 3870840"/>
                <a:gd name="connsiteY8" fmla="*/ 786433 h 829734"/>
                <a:gd name="connsiteX9" fmla="*/ 2934529 w 3870840"/>
                <a:gd name="connsiteY9" fmla="*/ 828823 h 829734"/>
                <a:gd name="connsiteX10" fmla="*/ 3273644 w 3870840"/>
                <a:gd name="connsiteY10" fmla="*/ 810656 h 829734"/>
                <a:gd name="connsiteX11" fmla="*/ 3630843 w 3870840"/>
                <a:gd name="connsiteY11" fmla="*/ 755444 h 829734"/>
                <a:gd name="connsiteX12" fmla="*/ 3813471 w 3870840"/>
                <a:gd name="connsiteY12" fmla="*/ 571145 h 829734"/>
                <a:gd name="connsiteX13" fmla="*/ 3870604 w 3870840"/>
                <a:gd name="connsiteY13" fmla="*/ 357360 h 82973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87687 w 3870840"/>
                <a:gd name="connsiteY5" fmla="*/ 469620 h 811324"/>
                <a:gd name="connsiteX6" fmla="*/ 291167 w 3870840"/>
                <a:gd name="connsiteY6" fmla="*/ 711136 h 811324"/>
                <a:gd name="connsiteX7" fmla="*/ 0 w 3870840"/>
                <a:gd name="connsiteY7" fmla="*/ 792490 h 811324"/>
                <a:gd name="connsiteX8" fmla="*/ 2038296 w 3870840"/>
                <a:gd name="connsiteY8" fmla="*/ 786433 h 811324"/>
                <a:gd name="connsiteX9" fmla="*/ 3273644 w 3870840"/>
                <a:gd name="connsiteY9" fmla="*/ 810656 h 811324"/>
                <a:gd name="connsiteX10" fmla="*/ 3630843 w 3870840"/>
                <a:gd name="connsiteY10" fmla="*/ 755444 h 811324"/>
                <a:gd name="connsiteX11" fmla="*/ 3813471 w 3870840"/>
                <a:gd name="connsiteY11" fmla="*/ 571145 h 811324"/>
                <a:gd name="connsiteX12" fmla="*/ 3870604 w 3870840"/>
                <a:gd name="connsiteY12" fmla="*/ 357360 h 81132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73822 w 3870840"/>
                <a:gd name="connsiteY5" fmla="*/ 532013 h 811324"/>
                <a:gd name="connsiteX6" fmla="*/ 291167 w 3870840"/>
                <a:gd name="connsiteY6" fmla="*/ 711136 h 811324"/>
                <a:gd name="connsiteX7" fmla="*/ 0 w 3870840"/>
                <a:gd name="connsiteY7" fmla="*/ 792490 h 811324"/>
                <a:gd name="connsiteX8" fmla="*/ 2038296 w 3870840"/>
                <a:gd name="connsiteY8" fmla="*/ 786433 h 811324"/>
                <a:gd name="connsiteX9" fmla="*/ 3273644 w 3870840"/>
                <a:gd name="connsiteY9" fmla="*/ 810656 h 811324"/>
                <a:gd name="connsiteX10" fmla="*/ 3630843 w 3870840"/>
                <a:gd name="connsiteY10" fmla="*/ 755444 h 811324"/>
                <a:gd name="connsiteX11" fmla="*/ 3813471 w 3870840"/>
                <a:gd name="connsiteY11" fmla="*/ 571145 h 811324"/>
                <a:gd name="connsiteX12" fmla="*/ 3870604 w 3870840"/>
                <a:gd name="connsiteY12" fmla="*/ 357360 h 81132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73822 w 3870840"/>
                <a:gd name="connsiteY5" fmla="*/ 532013 h 811324"/>
                <a:gd name="connsiteX6" fmla="*/ 0 w 3870840"/>
                <a:gd name="connsiteY6" fmla="*/ 792490 h 811324"/>
                <a:gd name="connsiteX7" fmla="*/ 2038296 w 3870840"/>
                <a:gd name="connsiteY7" fmla="*/ 786433 h 811324"/>
                <a:gd name="connsiteX8" fmla="*/ 3273644 w 3870840"/>
                <a:gd name="connsiteY8" fmla="*/ 810656 h 811324"/>
                <a:gd name="connsiteX9" fmla="*/ 3630843 w 3870840"/>
                <a:gd name="connsiteY9" fmla="*/ 755444 h 811324"/>
                <a:gd name="connsiteX10" fmla="*/ 3813471 w 3870840"/>
                <a:gd name="connsiteY10" fmla="*/ 571145 h 811324"/>
                <a:gd name="connsiteX11" fmla="*/ 3870604 w 3870840"/>
                <a:gd name="connsiteY11" fmla="*/ 357360 h 811324"/>
                <a:gd name="connsiteX0" fmla="*/ 3614097 w 3614333"/>
                <a:gd name="connsiteY0" fmla="*/ 357360 h 811324"/>
                <a:gd name="connsiteX1" fmla="*/ 3572584 w 3614333"/>
                <a:gd name="connsiteY1" fmla="*/ 177362 h 811324"/>
                <a:gd name="connsiteX2" fmla="*/ 3464460 w 3614333"/>
                <a:gd name="connsiteY2" fmla="*/ 70909 h 811324"/>
                <a:gd name="connsiteX3" fmla="*/ 3191164 w 3614333"/>
                <a:gd name="connsiteY3" fmla="*/ 78 h 811324"/>
                <a:gd name="connsiteX4" fmla="*/ 2720410 w 3614333"/>
                <a:gd name="connsiteY4" fmla="*/ 83980 h 811324"/>
                <a:gd name="connsiteX5" fmla="*/ 1017315 w 3614333"/>
                <a:gd name="connsiteY5" fmla="*/ 532013 h 811324"/>
                <a:gd name="connsiteX6" fmla="*/ 0 w 3614333"/>
                <a:gd name="connsiteY6" fmla="*/ 785559 h 811324"/>
                <a:gd name="connsiteX7" fmla="*/ 1781789 w 3614333"/>
                <a:gd name="connsiteY7" fmla="*/ 786433 h 811324"/>
                <a:gd name="connsiteX8" fmla="*/ 3017137 w 3614333"/>
                <a:gd name="connsiteY8" fmla="*/ 810656 h 811324"/>
                <a:gd name="connsiteX9" fmla="*/ 3374336 w 3614333"/>
                <a:gd name="connsiteY9" fmla="*/ 755444 h 811324"/>
                <a:gd name="connsiteX10" fmla="*/ 3556964 w 3614333"/>
                <a:gd name="connsiteY10" fmla="*/ 571145 h 811324"/>
                <a:gd name="connsiteX11" fmla="*/ 3614097 w 3614333"/>
                <a:gd name="connsiteY11" fmla="*/ 357360 h 81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4333" h="811324">
                  <a:moveTo>
                    <a:pt x="3614097" y="357360"/>
                  </a:moveTo>
                  <a:cubicBezTo>
                    <a:pt x="3616700" y="291730"/>
                    <a:pt x="3597523" y="225104"/>
                    <a:pt x="3572584" y="177362"/>
                  </a:cubicBezTo>
                  <a:cubicBezTo>
                    <a:pt x="3547645" y="129620"/>
                    <a:pt x="3528030" y="100456"/>
                    <a:pt x="3464460" y="70909"/>
                  </a:cubicBezTo>
                  <a:cubicBezTo>
                    <a:pt x="3400890" y="41362"/>
                    <a:pt x="3315172" y="-2101"/>
                    <a:pt x="3191164" y="78"/>
                  </a:cubicBezTo>
                  <a:cubicBezTo>
                    <a:pt x="3067156" y="2257"/>
                    <a:pt x="3082718" y="-4676"/>
                    <a:pt x="2720410" y="83980"/>
                  </a:cubicBezTo>
                  <a:cubicBezTo>
                    <a:pt x="2358102" y="172636"/>
                    <a:pt x="1580392" y="403466"/>
                    <a:pt x="1017315" y="532013"/>
                  </a:cubicBezTo>
                  <a:lnTo>
                    <a:pt x="0" y="785559"/>
                  </a:lnTo>
                  <a:cubicBezTo>
                    <a:pt x="291188" y="798108"/>
                    <a:pt x="457625" y="788452"/>
                    <a:pt x="1781789" y="786433"/>
                  </a:cubicBezTo>
                  <a:cubicBezTo>
                    <a:pt x="2327396" y="789461"/>
                    <a:pt x="2751713" y="815821"/>
                    <a:pt x="3017137" y="810656"/>
                  </a:cubicBezTo>
                  <a:cubicBezTo>
                    <a:pt x="3133189" y="798426"/>
                    <a:pt x="3284365" y="795362"/>
                    <a:pt x="3374336" y="755444"/>
                  </a:cubicBezTo>
                  <a:cubicBezTo>
                    <a:pt x="3464307" y="715526"/>
                    <a:pt x="3517004" y="637492"/>
                    <a:pt x="3556964" y="571145"/>
                  </a:cubicBezTo>
                  <a:cubicBezTo>
                    <a:pt x="3596924" y="504798"/>
                    <a:pt x="3611494" y="422991"/>
                    <a:pt x="3614097" y="35736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992E39-FAAF-425F-B6FD-74EA51BC8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707663" y="894736"/>
              <a:ext cx="875023" cy="645329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1579A1-E644-47E1-B382-8134073A5EB6}"/>
              </a:ext>
            </a:extLst>
          </p:cNvPr>
          <p:cNvSpPr/>
          <p:nvPr/>
        </p:nvSpPr>
        <p:spPr>
          <a:xfrm>
            <a:off x="781672" y="2354260"/>
            <a:ext cx="11302335" cy="1079373"/>
          </a:xfrm>
          <a:custGeom>
            <a:avLst/>
            <a:gdLst>
              <a:gd name="connsiteX0" fmla="*/ 11173098 w 11173098"/>
              <a:gd name="connsiteY0" fmla="*/ 217714 h 409302"/>
              <a:gd name="connsiteX1" fmla="*/ 10633166 w 11173098"/>
              <a:gd name="connsiteY1" fmla="*/ 217714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17714 h 409302"/>
              <a:gd name="connsiteX1" fmla="*/ 10633166 w 11173098"/>
              <a:gd name="connsiteY1" fmla="*/ 217714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17714 h 409302"/>
              <a:gd name="connsiteX1" fmla="*/ 10741450 w 11173098"/>
              <a:gd name="connsiteY1" fmla="*/ 221725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30843 h 422431"/>
              <a:gd name="connsiteX1" fmla="*/ 10741450 w 11173098"/>
              <a:gd name="connsiteY1" fmla="*/ 234854 h 422431"/>
              <a:gd name="connsiteX2" fmla="*/ 10554789 w 11173098"/>
              <a:gd name="connsiteY2" fmla="*/ 126340 h 422431"/>
              <a:gd name="connsiteX3" fmla="*/ 10432869 w 11173098"/>
              <a:gd name="connsiteY3" fmla="*/ 21837 h 422431"/>
              <a:gd name="connsiteX4" fmla="*/ 10197738 w 11173098"/>
              <a:gd name="connsiteY4" fmla="*/ 13129 h 422431"/>
              <a:gd name="connsiteX5" fmla="*/ 9875520 w 11173098"/>
              <a:gd name="connsiteY5" fmla="*/ 91506 h 422431"/>
              <a:gd name="connsiteX6" fmla="*/ 9396549 w 11173098"/>
              <a:gd name="connsiteY6" fmla="*/ 196009 h 422431"/>
              <a:gd name="connsiteX7" fmla="*/ 8769532 w 11173098"/>
              <a:gd name="connsiteY7" fmla="*/ 370180 h 422431"/>
              <a:gd name="connsiteX8" fmla="*/ 8525692 w 11173098"/>
              <a:gd name="connsiteY8" fmla="*/ 422431 h 422431"/>
              <a:gd name="connsiteX9" fmla="*/ 0 w 11173098"/>
              <a:gd name="connsiteY9" fmla="*/ 422431 h 422431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9396549 w 11173098"/>
              <a:gd name="connsiteY6" fmla="*/ 196580 h 423002"/>
              <a:gd name="connsiteX7" fmla="*/ 8769532 w 11173098"/>
              <a:gd name="connsiteY7" fmla="*/ 370751 h 423002"/>
              <a:gd name="connsiteX8" fmla="*/ 8525692 w 11173098"/>
              <a:gd name="connsiteY8" fmla="*/ 423002 h 423002"/>
              <a:gd name="connsiteX9" fmla="*/ 0 w 11173098"/>
              <a:gd name="connsiteY9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8525692 w 11173098"/>
              <a:gd name="connsiteY7" fmla="*/ 42300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8525692 w 11173098"/>
              <a:gd name="connsiteY7" fmla="*/ 42300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7422797 w 11173098"/>
              <a:gd name="connsiteY7" fmla="*/ 41899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7422797 w 11173098"/>
              <a:gd name="connsiteY7" fmla="*/ 418992 h 423002"/>
              <a:gd name="connsiteX8" fmla="*/ 0 w 11173098"/>
              <a:gd name="connsiteY8" fmla="*/ 423002 h 423002"/>
              <a:gd name="connsiteX0" fmla="*/ 11173098 w 11173098"/>
              <a:gd name="connsiteY0" fmla="*/ 231414 h 427554"/>
              <a:gd name="connsiteX1" fmla="*/ 10741450 w 11173098"/>
              <a:gd name="connsiteY1" fmla="*/ 235425 h 427554"/>
              <a:gd name="connsiteX2" fmla="*/ 10554789 w 11173098"/>
              <a:gd name="connsiteY2" fmla="*/ 126911 h 427554"/>
              <a:gd name="connsiteX3" fmla="*/ 10432869 w 11173098"/>
              <a:gd name="connsiteY3" fmla="*/ 22408 h 427554"/>
              <a:gd name="connsiteX4" fmla="*/ 10197738 w 11173098"/>
              <a:gd name="connsiteY4" fmla="*/ 13700 h 427554"/>
              <a:gd name="connsiteX5" fmla="*/ 9875520 w 11173098"/>
              <a:gd name="connsiteY5" fmla="*/ 92077 h 427554"/>
              <a:gd name="connsiteX6" fmla="*/ 9014174 w 11173098"/>
              <a:gd name="connsiteY6" fmla="*/ 318614 h 427554"/>
              <a:gd name="connsiteX7" fmla="*/ 7422797 w 11173098"/>
              <a:gd name="connsiteY7" fmla="*/ 418992 h 427554"/>
              <a:gd name="connsiteX8" fmla="*/ 0 w 11173098"/>
              <a:gd name="connsiteY8" fmla="*/ 423002 h 427554"/>
              <a:gd name="connsiteX0" fmla="*/ 11173098 w 11173098"/>
              <a:gd name="connsiteY0" fmla="*/ 231414 h 429318"/>
              <a:gd name="connsiteX1" fmla="*/ 10741450 w 11173098"/>
              <a:gd name="connsiteY1" fmla="*/ 235425 h 429318"/>
              <a:gd name="connsiteX2" fmla="*/ 10554789 w 11173098"/>
              <a:gd name="connsiteY2" fmla="*/ 126911 h 429318"/>
              <a:gd name="connsiteX3" fmla="*/ 10432869 w 11173098"/>
              <a:gd name="connsiteY3" fmla="*/ 22408 h 429318"/>
              <a:gd name="connsiteX4" fmla="*/ 10197738 w 11173098"/>
              <a:gd name="connsiteY4" fmla="*/ 13700 h 429318"/>
              <a:gd name="connsiteX5" fmla="*/ 9875520 w 11173098"/>
              <a:gd name="connsiteY5" fmla="*/ 92077 h 429318"/>
              <a:gd name="connsiteX6" fmla="*/ 9110426 w 11173098"/>
              <a:gd name="connsiteY6" fmla="*/ 294551 h 429318"/>
              <a:gd name="connsiteX7" fmla="*/ 7422797 w 11173098"/>
              <a:gd name="connsiteY7" fmla="*/ 418992 h 429318"/>
              <a:gd name="connsiteX8" fmla="*/ 0 w 11173098"/>
              <a:gd name="connsiteY8" fmla="*/ 423002 h 429318"/>
              <a:gd name="connsiteX0" fmla="*/ 11150704 w 11150704"/>
              <a:gd name="connsiteY0" fmla="*/ 238878 h 429318"/>
              <a:gd name="connsiteX1" fmla="*/ 10741450 w 11150704"/>
              <a:gd name="connsiteY1" fmla="*/ 235425 h 429318"/>
              <a:gd name="connsiteX2" fmla="*/ 10554789 w 11150704"/>
              <a:gd name="connsiteY2" fmla="*/ 126911 h 429318"/>
              <a:gd name="connsiteX3" fmla="*/ 10432869 w 11150704"/>
              <a:gd name="connsiteY3" fmla="*/ 22408 h 429318"/>
              <a:gd name="connsiteX4" fmla="*/ 10197738 w 11150704"/>
              <a:gd name="connsiteY4" fmla="*/ 13700 h 429318"/>
              <a:gd name="connsiteX5" fmla="*/ 9875520 w 11150704"/>
              <a:gd name="connsiteY5" fmla="*/ 92077 h 429318"/>
              <a:gd name="connsiteX6" fmla="*/ 9110426 w 11150704"/>
              <a:gd name="connsiteY6" fmla="*/ 294551 h 429318"/>
              <a:gd name="connsiteX7" fmla="*/ 7422797 w 11150704"/>
              <a:gd name="connsiteY7" fmla="*/ 418992 h 429318"/>
              <a:gd name="connsiteX8" fmla="*/ 0 w 11150704"/>
              <a:gd name="connsiteY8" fmla="*/ 423002 h 429318"/>
              <a:gd name="connsiteX0" fmla="*/ 11150704 w 11150704"/>
              <a:gd name="connsiteY0" fmla="*/ 238878 h 429318"/>
              <a:gd name="connsiteX1" fmla="*/ 10741450 w 11150704"/>
              <a:gd name="connsiteY1" fmla="*/ 235425 h 429318"/>
              <a:gd name="connsiteX2" fmla="*/ 10554789 w 11150704"/>
              <a:gd name="connsiteY2" fmla="*/ 126911 h 429318"/>
              <a:gd name="connsiteX3" fmla="*/ 10432869 w 11150704"/>
              <a:gd name="connsiteY3" fmla="*/ 22408 h 429318"/>
              <a:gd name="connsiteX4" fmla="*/ 10197738 w 11150704"/>
              <a:gd name="connsiteY4" fmla="*/ 13700 h 429318"/>
              <a:gd name="connsiteX5" fmla="*/ 9875520 w 11150704"/>
              <a:gd name="connsiteY5" fmla="*/ 92077 h 429318"/>
              <a:gd name="connsiteX6" fmla="*/ 9110426 w 11150704"/>
              <a:gd name="connsiteY6" fmla="*/ 294551 h 429318"/>
              <a:gd name="connsiteX7" fmla="*/ 7422797 w 11150704"/>
              <a:gd name="connsiteY7" fmla="*/ 418992 h 429318"/>
              <a:gd name="connsiteX8" fmla="*/ 0 w 11150704"/>
              <a:gd name="connsiteY8" fmla="*/ 423002 h 429318"/>
              <a:gd name="connsiteX0" fmla="*/ 11158168 w 11158168"/>
              <a:gd name="connsiteY0" fmla="*/ 238878 h 429318"/>
              <a:gd name="connsiteX1" fmla="*/ 10741450 w 11158168"/>
              <a:gd name="connsiteY1" fmla="*/ 235425 h 429318"/>
              <a:gd name="connsiteX2" fmla="*/ 10554789 w 11158168"/>
              <a:gd name="connsiteY2" fmla="*/ 126911 h 429318"/>
              <a:gd name="connsiteX3" fmla="*/ 10432869 w 11158168"/>
              <a:gd name="connsiteY3" fmla="*/ 22408 h 429318"/>
              <a:gd name="connsiteX4" fmla="*/ 10197738 w 11158168"/>
              <a:gd name="connsiteY4" fmla="*/ 13700 h 429318"/>
              <a:gd name="connsiteX5" fmla="*/ 9875520 w 11158168"/>
              <a:gd name="connsiteY5" fmla="*/ 92077 h 429318"/>
              <a:gd name="connsiteX6" fmla="*/ 9110426 w 11158168"/>
              <a:gd name="connsiteY6" fmla="*/ 294551 h 429318"/>
              <a:gd name="connsiteX7" fmla="*/ 7422797 w 11158168"/>
              <a:gd name="connsiteY7" fmla="*/ 418992 h 429318"/>
              <a:gd name="connsiteX8" fmla="*/ 0 w 11158168"/>
              <a:gd name="connsiteY8" fmla="*/ 423002 h 429318"/>
              <a:gd name="connsiteX0" fmla="*/ 6454802 w 6454802"/>
              <a:gd name="connsiteY0" fmla="*/ 238878 h 426703"/>
              <a:gd name="connsiteX1" fmla="*/ 6038084 w 6454802"/>
              <a:gd name="connsiteY1" fmla="*/ 235425 h 426703"/>
              <a:gd name="connsiteX2" fmla="*/ 5851423 w 6454802"/>
              <a:gd name="connsiteY2" fmla="*/ 126911 h 426703"/>
              <a:gd name="connsiteX3" fmla="*/ 5729503 w 6454802"/>
              <a:gd name="connsiteY3" fmla="*/ 22408 h 426703"/>
              <a:gd name="connsiteX4" fmla="*/ 5494372 w 6454802"/>
              <a:gd name="connsiteY4" fmla="*/ 13700 h 426703"/>
              <a:gd name="connsiteX5" fmla="*/ 5172154 w 6454802"/>
              <a:gd name="connsiteY5" fmla="*/ 92077 h 426703"/>
              <a:gd name="connsiteX6" fmla="*/ 4407060 w 6454802"/>
              <a:gd name="connsiteY6" fmla="*/ 294551 h 426703"/>
              <a:gd name="connsiteX7" fmla="*/ 2719431 w 6454802"/>
              <a:gd name="connsiteY7" fmla="*/ 418992 h 426703"/>
              <a:gd name="connsiteX8" fmla="*/ 0 w 6454802"/>
              <a:gd name="connsiteY8" fmla="*/ 414844 h 426703"/>
              <a:gd name="connsiteX0" fmla="*/ 4386626 w 4386626"/>
              <a:gd name="connsiteY0" fmla="*/ 238878 h 427897"/>
              <a:gd name="connsiteX1" fmla="*/ 3969908 w 4386626"/>
              <a:gd name="connsiteY1" fmla="*/ 235425 h 427897"/>
              <a:gd name="connsiteX2" fmla="*/ 3783247 w 4386626"/>
              <a:gd name="connsiteY2" fmla="*/ 126911 h 427897"/>
              <a:gd name="connsiteX3" fmla="*/ 3661327 w 4386626"/>
              <a:gd name="connsiteY3" fmla="*/ 22408 h 427897"/>
              <a:gd name="connsiteX4" fmla="*/ 3426196 w 4386626"/>
              <a:gd name="connsiteY4" fmla="*/ 13700 h 427897"/>
              <a:gd name="connsiteX5" fmla="*/ 3103978 w 4386626"/>
              <a:gd name="connsiteY5" fmla="*/ 92077 h 427897"/>
              <a:gd name="connsiteX6" fmla="*/ 2338884 w 4386626"/>
              <a:gd name="connsiteY6" fmla="*/ 294551 h 427897"/>
              <a:gd name="connsiteX7" fmla="*/ 651255 w 4386626"/>
              <a:gd name="connsiteY7" fmla="*/ 418992 h 427897"/>
              <a:gd name="connsiteX8" fmla="*/ 0 w 4386626"/>
              <a:gd name="connsiteY8" fmla="*/ 418923 h 427897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0 w 4386626"/>
              <a:gd name="connsiteY7" fmla="*/ 418923 h 418923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1152909 w 4386626"/>
              <a:gd name="connsiteY7" fmla="*/ 367156 h 418923"/>
              <a:gd name="connsiteX8" fmla="*/ 0 w 4386626"/>
              <a:gd name="connsiteY8" fmla="*/ 418923 h 418923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1152909 w 4386626"/>
              <a:gd name="connsiteY7" fmla="*/ 399790 h 418923"/>
              <a:gd name="connsiteX8" fmla="*/ 0 w 4386626"/>
              <a:gd name="connsiteY8" fmla="*/ 418923 h 4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6626" h="418923">
                <a:moveTo>
                  <a:pt x="4386626" y="238878"/>
                </a:moveTo>
                <a:cubicBezTo>
                  <a:pt x="4247720" y="237727"/>
                  <a:pt x="4070471" y="254086"/>
                  <a:pt x="3969908" y="235425"/>
                </a:cubicBezTo>
                <a:cubicBezTo>
                  <a:pt x="3869345" y="216764"/>
                  <a:pt x="3816630" y="161745"/>
                  <a:pt x="3783247" y="126911"/>
                </a:cubicBezTo>
                <a:lnTo>
                  <a:pt x="3661327" y="22408"/>
                </a:lnTo>
                <a:cubicBezTo>
                  <a:pt x="3601819" y="3540"/>
                  <a:pt x="3533602" y="-12426"/>
                  <a:pt x="3426196" y="13700"/>
                </a:cubicBezTo>
                <a:lnTo>
                  <a:pt x="3103978" y="92077"/>
                </a:lnTo>
                <a:lnTo>
                  <a:pt x="2338884" y="294551"/>
                </a:lnTo>
                <a:cubicBezTo>
                  <a:pt x="2013706" y="340397"/>
                  <a:pt x="1542723" y="379061"/>
                  <a:pt x="1152909" y="399790"/>
                </a:cubicBezTo>
                <a:lnTo>
                  <a:pt x="0" y="418923"/>
                </a:lnTo>
              </a:path>
            </a:pathLst>
          </a:custGeom>
          <a:noFill/>
          <a:ln w="57150">
            <a:solidFill>
              <a:srgbClr val="CFB87C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A641FD0-9E5C-44C9-BB3A-A5EB36EABBDB}"/>
              </a:ext>
            </a:extLst>
          </p:cNvPr>
          <p:cNvSpPr/>
          <p:nvPr/>
        </p:nvSpPr>
        <p:spPr>
          <a:xfrm>
            <a:off x="1065538" y="3152453"/>
            <a:ext cx="11034497" cy="449589"/>
          </a:xfrm>
          <a:custGeom>
            <a:avLst/>
            <a:gdLst>
              <a:gd name="connsiteX0" fmla="*/ 11155680 w 11155680"/>
              <a:gd name="connsiteY0" fmla="*/ 0 h 174171"/>
              <a:gd name="connsiteX1" fmla="*/ 10755086 w 11155680"/>
              <a:gd name="connsiteY1" fmla="*/ 0 h 174171"/>
              <a:gd name="connsiteX2" fmla="*/ 10607040 w 11155680"/>
              <a:gd name="connsiteY2" fmla="*/ 26126 h 174171"/>
              <a:gd name="connsiteX3" fmla="*/ 10458994 w 11155680"/>
              <a:gd name="connsiteY3" fmla="*/ 104503 h 174171"/>
              <a:gd name="connsiteX4" fmla="*/ 10363200 w 11155680"/>
              <a:gd name="connsiteY4" fmla="*/ 165463 h 174171"/>
              <a:gd name="connsiteX5" fmla="*/ 10145486 w 11155680"/>
              <a:gd name="connsiteY5" fmla="*/ 174171 h 174171"/>
              <a:gd name="connsiteX6" fmla="*/ 9335589 w 11155680"/>
              <a:gd name="connsiteY6" fmla="*/ 165463 h 174171"/>
              <a:gd name="connsiteX7" fmla="*/ 8900160 w 11155680"/>
              <a:gd name="connsiteY7" fmla="*/ 148046 h 174171"/>
              <a:gd name="connsiteX8" fmla="*/ 0 w 11155680"/>
              <a:gd name="connsiteY8" fmla="*/ 148046 h 174171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48046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48046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5510 h 174493"/>
              <a:gd name="connsiteX0" fmla="*/ 11174341 w 11174341"/>
              <a:gd name="connsiteY0" fmla="*/ 0 h 174493"/>
              <a:gd name="connsiteX1" fmla="*/ 10773747 w 11174341"/>
              <a:gd name="connsiteY1" fmla="*/ 0 h 174493"/>
              <a:gd name="connsiteX2" fmla="*/ 10625701 w 11174341"/>
              <a:gd name="connsiteY2" fmla="*/ 26126 h 174493"/>
              <a:gd name="connsiteX3" fmla="*/ 10477655 w 11174341"/>
              <a:gd name="connsiteY3" fmla="*/ 104503 h 174493"/>
              <a:gd name="connsiteX4" fmla="*/ 10381861 w 11174341"/>
              <a:gd name="connsiteY4" fmla="*/ 165463 h 174493"/>
              <a:gd name="connsiteX5" fmla="*/ 10164147 w 11174341"/>
              <a:gd name="connsiteY5" fmla="*/ 174171 h 174493"/>
              <a:gd name="connsiteX6" fmla="*/ 9354250 w 11174341"/>
              <a:gd name="connsiteY6" fmla="*/ 165463 h 174493"/>
              <a:gd name="connsiteX7" fmla="*/ 8918821 w 11174341"/>
              <a:gd name="connsiteY7" fmla="*/ 148046 h 174493"/>
              <a:gd name="connsiteX8" fmla="*/ 0 w 11174341"/>
              <a:gd name="connsiteY8" fmla="*/ 159242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9242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9242 h 174493"/>
              <a:gd name="connsiteX0" fmla="*/ 11170609 w 11170609"/>
              <a:gd name="connsiteY0" fmla="*/ 0 h 174493"/>
              <a:gd name="connsiteX1" fmla="*/ 10770015 w 11170609"/>
              <a:gd name="connsiteY1" fmla="*/ 0 h 174493"/>
              <a:gd name="connsiteX2" fmla="*/ 10621969 w 11170609"/>
              <a:gd name="connsiteY2" fmla="*/ 26126 h 174493"/>
              <a:gd name="connsiteX3" fmla="*/ 10473923 w 11170609"/>
              <a:gd name="connsiteY3" fmla="*/ 104503 h 174493"/>
              <a:gd name="connsiteX4" fmla="*/ 10378129 w 11170609"/>
              <a:gd name="connsiteY4" fmla="*/ 165463 h 174493"/>
              <a:gd name="connsiteX5" fmla="*/ 10160415 w 11170609"/>
              <a:gd name="connsiteY5" fmla="*/ 174171 h 174493"/>
              <a:gd name="connsiteX6" fmla="*/ 9350518 w 11170609"/>
              <a:gd name="connsiteY6" fmla="*/ 165463 h 174493"/>
              <a:gd name="connsiteX7" fmla="*/ 8915089 w 11170609"/>
              <a:gd name="connsiteY7" fmla="*/ 148046 h 174493"/>
              <a:gd name="connsiteX8" fmla="*/ 0 w 11170609"/>
              <a:gd name="connsiteY8" fmla="*/ 159242 h 174493"/>
              <a:gd name="connsiteX0" fmla="*/ 11144484 w 11144484"/>
              <a:gd name="connsiteY0" fmla="*/ 0 h 174493"/>
              <a:gd name="connsiteX1" fmla="*/ 10743890 w 11144484"/>
              <a:gd name="connsiteY1" fmla="*/ 0 h 174493"/>
              <a:gd name="connsiteX2" fmla="*/ 10595844 w 11144484"/>
              <a:gd name="connsiteY2" fmla="*/ 26126 h 174493"/>
              <a:gd name="connsiteX3" fmla="*/ 10447798 w 11144484"/>
              <a:gd name="connsiteY3" fmla="*/ 104503 h 174493"/>
              <a:gd name="connsiteX4" fmla="*/ 10352004 w 11144484"/>
              <a:gd name="connsiteY4" fmla="*/ 165463 h 174493"/>
              <a:gd name="connsiteX5" fmla="*/ 10134290 w 11144484"/>
              <a:gd name="connsiteY5" fmla="*/ 174171 h 174493"/>
              <a:gd name="connsiteX6" fmla="*/ 9324393 w 11144484"/>
              <a:gd name="connsiteY6" fmla="*/ 165463 h 174493"/>
              <a:gd name="connsiteX7" fmla="*/ 8888964 w 11144484"/>
              <a:gd name="connsiteY7" fmla="*/ 148046 h 174493"/>
              <a:gd name="connsiteX8" fmla="*/ 0 w 11144484"/>
              <a:gd name="connsiteY8" fmla="*/ 159242 h 174493"/>
              <a:gd name="connsiteX0" fmla="*/ 11043713 w 11043713"/>
              <a:gd name="connsiteY0" fmla="*/ 0 h 174493"/>
              <a:gd name="connsiteX1" fmla="*/ 10643119 w 11043713"/>
              <a:gd name="connsiteY1" fmla="*/ 0 h 174493"/>
              <a:gd name="connsiteX2" fmla="*/ 10495073 w 11043713"/>
              <a:gd name="connsiteY2" fmla="*/ 26126 h 174493"/>
              <a:gd name="connsiteX3" fmla="*/ 10347027 w 11043713"/>
              <a:gd name="connsiteY3" fmla="*/ 104503 h 174493"/>
              <a:gd name="connsiteX4" fmla="*/ 10251233 w 11043713"/>
              <a:gd name="connsiteY4" fmla="*/ 165463 h 174493"/>
              <a:gd name="connsiteX5" fmla="*/ 10033519 w 11043713"/>
              <a:gd name="connsiteY5" fmla="*/ 174171 h 174493"/>
              <a:gd name="connsiteX6" fmla="*/ 9223622 w 11043713"/>
              <a:gd name="connsiteY6" fmla="*/ 165463 h 174493"/>
              <a:gd name="connsiteX7" fmla="*/ 8788193 w 11043713"/>
              <a:gd name="connsiteY7" fmla="*/ 148046 h 174493"/>
              <a:gd name="connsiteX8" fmla="*/ 0 w 11043713"/>
              <a:gd name="connsiteY8" fmla="*/ 159242 h 174493"/>
              <a:gd name="connsiteX0" fmla="*/ 11058642 w 11058642"/>
              <a:gd name="connsiteY0" fmla="*/ 0 h 174493"/>
              <a:gd name="connsiteX1" fmla="*/ 10658048 w 11058642"/>
              <a:gd name="connsiteY1" fmla="*/ 0 h 174493"/>
              <a:gd name="connsiteX2" fmla="*/ 10510002 w 11058642"/>
              <a:gd name="connsiteY2" fmla="*/ 26126 h 174493"/>
              <a:gd name="connsiteX3" fmla="*/ 10361956 w 11058642"/>
              <a:gd name="connsiteY3" fmla="*/ 104503 h 174493"/>
              <a:gd name="connsiteX4" fmla="*/ 10266162 w 11058642"/>
              <a:gd name="connsiteY4" fmla="*/ 165463 h 174493"/>
              <a:gd name="connsiteX5" fmla="*/ 10048448 w 11058642"/>
              <a:gd name="connsiteY5" fmla="*/ 174171 h 174493"/>
              <a:gd name="connsiteX6" fmla="*/ 9238551 w 11058642"/>
              <a:gd name="connsiteY6" fmla="*/ 165463 h 174493"/>
              <a:gd name="connsiteX7" fmla="*/ 8803122 w 11058642"/>
              <a:gd name="connsiteY7" fmla="*/ 148046 h 174493"/>
              <a:gd name="connsiteX8" fmla="*/ 0 w 11058642"/>
              <a:gd name="connsiteY8" fmla="*/ 159242 h 174493"/>
              <a:gd name="connsiteX0" fmla="*/ 11062374 w 11062374"/>
              <a:gd name="connsiteY0" fmla="*/ 0 h 174493"/>
              <a:gd name="connsiteX1" fmla="*/ 10661780 w 11062374"/>
              <a:gd name="connsiteY1" fmla="*/ 0 h 174493"/>
              <a:gd name="connsiteX2" fmla="*/ 10513734 w 11062374"/>
              <a:gd name="connsiteY2" fmla="*/ 26126 h 174493"/>
              <a:gd name="connsiteX3" fmla="*/ 10365688 w 11062374"/>
              <a:gd name="connsiteY3" fmla="*/ 104503 h 174493"/>
              <a:gd name="connsiteX4" fmla="*/ 10269894 w 11062374"/>
              <a:gd name="connsiteY4" fmla="*/ 165463 h 174493"/>
              <a:gd name="connsiteX5" fmla="*/ 10052180 w 11062374"/>
              <a:gd name="connsiteY5" fmla="*/ 174171 h 174493"/>
              <a:gd name="connsiteX6" fmla="*/ 9242283 w 11062374"/>
              <a:gd name="connsiteY6" fmla="*/ 165463 h 174493"/>
              <a:gd name="connsiteX7" fmla="*/ 8806854 w 11062374"/>
              <a:gd name="connsiteY7" fmla="*/ 148046 h 174493"/>
              <a:gd name="connsiteX8" fmla="*/ 0 w 11062374"/>
              <a:gd name="connsiteY8" fmla="*/ 159242 h 174493"/>
              <a:gd name="connsiteX0" fmla="*/ 11062374 w 11062374"/>
              <a:gd name="connsiteY0" fmla="*/ 0 h 174493"/>
              <a:gd name="connsiteX1" fmla="*/ 10661780 w 11062374"/>
              <a:gd name="connsiteY1" fmla="*/ 0 h 174493"/>
              <a:gd name="connsiteX2" fmla="*/ 10513734 w 11062374"/>
              <a:gd name="connsiteY2" fmla="*/ 26126 h 174493"/>
              <a:gd name="connsiteX3" fmla="*/ 10365688 w 11062374"/>
              <a:gd name="connsiteY3" fmla="*/ 104503 h 174493"/>
              <a:gd name="connsiteX4" fmla="*/ 10269894 w 11062374"/>
              <a:gd name="connsiteY4" fmla="*/ 165463 h 174493"/>
              <a:gd name="connsiteX5" fmla="*/ 10052180 w 11062374"/>
              <a:gd name="connsiteY5" fmla="*/ 174171 h 174493"/>
              <a:gd name="connsiteX6" fmla="*/ 8806854 w 11062374"/>
              <a:gd name="connsiteY6" fmla="*/ 148046 h 174493"/>
              <a:gd name="connsiteX7" fmla="*/ 0 w 11062374"/>
              <a:gd name="connsiteY7" fmla="*/ 159242 h 174493"/>
              <a:gd name="connsiteX0" fmla="*/ 6391642 w 6391642"/>
              <a:gd name="connsiteY0" fmla="*/ 0 h 174493"/>
              <a:gd name="connsiteX1" fmla="*/ 5991048 w 6391642"/>
              <a:gd name="connsiteY1" fmla="*/ 0 h 174493"/>
              <a:gd name="connsiteX2" fmla="*/ 5843002 w 6391642"/>
              <a:gd name="connsiteY2" fmla="*/ 26126 h 174493"/>
              <a:gd name="connsiteX3" fmla="*/ 5694956 w 6391642"/>
              <a:gd name="connsiteY3" fmla="*/ 104503 h 174493"/>
              <a:gd name="connsiteX4" fmla="*/ 5599162 w 6391642"/>
              <a:gd name="connsiteY4" fmla="*/ 165463 h 174493"/>
              <a:gd name="connsiteX5" fmla="*/ 5381448 w 6391642"/>
              <a:gd name="connsiteY5" fmla="*/ 174171 h 174493"/>
              <a:gd name="connsiteX6" fmla="*/ 4136122 w 6391642"/>
              <a:gd name="connsiteY6" fmla="*/ 148046 h 174493"/>
              <a:gd name="connsiteX7" fmla="*/ 0 w 6391642"/>
              <a:gd name="connsiteY7" fmla="*/ 151083 h 174493"/>
              <a:gd name="connsiteX0" fmla="*/ 4250040 w 4250040"/>
              <a:gd name="connsiteY0" fmla="*/ 0 h 174493"/>
              <a:gd name="connsiteX1" fmla="*/ 3849446 w 4250040"/>
              <a:gd name="connsiteY1" fmla="*/ 0 h 174493"/>
              <a:gd name="connsiteX2" fmla="*/ 3701400 w 4250040"/>
              <a:gd name="connsiteY2" fmla="*/ 26126 h 174493"/>
              <a:gd name="connsiteX3" fmla="*/ 3553354 w 4250040"/>
              <a:gd name="connsiteY3" fmla="*/ 104503 h 174493"/>
              <a:gd name="connsiteX4" fmla="*/ 3457560 w 4250040"/>
              <a:gd name="connsiteY4" fmla="*/ 165463 h 174493"/>
              <a:gd name="connsiteX5" fmla="*/ 3239846 w 4250040"/>
              <a:gd name="connsiteY5" fmla="*/ 174171 h 174493"/>
              <a:gd name="connsiteX6" fmla="*/ 1994520 w 4250040"/>
              <a:gd name="connsiteY6" fmla="*/ 148046 h 174493"/>
              <a:gd name="connsiteX7" fmla="*/ 0 w 4250040"/>
              <a:gd name="connsiteY7" fmla="*/ 142924 h 174493"/>
              <a:gd name="connsiteX0" fmla="*/ 4270436 w 4270436"/>
              <a:gd name="connsiteY0" fmla="*/ 0 h 174493"/>
              <a:gd name="connsiteX1" fmla="*/ 3869842 w 4270436"/>
              <a:gd name="connsiteY1" fmla="*/ 0 h 174493"/>
              <a:gd name="connsiteX2" fmla="*/ 3721796 w 4270436"/>
              <a:gd name="connsiteY2" fmla="*/ 26126 h 174493"/>
              <a:gd name="connsiteX3" fmla="*/ 3573750 w 4270436"/>
              <a:gd name="connsiteY3" fmla="*/ 104503 h 174493"/>
              <a:gd name="connsiteX4" fmla="*/ 3477956 w 4270436"/>
              <a:gd name="connsiteY4" fmla="*/ 165463 h 174493"/>
              <a:gd name="connsiteX5" fmla="*/ 3260242 w 4270436"/>
              <a:gd name="connsiteY5" fmla="*/ 174171 h 174493"/>
              <a:gd name="connsiteX6" fmla="*/ 2014916 w 4270436"/>
              <a:gd name="connsiteY6" fmla="*/ 148046 h 174493"/>
              <a:gd name="connsiteX7" fmla="*/ 0 w 4270436"/>
              <a:gd name="connsiteY7" fmla="*/ 151082 h 174493"/>
              <a:gd name="connsiteX0" fmla="*/ 4282674 w 4282674"/>
              <a:gd name="connsiteY0" fmla="*/ 0 h 174493"/>
              <a:gd name="connsiteX1" fmla="*/ 3882080 w 4282674"/>
              <a:gd name="connsiteY1" fmla="*/ 0 h 174493"/>
              <a:gd name="connsiteX2" fmla="*/ 3734034 w 4282674"/>
              <a:gd name="connsiteY2" fmla="*/ 26126 h 174493"/>
              <a:gd name="connsiteX3" fmla="*/ 3585988 w 4282674"/>
              <a:gd name="connsiteY3" fmla="*/ 104503 h 174493"/>
              <a:gd name="connsiteX4" fmla="*/ 3490194 w 4282674"/>
              <a:gd name="connsiteY4" fmla="*/ 165463 h 174493"/>
              <a:gd name="connsiteX5" fmla="*/ 3272480 w 4282674"/>
              <a:gd name="connsiteY5" fmla="*/ 174171 h 174493"/>
              <a:gd name="connsiteX6" fmla="*/ 2027154 w 4282674"/>
              <a:gd name="connsiteY6" fmla="*/ 148046 h 174493"/>
              <a:gd name="connsiteX7" fmla="*/ 0 w 4282674"/>
              <a:gd name="connsiteY7" fmla="*/ 151082 h 17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2674" h="174493">
                <a:moveTo>
                  <a:pt x="4282674" y="0"/>
                </a:moveTo>
                <a:lnTo>
                  <a:pt x="3882080" y="0"/>
                </a:lnTo>
                <a:cubicBezTo>
                  <a:pt x="3790640" y="4354"/>
                  <a:pt x="3783383" y="8709"/>
                  <a:pt x="3734034" y="26126"/>
                </a:cubicBezTo>
                <a:cubicBezTo>
                  <a:pt x="3684685" y="43543"/>
                  <a:pt x="3626628" y="81280"/>
                  <a:pt x="3585988" y="104503"/>
                </a:cubicBezTo>
                <a:cubicBezTo>
                  <a:pt x="3545348" y="127726"/>
                  <a:pt x="3542445" y="153852"/>
                  <a:pt x="3490194" y="165463"/>
                </a:cubicBezTo>
                <a:cubicBezTo>
                  <a:pt x="3437943" y="177074"/>
                  <a:pt x="3443748" y="174171"/>
                  <a:pt x="3272480" y="174171"/>
                </a:cubicBezTo>
                <a:cubicBezTo>
                  <a:pt x="2857371" y="165463"/>
                  <a:pt x="2572567" y="151894"/>
                  <a:pt x="2027154" y="148046"/>
                </a:cubicBezTo>
                <a:lnTo>
                  <a:pt x="0" y="151082"/>
                </a:lnTo>
              </a:path>
            </a:pathLst>
          </a:custGeom>
          <a:noFill/>
          <a:ln w="57150">
            <a:solidFill>
              <a:srgbClr val="CFB87C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055D98-C87D-400A-80CF-18F00CE76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82704"/>
            <a:ext cx="7315200" cy="606425"/>
          </a:xfrm>
        </p:spPr>
        <p:txBody>
          <a:bodyPr anchor="b"/>
          <a:lstStyle>
            <a:lvl1pPr marL="0" indent="0">
              <a:buNone/>
              <a:defRPr b="1" i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41398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8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D058D-006C-45F6-827F-2AEED27266B3}" type="datetime1">
              <a:rPr lang="en-US" smtClean="0"/>
              <a:t>1/8/2025</a:t>
            </a:fld>
            <a:r>
              <a:rPr lang="en-US"/>
              <a:t> 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1A587-4483-4ACB-9B71-05EDA7F6BA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Colorado - Boulder Smead Aerospace Engineering Sciences</a:t>
            </a:r>
          </a:p>
        </p:txBody>
      </p:sp>
    </p:spTree>
    <p:extLst>
      <p:ext uri="{BB962C8B-B14F-4D97-AF65-F5344CB8AC3E}">
        <p14:creationId xmlns:p14="http://schemas.microsoft.com/office/powerpoint/2010/main" val="851911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8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2AF080-FE2B-406F-B720-14D358EC8E28}" type="datetime1">
              <a:rPr lang="en-US" smtClean="0"/>
              <a:t>1/8/2025</a:t>
            </a:fld>
            <a:r>
              <a:rPr lang="en-US"/>
              <a:t> 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1A587-4483-4ACB-9B71-05EDA7F6BA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ASEN2002 Intro to Thermodynamics and Aerodynamics               	             Fall 2018</a:t>
            </a:r>
          </a:p>
        </p:txBody>
      </p:sp>
    </p:spTree>
    <p:extLst>
      <p:ext uri="{BB962C8B-B14F-4D97-AF65-F5344CB8AC3E}">
        <p14:creationId xmlns:p14="http://schemas.microsoft.com/office/powerpoint/2010/main" val="156656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159D-4A37-4505-B16A-3C77227D8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1891862"/>
            <a:ext cx="7315201" cy="125805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68CA4-1DB2-46E5-9E9A-42E3FCBAC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2" y="3602038"/>
            <a:ext cx="9829801" cy="1655762"/>
          </a:xfrm>
        </p:spPr>
        <p:txBody>
          <a:bodyPr/>
          <a:lstStyle>
            <a:lvl1pPr marL="0" indent="0" algn="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CFC7-62DC-448D-B15F-A45B062A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20C97-4032-4B29-A1C5-638AC1B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6B85-CCB6-4A3E-8106-DAB39566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D66952-5E8D-445D-B639-6AE7D07284C2}"/>
              </a:ext>
            </a:extLst>
          </p:cNvPr>
          <p:cNvGrpSpPr/>
          <p:nvPr/>
        </p:nvGrpSpPr>
        <p:grpSpPr>
          <a:xfrm>
            <a:off x="6220612" y="2495403"/>
            <a:ext cx="4190963" cy="940761"/>
            <a:chOff x="4489635" y="858690"/>
            <a:chExt cx="3157118" cy="70869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33BF4C-375E-472C-8F0C-9CA3E39CDDB0}"/>
                </a:ext>
              </a:extLst>
            </p:cNvPr>
            <p:cNvSpPr/>
            <p:nvPr userDrawn="1"/>
          </p:nvSpPr>
          <p:spPr>
            <a:xfrm>
              <a:off x="4489635" y="858690"/>
              <a:ext cx="3157118" cy="708691"/>
            </a:xfrm>
            <a:custGeom>
              <a:avLst/>
              <a:gdLst>
                <a:gd name="connsiteX0" fmla="*/ 5777070 w 5777070"/>
                <a:gd name="connsiteY0" fmla="*/ 357282 h 835677"/>
                <a:gd name="connsiteX1" fmla="*/ 5728625 w 5777070"/>
                <a:gd name="connsiteY1" fmla="*/ 211947 h 835677"/>
                <a:gd name="connsiteX2" fmla="*/ 5613568 w 5777070"/>
                <a:gd name="connsiteY2" fmla="*/ 133224 h 835677"/>
                <a:gd name="connsiteX3" fmla="*/ 5528789 w 5777070"/>
                <a:gd name="connsiteY3" fmla="*/ 121113 h 835677"/>
                <a:gd name="connsiteX4" fmla="*/ 5450066 w 5777070"/>
                <a:gd name="connsiteY4" fmla="*/ 48445 h 835677"/>
                <a:gd name="connsiteX5" fmla="*/ 5298676 w 5777070"/>
                <a:gd name="connsiteY5" fmla="*/ 0 h 835677"/>
                <a:gd name="connsiteX6" fmla="*/ 5086728 w 5777070"/>
                <a:gd name="connsiteY6" fmla="*/ 42389 h 835677"/>
                <a:gd name="connsiteX7" fmla="*/ 4923226 w 5777070"/>
                <a:gd name="connsiteY7" fmla="*/ 163502 h 835677"/>
                <a:gd name="connsiteX8" fmla="*/ 4662834 w 5777070"/>
                <a:gd name="connsiteY8" fmla="*/ 302781 h 835677"/>
                <a:gd name="connsiteX9" fmla="*/ 4251052 w 5777070"/>
                <a:gd name="connsiteY9" fmla="*/ 448117 h 835677"/>
                <a:gd name="connsiteX10" fmla="*/ 3451709 w 5777070"/>
                <a:gd name="connsiteY10" fmla="*/ 623730 h 835677"/>
                <a:gd name="connsiteX11" fmla="*/ 968901 w 5777070"/>
                <a:gd name="connsiteY11" fmla="*/ 696397 h 835677"/>
                <a:gd name="connsiteX12" fmla="*/ 0 w 5777070"/>
                <a:gd name="connsiteY12" fmla="*/ 738787 h 835677"/>
                <a:gd name="connsiteX13" fmla="*/ 0 w 5777070"/>
                <a:gd name="connsiteY13" fmla="*/ 799343 h 835677"/>
                <a:gd name="connsiteX14" fmla="*/ 4232885 w 5777070"/>
                <a:gd name="connsiteY14" fmla="*/ 781176 h 835677"/>
                <a:gd name="connsiteX15" fmla="*/ 4717335 w 5777070"/>
                <a:gd name="connsiteY15" fmla="*/ 811454 h 835677"/>
                <a:gd name="connsiteX16" fmla="*/ 4868726 w 5777070"/>
                <a:gd name="connsiteY16" fmla="*/ 835677 h 835677"/>
                <a:gd name="connsiteX17" fmla="*/ 5207841 w 5777070"/>
                <a:gd name="connsiteY17" fmla="*/ 817510 h 835677"/>
                <a:gd name="connsiteX18" fmla="*/ 5383454 w 5777070"/>
                <a:gd name="connsiteY18" fmla="*/ 781176 h 835677"/>
                <a:gd name="connsiteX19" fmla="*/ 5498511 w 5777070"/>
                <a:gd name="connsiteY19" fmla="*/ 702453 h 835677"/>
                <a:gd name="connsiteX20" fmla="*/ 5613568 w 5777070"/>
                <a:gd name="connsiteY20" fmla="*/ 672175 h 835677"/>
                <a:gd name="connsiteX21" fmla="*/ 5740736 w 5777070"/>
                <a:gd name="connsiteY21" fmla="*/ 508673 h 835677"/>
                <a:gd name="connsiteX22" fmla="*/ 5777070 w 5777070"/>
                <a:gd name="connsiteY22" fmla="*/ 357282 h 835677"/>
                <a:gd name="connsiteX0" fmla="*/ 5777070 w 5777070"/>
                <a:gd name="connsiteY0" fmla="*/ 357326 h 835721"/>
                <a:gd name="connsiteX1" fmla="*/ 5728625 w 5777070"/>
                <a:gd name="connsiteY1" fmla="*/ 211991 h 835721"/>
                <a:gd name="connsiteX2" fmla="*/ 5613568 w 5777070"/>
                <a:gd name="connsiteY2" fmla="*/ 133268 h 835721"/>
                <a:gd name="connsiteX3" fmla="*/ 5528789 w 5777070"/>
                <a:gd name="connsiteY3" fmla="*/ 121157 h 835721"/>
                <a:gd name="connsiteX4" fmla="*/ 5450066 w 5777070"/>
                <a:gd name="connsiteY4" fmla="*/ 48489 h 835721"/>
                <a:gd name="connsiteX5" fmla="*/ 5298676 w 5777070"/>
                <a:gd name="connsiteY5" fmla="*/ 44 h 835721"/>
                <a:gd name="connsiteX6" fmla="*/ 5086728 w 5777070"/>
                <a:gd name="connsiteY6" fmla="*/ 42433 h 835721"/>
                <a:gd name="connsiteX7" fmla="*/ 4923226 w 5777070"/>
                <a:gd name="connsiteY7" fmla="*/ 163546 h 835721"/>
                <a:gd name="connsiteX8" fmla="*/ 4662834 w 5777070"/>
                <a:gd name="connsiteY8" fmla="*/ 302825 h 835721"/>
                <a:gd name="connsiteX9" fmla="*/ 4251052 w 5777070"/>
                <a:gd name="connsiteY9" fmla="*/ 448161 h 835721"/>
                <a:gd name="connsiteX10" fmla="*/ 3451709 w 5777070"/>
                <a:gd name="connsiteY10" fmla="*/ 623774 h 835721"/>
                <a:gd name="connsiteX11" fmla="*/ 968901 w 5777070"/>
                <a:gd name="connsiteY11" fmla="*/ 696441 h 835721"/>
                <a:gd name="connsiteX12" fmla="*/ 0 w 5777070"/>
                <a:gd name="connsiteY12" fmla="*/ 738831 h 835721"/>
                <a:gd name="connsiteX13" fmla="*/ 0 w 5777070"/>
                <a:gd name="connsiteY13" fmla="*/ 799387 h 835721"/>
                <a:gd name="connsiteX14" fmla="*/ 4232885 w 5777070"/>
                <a:gd name="connsiteY14" fmla="*/ 781220 h 835721"/>
                <a:gd name="connsiteX15" fmla="*/ 4717335 w 5777070"/>
                <a:gd name="connsiteY15" fmla="*/ 811498 h 835721"/>
                <a:gd name="connsiteX16" fmla="*/ 4868726 w 5777070"/>
                <a:gd name="connsiteY16" fmla="*/ 835721 h 835721"/>
                <a:gd name="connsiteX17" fmla="*/ 5207841 w 5777070"/>
                <a:gd name="connsiteY17" fmla="*/ 817554 h 835721"/>
                <a:gd name="connsiteX18" fmla="*/ 5383454 w 5777070"/>
                <a:gd name="connsiteY18" fmla="*/ 781220 h 835721"/>
                <a:gd name="connsiteX19" fmla="*/ 5498511 w 5777070"/>
                <a:gd name="connsiteY19" fmla="*/ 702497 h 835721"/>
                <a:gd name="connsiteX20" fmla="*/ 5613568 w 5777070"/>
                <a:gd name="connsiteY20" fmla="*/ 672219 h 835721"/>
                <a:gd name="connsiteX21" fmla="*/ 5740736 w 5777070"/>
                <a:gd name="connsiteY21" fmla="*/ 508717 h 835721"/>
                <a:gd name="connsiteX22" fmla="*/ 5777070 w 5777070"/>
                <a:gd name="connsiteY22" fmla="*/ 357326 h 835721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6578"/>
                <a:gd name="connsiteX1" fmla="*/ 5728625 w 5777301"/>
                <a:gd name="connsiteY1" fmla="*/ 212097 h 836578"/>
                <a:gd name="connsiteX2" fmla="*/ 5613568 w 5777301"/>
                <a:gd name="connsiteY2" fmla="*/ 133374 h 836578"/>
                <a:gd name="connsiteX3" fmla="*/ 5528789 w 5777301"/>
                <a:gd name="connsiteY3" fmla="*/ 121263 h 836578"/>
                <a:gd name="connsiteX4" fmla="*/ 5450066 w 5777301"/>
                <a:gd name="connsiteY4" fmla="*/ 48595 h 836578"/>
                <a:gd name="connsiteX5" fmla="*/ 5298676 w 5777301"/>
                <a:gd name="connsiteY5" fmla="*/ 150 h 836578"/>
                <a:gd name="connsiteX6" fmla="*/ 5086728 w 5777301"/>
                <a:gd name="connsiteY6" fmla="*/ 42539 h 836578"/>
                <a:gd name="connsiteX7" fmla="*/ 4923226 w 5777301"/>
                <a:gd name="connsiteY7" fmla="*/ 163652 h 836578"/>
                <a:gd name="connsiteX8" fmla="*/ 4662834 w 5777301"/>
                <a:gd name="connsiteY8" fmla="*/ 302931 h 836578"/>
                <a:gd name="connsiteX9" fmla="*/ 4251052 w 5777301"/>
                <a:gd name="connsiteY9" fmla="*/ 448267 h 836578"/>
                <a:gd name="connsiteX10" fmla="*/ 3451709 w 5777301"/>
                <a:gd name="connsiteY10" fmla="*/ 623880 h 836578"/>
                <a:gd name="connsiteX11" fmla="*/ 968901 w 5777301"/>
                <a:gd name="connsiteY11" fmla="*/ 696547 h 836578"/>
                <a:gd name="connsiteX12" fmla="*/ 0 w 5777301"/>
                <a:gd name="connsiteY12" fmla="*/ 738937 h 836578"/>
                <a:gd name="connsiteX13" fmla="*/ 0 w 5777301"/>
                <a:gd name="connsiteY13" fmla="*/ 799493 h 836578"/>
                <a:gd name="connsiteX14" fmla="*/ 4232885 w 5777301"/>
                <a:gd name="connsiteY14" fmla="*/ 781326 h 836578"/>
                <a:gd name="connsiteX15" fmla="*/ 4584111 w 5777301"/>
                <a:gd name="connsiteY15" fmla="*/ 793437 h 836578"/>
                <a:gd name="connsiteX16" fmla="*/ 4868726 w 5777301"/>
                <a:gd name="connsiteY16" fmla="*/ 835827 h 836578"/>
                <a:gd name="connsiteX17" fmla="*/ 5207841 w 5777301"/>
                <a:gd name="connsiteY17" fmla="*/ 817660 h 836578"/>
                <a:gd name="connsiteX18" fmla="*/ 5383454 w 5777301"/>
                <a:gd name="connsiteY18" fmla="*/ 781326 h 836578"/>
                <a:gd name="connsiteX19" fmla="*/ 5498511 w 5777301"/>
                <a:gd name="connsiteY19" fmla="*/ 702603 h 836578"/>
                <a:gd name="connsiteX20" fmla="*/ 5613568 w 5777301"/>
                <a:gd name="connsiteY20" fmla="*/ 672325 h 836578"/>
                <a:gd name="connsiteX21" fmla="*/ 5740736 w 5777301"/>
                <a:gd name="connsiteY21" fmla="*/ 508823 h 836578"/>
                <a:gd name="connsiteX22" fmla="*/ 5777070 w 5777301"/>
                <a:gd name="connsiteY22" fmla="*/ 357432 h 836578"/>
                <a:gd name="connsiteX0" fmla="*/ 5777070 w 5777301"/>
                <a:gd name="connsiteY0" fmla="*/ 357432 h 837217"/>
                <a:gd name="connsiteX1" fmla="*/ 5728625 w 5777301"/>
                <a:gd name="connsiteY1" fmla="*/ 212097 h 837217"/>
                <a:gd name="connsiteX2" fmla="*/ 5613568 w 5777301"/>
                <a:gd name="connsiteY2" fmla="*/ 133374 h 837217"/>
                <a:gd name="connsiteX3" fmla="*/ 5528789 w 5777301"/>
                <a:gd name="connsiteY3" fmla="*/ 121263 h 837217"/>
                <a:gd name="connsiteX4" fmla="*/ 5450066 w 5777301"/>
                <a:gd name="connsiteY4" fmla="*/ 48595 h 837217"/>
                <a:gd name="connsiteX5" fmla="*/ 5298676 w 5777301"/>
                <a:gd name="connsiteY5" fmla="*/ 150 h 837217"/>
                <a:gd name="connsiteX6" fmla="*/ 5086728 w 5777301"/>
                <a:gd name="connsiteY6" fmla="*/ 42539 h 837217"/>
                <a:gd name="connsiteX7" fmla="*/ 4923226 w 5777301"/>
                <a:gd name="connsiteY7" fmla="*/ 163652 h 837217"/>
                <a:gd name="connsiteX8" fmla="*/ 4662834 w 5777301"/>
                <a:gd name="connsiteY8" fmla="*/ 302931 h 837217"/>
                <a:gd name="connsiteX9" fmla="*/ 4251052 w 5777301"/>
                <a:gd name="connsiteY9" fmla="*/ 448267 h 837217"/>
                <a:gd name="connsiteX10" fmla="*/ 3451709 w 5777301"/>
                <a:gd name="connsiteY10" fmla="*/ 623880 h 837217"/>
                <a:gd name="connsiteX11" fmla="*/ 968901 w 5777301"/>
                <a:gd name="connsiteY11" fmla="*/ 696547 h 837217"/>
                <a:gd name="connsiteX12" fmla="*/ 0 w 5777301"/>
                <a:gd name="connsiteY12" fmla="*/ 738937 h 837217"/>
                <a:gd name="connsiteX13" fmla="*/ 0 w 5777301"/>
                <a:gd name="connsiteY13" fmla="*/ 799493 h 837217"/>
                <a:gd name="connsiteX14" fmla="*/ 4232885 w 5777301"/>
                <a:gd name="connsiteY14" fmla="*/ 781326 h 837217"/>
                <a:gd name="connsiteX15" fmla="*/ 4868726 w 5777301"/>
                <a:gd name="connsiteY15" fmla="*/ 835827 h 837217"/>
                <a:gd name="connsiteX16" fmla="*/ 5207841 w 5777301"/>
                <a:gd name="connsiteY16" fmla="*/ 817660 h 837217"/>
                <a:gd name="connsiteX17" fmla="*/ 5383454 w 5777301"/>
                <a:gd name="connsiteY17" fmla="*/ 781326 h 837217"/>
                <a:gd name="connsiteX18" fmla="*/ 5498511 w 5777301"/>
                <a:gd name="connsiteY18" fmla="*/ 702603 h 837217"/>
                <a:gd name="connsiteX19" fmla="*/ 5613568 w 5777301"/>
                <a:gd name="connsiteY19" fmla="*/ 672325 h 837217"/>
                <a:gd name="connsiteX20" fmla="*/ 5740736 w 5777301"/>
                <a:gd name="connsiteY20" fmla="*/ 508823 h 837217"/>
                <a:gd name="connsiteX21" fmla="*/ 5777070 w 5777301"/>
                <a:gd name="connsiteY21" fmla="*/ 357432 h 837217"/>
                <a:gd name="connsiteX0" fmla="*/ 6071328 w 6071559"/>
                <a:gd name="connsiteY0" fmla="*/ 357432 h 836578"/>
                <a:gd name="connsiteX1" fmla="*/ 6022883 w 6071559"/>
                <a:gd name="connsiteY1" fmla="*/ 212097 h 836578"/>
                <a:gd name="connsiteX2" fmla="*/ 5907826 w 6071559"/>
                <a:gd name="connsiteY2" fmla="*/ 133374 h 836578"/>
                <a:gd name="connsiteX3" fmla="*/ 5823047 w 6071559"/>
                <a:gd name="connsiteY3" fmla="*/ 121263 h 836578"/>
                <a:gd name="connsiteX4" fmla="*/ 5744324 w 6071559"/>
                <a:gd name="connsiteY4" fmla="*/ 48595 h 836578"/>
                <a:gd name="connsiteX5" fmla="*/ 5592934 w 6071559"/>
                <a:gd name="connsiteY5" fmla="*/ 150 h 836578"/>
                <a:gd name="connsiteX6" fmla="*/ 5380986 w 6071559"/>
                <a:gd name="connsiteY6" fmla="*/ 42539 h 836578"/>
                <a:gd name="connsiteX7" fmla="*/ 5217484 w 6071559"/>
                <a:gd name="connsiteY7" fmla="*/ 163652 h 836578"/>
                <a:gd name="connsiteX8" fmla="*/ 4957092 w 6071559"/>
                <a:gd name="connsiteY8" fmla="*/ 302931 h 836578"/>
                <a:gd name="connsiteX9" fmla="*/ 4545310 w 6071559"/>
                <a:gd name="connsiteY9" fmla="*/ 448267 h 836578"/>
                <a:gd name="connsiteX10" fmla="*/ 3745967 w 6071559"/>
                <a:gd name="connsiteY10" fmla="*/ 623880 h 836578"/>
                <a:gd name="connsiteX11" fmla="*/ 1263159 w 6071559"/>
                <a:gd name="connsiteY11" fmla="*/ 696547 h 836578"/>
                <a:gd name="connsiteX12" fmla="*/ 294258 w 6071559"/>
                <a:gd name="connsiteY12" fmla="*/ 738937 h 836578"/>
                <a:gd name="connsiteX13" fmla="*/ 294258 w 6071559"/>
                <a:gd name="connsiteY13" fmla="*/ 799493 h 836578"/>
                <a:gd name="connsiteX14" fmla="*/ 4266751 w 6071559"/>
                <a:gd name="connsiteY14" fmla="*/ 793437 h 836578"/>
                <a:gd name="connsiteX15" fmla="*/ 5162984 w 6071559"/>
                <a:gd name="connsiteY15" fmla="*/ 835827 h 836578"/>
                <a:gd name="connsiteX16" fmla="*/ 5502099 w 6071559"/>
                <a:gd name="connsiteY16" fmla="*/ 817660 h 836578"/>
                <a:gd name="connsiteX17" fmla="*/ 5677712 w 6071559"/>
                <a:gd name="connsiteY17" fmla="*/ 781326 h 836578"/>
                <a:gd name="connsiteX18" fmla="*/ 5792769 w 6071559"/>
                <a:gd name="connsiteY18" fmla="*/ 702603 h 836578"/>
                <a:gd name="connsiteX19" fmla="*/ 5907826 w 6071559"/>
                <a:gd name="connsiteY19" fmla="*/ 672325 h 836578"/>
                <a:gd name="connsiteX20" fmla="*/ 6034994 w 6071559"/>
                <a:gd name="connsiteY20" fmla="*/ 508823 h 836578"/>
                <a:gd name="connsiteX21" fmla="*/ 6071328 w 6071559"/>
                <a:gd name="connsiteY21" fmla="*/ 357432 h 836578"/>
                <a:gd name="connsiteX0" fmla="*/ 6071328 w 6071559"/>
                <a:gd name="connsiteY0" fmla="*/ 357432 h 836578"/>
                <a:gd name="connsiteX1" fmla="*/ 6022883 w 6071559"/>
                <a:gd name="connsiteY1" fmla="*/ 212097 h 836578"/>
                <a:gd name="connsiteX2" fmla="*/ 5907826 w 6071559"/>
                <a:gd name="connsiteY2" fmla="*/ 133374 h 836578"/>
                <a:gd name="connsiteX3" fmla="*/ 5823047 w 6071559"/>
                <a:gd name="connsiteY3" fmla="*/ 121263 h 836578"/>
                <a:gd name="connsiteX4" fmla="*/ 5744324 w 6071559"/>
                <a:gd name="connsiteY4" fmla="*/ 48595 h 836578"/>
                <a:gd name="connsiteX5" fmla="*/ 5592934 w 6071559"/>
                <a:gd name="connsiteY5" fmla="*/ 150 h 836578"/>
                <a:gd name="connsiteX6" fmla="*/ 5380986 w 6071559"/>
                <a:gd name="connsiteY6" fmla="*/ 42539 h 836578"/>
                <a:gd name="connsiteX7" fmla="*/ 5217484 w 6071559"/>
                <a:gd name="connsiteY7" fmla="*/ 163652 h 836578"/>
                <a:gd name="connsiteX8" fmla="*/ 4521086 w 6071559"/>
                <a:gd name="connsiteY8" fmla="*/ 315042 h 836578"/>
                <a:gd name="connsiteX9" fmla="*/ 4545310 w 6071559"/>
                <a:gd name="connsiteY9" fmla="*/ 448267 h 836578"/>
                <a:gd name="connsiteX10" fmla="*/ 3745967 w 6071559"/>
                <a:gd name="connsiteY10" fmla="*/ 623880 h 836578"/>
                <a:gd name="connsiteX11" fmla="*/ 1263159 w 6071559"/>
                <a:gd name="connsiteY11" fmla="*/ 696547 h 836578"/>
                <a:gd name="connsiteX12" fmla="*/ 294258 w 6071559"/>
                <a:gd name="connsiteY12" fmla="*/ 738937 h 836578"/>
                <a:gd name="connsiteX13" fmla="*/ 294258 w 6071559"/>
                <a:gd name="connsiteY13" fmla="*/ 799493 h 836578"/>
                <a:gd name="connsiteX14" fmla="*/ 4266751 w 6071559"/>
                <a:gd name="connsiteY14" fmla="*/ 793437 h 836578"/>
                <a:gd name="connsiteX15" fmla="*/ 5162984 w 6071559"/>
                <a:gd name="connsiteY15" fmla="*/ 835827 h 836578"/>
                <a:gd name="connsiteX16" fmla="*/ 5502099 w 6071559"/>
                <a:gd name="connsiteY16" fmla="*/ 817660 h 836578"/>
                <a:gd name="connsiteX17" fmla="*/ 5677712 w 6071559"/>
                <a:gd name="connsiteY17" fmla="*/ 781326 h 836578"/>
                <a:gd name="connsiteX18" fmla="*/ 5792769 w 6071559"/>
                <a:gd name="connsiteY18" fmla="*/ 702603 h 836578"/>
                <a:gd name="connsiteX19" fmla="*/ 5907826 w 6071559"/>
                <a:gd name="connsiteY19" fmla="*/ 672325 h 836578"/>
                <a:gd name="connsiteX20" fmla="*/ 6034994 w 6071559"/>
                <a:gd name="connsiteY20" fmla="*/ 508823 h 836578"/>
                <a:gd name="connsiteX21" fmla="*/ 6071328 w 6071559"/>
                <a:gd name="connsiteY21" fmla="*/ 357432 h 836578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5217484 w 6071559"/>
                <a:gd name="connsiteY7" fmla="*/ 164421 h 837347"/>
                <a:gd name="connsiteX8" fmla="*/ 4521086 w 6071559"/>
                <a:gd name="connsiteY8" fmla="*/ 315811 h 837347"/>
                <a:gd name="connsiteX9" fmla="*/ 4545310 w 6071559"/>
                <a:gd name="connsiteY9" fmla="*/ 449036 h 837347"/>
                <a:gd name="connsiteX10" fmla="*/ 3745967 w 6071559"/>
                <a:gd name="connsiteY10" fmla="*/ 624649 h 837347"/>
                <a:gd name="connsiteX11" fmla="*/ 1263159 w 6071559"/>
                <a:gd name="connsiteY11" fmla="*/ 697316 h 837347"/>
                <a:gd name="connsiteX12" fmla="*/ 294258 w 6071559"/>
                <a:gd name="connsiteY12" fmla="*/ 739706 h 837347"/>
                <a:gd name="connsiteX13" fmla="*/ 294258 w 6071559"/>
                <a:gd name="connsiteY13" fmla="*/ 800262 h 837347"/>
                <a:gd name="connsiteX14" fmla="*/ 4266751 w 6071559"/>
                <a:gd name="connsiteY14" fmla="*/ 794206 h 837347"/>
                <a:gd name="connsiteX15" fmla="*/ 5162984 w 6071559"/>
                <a:gd name="connsiteY15" fmla="*/ 836596 h 837347"/>
                <a:gd name="connsiteX16" fmla="*/ 5502099 w 6071559"/>
                <a:gd name="connsiteY16" fmla="*/ 818429 h 837347"/>
                <a:gd name="connsiteX17" fmla="*/ 5677712 w 6071559"/>
                <a:gd name="connsiteY17" fmla="*/ 782095 h 837347"/>
                <a:gd name="connsiteX18" fmla="*/ 5792769 w 6071559"/>
                <a:gd name="connsiteY18" fmla="*/ 703372 h 837347"/>
                <a:gd name="connsiteX19" fmla="*/ 5907826 w 6071559"/>
                <a:gd name="connsiteY19" fmla="*/ 673094 h 837347"/>
                <a:gd name="connsiteX20" fmla="*/ 6034994 w 6071559"/>
                <a:gd name="connsiteY20" fmla="*/ 509592 h 837347"/>
                <a:gd name="connsiteX21" fmla="*/ 6071328 w 6071559"/>
                <a:gd name="connsiteY21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4545310 w 6071559"/>
                <a:gd name="connsiteY8" fmla="*/ 449036 h 837347"/>
                <a:gd name="connsiteX9" fmla="*/ 3745967 w 6071559"/>
                <a:gd name="connsiteY9" fmla="*/ 624649 h 837347"/>
                <a:gd name="connsiteX10" fmla="*/ 1263159 w 6071559"/>
                <a:gd name="connsiteY10" fmla="*/ 697316 h 837347"/>
                <a:gd name="connsiteX11" fmla="*/ 294258 w 6071559"/>
                <a:gd name="connsiteY11" fmla="*/ 739706 h 837347"/>
                <a:gd name="connsiteX12" fmla="*/ 294258 w 6071559"/>
                <a:gd name="connsiteY12" fmla="*/ 800262 h 837347"/>
                <a:gd name="connsiteX13" fmla="*/ 4266751 w 6071559"/>
                <a:gd name="connsiteY13" fmla="*/ 794206 h 837347"/>
                <a:gd name="connsiteX14" fmla="*/ 5162984 w 6071559"/>
                <a:gd name="connsiteY14" fmla="*/ 836596 h 837347"/>
                <a:gd name="connsiteX15" fmla="*/ 5502099 w 6071559"/>
                <a:gd name="connsiteY15" fmla="*/ 818429 h 837347"/>
                <a:gd name="connsiteX16" fmla="*/ 5677712 w 6071559"/>
                <a:gd name="connsiteY16" fmla="*/ 782095 h 837347"/>
                <a:gd name="connsiteX17" fmla="*/ 5792769 w 6071559"/>
                <a:gd name="connsiteY17" fmla="*/ 703372 h 837347"/>
                <a:gd name="connsiteX18" fmla="*/ 5907826 w 6071559"/>
                <a:gd name="connsiteY18" fmla="*/ 673094 h 837347"/>
                <a:gd name="connsiteX19" fmla="*/ 6034994 w 6071559"/>
                <a:gd name="connsiteY19" fmla="*/ 509592 h 837347"/>
                <a:gd name="connsiteX20" fmla="*/ 6071328 w 6071559"/>
                <a:gd name="connsiteY20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3745967 w 6071559"/>
                <a:gd name="connsiteY8" fmla="*/ 624649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2843679 w 6071559"/>
                <a:gd name="connsiteY8" fmla="*/ 618593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2843679 w 6071559"/>
                <a:gd name="connsiteY8" fmla="*/ 588315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291588 h 837347"/>
                <a:gd name="connsiteX8" fmla="*/ 2843679 w 6071559"/>
                <a:gd name="connsiteY8" fmla="*/ 588315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7282 h 836428"/>
                <a:gd name="connsiteX1" fmla="*/ 6022883 w 6071559"/>
                <a:gd name="connsiteY1" fmla="*/ 211947 h 836428"/>
                <a:gd name="connsiteX2" fmla="*/ 5907826 w 6071559"/>
                <a:gd name="connsiteY2" fmla="*/ 133224 h 836428"/>
                <a:gd name="connsiteX3" fmla="*/ 5823047 w 6071559"/>
                <a:gd name="connsiteY3" fmla="*/ 121113 h 836428"/>
                <a:gd name="connsiteX4" fmla="*/ 5592934 w 6071559"/>
                <a:gd name="connsiteY4" fmla="*/ 0 h 836428"/>
                <a:gd name="connsiteX5" fmla="*/ 5205372 w 6071559"/>
                <a:gd name="connsiteY5" fmla="*/ 90834 h 836428"/>
                <a:gd name="connsiteX6" fmla="*/ 4521086 w 6071559"/>
                <a:gd name="connsiteY6" fmla="*/ 290669 h 836428"/>
                <a:gd name="connsiteX7" fmla="*/ 2843679 w 6071559"/>
                <a:gd name="connsiteY7" fmla="*/ 587396 h 836428"/>
                <a:gd name="connsiteX8" fmla="*/ 1263159 w 6071559"/>
                <a:gd name="connsiteY8" fmla="*/ 696397 h 836428"/>
                <a:gd name="connsiteX9" fmla="*/ 294258 w 6071559"/>
                <a:gd name="connsiteY9" fmla="*/ 738787 h 836428"/>
                <a:gd name="connsiteX10" fmla="*/ 294258 w 6071559"/>
                <a:gd name="connsiteY10" fmla="*/ 799343 h 836428"/>
                <a:gd name="connsiteX11" fmla="*/ 4266751 w 6071559"/>
                <a:gd name="connsiteY11" fmla="*/ 793287 h 836428"/>
                <a:gd name="connsiteX12" fmla="*/ 5162984 w 6071559"/>
                <a:gd name="connsiteY12" fmla="*/ 835677 h 836428"/>
                <a:gd name="connsiteX13" fmla="*/ 5502099 w 6071559"/>
                <a:gd name="connsiteY13" fmla="*/ 817510 h 836428"/>
                <a:gd name="connsiteX14" fmla="*/ 5677712 w 6071559"/>
                <a:gd name="connsiteY14" fmla="*/ 781176 h 836428"/>
                <a:gd name="connsiteX15" fmla="*/ 5792769 w 6071559"/>
                <a:gd name="connsiteY15" fmla="*/ 702453 h 836428"/>
                <a:gd name="connsiteX16" fmla="*/ 5907826 w 6071559"/>
                <a:gd name="connsiteY16" fmla="*/ 672175 h 836428"/>
                <a:gd name="connsiteX17" fmla="*/ 6034994 w 6071559"/>
                <a:gd name="connsiteY17" fmla="*/ 508673 h 836428"/>
                <a:gd name="connsiteX18" fmla="*/ 6071328 w 6071559"/>
                <a:gd name="connsiteY18" fmla="*/ 357282 h 836428"/>
                <a:gd name="connsiteX0" fmla="*/ 6071328 w 6071559"/>
                <a:gd name="connsiteY0" fmla="*/ 357282 h 836428"/>
                <a:gd name="connsiteX1" fmla="*/ 6022883 w 6071559"/>
                <a:gd name="connsiteY1" fmla="*/ 211947 h 836428"/>
                <a:gd name="connsiteX2" fmla="*/ 5907826 w 6071559"/>
                <a:gd name="connsiteY2" fmla="*/ 133224 h 836428"/>
                <a:gd name="connsiteX3" fmla="*/ 5592934 w 6071559"/>
                <a:gd name="connsiteY3" fmla="*/ 0 h 836428"/>
                <a:gd name="connsiteX4" fmla="*/ 5205372 w 6071559"/>
                <a:gd name="connsiteY4" fmla="*/ 90834 h 836428"/>
                <a:gd name="connsiteX5" fmla="*/ 4521086 w 6071559"/>
                <a:gd name="connsiteY5" fmla="*/ 290669 h 836428"/>
                <a:gd name="connsiteX6" fmla="*/ 2843679 w 6071559"/>
                <a:gd name="connsiteY6" fmla="*/ 587396 h 836428"/>
                <a:gd name="connsiteX7" fmla="*/ 1263159 w 6071559"/>
                <a:gd name="connsiteY7" fmla="*/ 696397 h 836428"/>
                <a:gd name="connsiteX8" fmla="*/ 294258 w 6071559"/>
                <a:gd name="connsiteY8" fmla="*/ 738787 h 836428"/>
                <a:gd name="connsiteX9" fmla="*/ 294258 w 6071559"/>
                <a:gd name="connsiteY9" fmla="*/ 799343 h 836428"/>
                <a:gd name="connsiteX10" fmla="*/ 4266751 w 6071559"/>
                <a:gd name="connsiteY10" fmla="*/ 793287 h 836428"/>
                <a:gd name="connsiteX11" fmla="*/ 5162984 w 6071559"/>
                <a:gd name="connsiteY11" fmla="*/ 835677 h 836428"/>
                <a:gd name="connsiteX12" fmla="*/ 5502099 w 6071559"/>
                <a:gd name="connsiteY12" fmla="*/ 817510 h 836428"/>
                <a:gd name="connsiteX13" fmla="*/ 5677712 w 6071559"/>
                <a:gd name="connsiteY13" fmla="*/ 781176 h 836428"/>
                <a:gd name="connsiteX14" fmla="*/ 5792769 w 6071559"/>
                <a:gd name="connsiteY14" fmla="*/ 702453 h 836428"/>
                <a:gd name="connsiteX15" fmla="*/ 5907826 w 6071559"/>
                <a:gd name="connsiteY15" fmla="*/ 672175 h 836428"/>
                <a:gd name="connsiteX16" fmla="*/ 6034994 w 6071559"/>
                <a:gd name="connsiteY16" fmla="*/ 508673 h 836428"/>
                <a:gd name="connsiteX17" fmla="*/ 6071328 w 6071559"/>
                <a:gd name="connsiteY17" fmla="*/ 357282 h 836428"/>
                <a:gd name="connsiteX0" fmla="*/ 6071328 w 6071559"/>
                <a:gd name="connsiteY0" fmla="*/ 357345 h 836491"/>
                <a:gd name="connsiteX1" fmla="*/ 6022883 w 6071559"/>
                <a:gd name="connsiteY1" fmla="*/ 212010 h 836491"/>
                <a:gd name="connsiteX2" fmla="*/ 5949422 w 6071559"/>
                <a:gd name="connsiteY2" fmla="*/ 77826 h 836491"/>
                <a:gd name="connsiteX3" fmla="*/ 5592934 w 6071559"/>
                <a:gd name="connsiteY3" fmla="*/ 63 h 836491"/>
                <a:gd name="connsiteX4" fmla="*/ 5205372 w 6071559"/>
                <a:gd name="connsiteY4" fmla="*/ 90897 h 836491"/>
                <a:gd name="connsiteX5" fmla="*/ 4521086 w 6071559"/>
                <a:gd name="connsiteY5" fmla="*/ 290732 h 836491"/>
                <a:gd name="connsiteX6" fmla="*/ 2843679 w 6071559"/>
                <a:gd name="connsiteY6" fmla="*/ 587459 h 836491"/>
                <a:gd name="connsiteX7" fmla="*/ 1263159 w 6071559"/>
                <a:gd name="connsiteY7" fmla="*/ 696460 h 836491"/>
                <a:gd name="connsiteX8" fmla="*/ 294258 w 6071559"/>
                <a:gd name="connsiteY8" fmla="*/ 738850 h 836491"/>
                <a:gd name="connsiteX9" fmla="*/ 294258 w 6071559"/>
                <a:gd name="connsiteY9" fmla="*/ 799406 h 836491"/>
                <a:gd name="connsiteX10" fmla="*/ 4266751 w 6071559"/>
                <a:gd name="connsiteY10" fmla="*/ 793350 h 836491"/>
                <a:gd name="connsiteX11" fmla="*/ 5162984 w 6071559"/>
                <a:gd name="connsiteY11" fmla="*/ 835740 h 836491"/>
                <a:gd name="connsiteX12" fmla="*/ 5502099 w 6071559"/>
                <a:gd name="connsiteY12" fmla="*/ 817573 h 836491"/>
                <a:gd name="connsiteX13" fmla="*/ 5677712 w 6071559"/>
                <a:gd name="connsiteY13" fmla="*/ 781239 h 836491"/>
                <a:gd name="connsiteX14" fmla="*/ 5792769 w 6071559"/>
                <a:gd name="connsiteY14" fmla="*/ 702516 h 836491"/>
                <a:gd name="connsiteX15" fmla="*/ 5907826 w 6071559"/>
                <a:gd name="connsiteY15" fmla="*/ 672238 h 836491"/>
                <a:gd name="connsiteX16" fmla="*/ 6034994 w 6071559"/>
                <a:gd name="connsiteY16" fmla="*/ 508736 h 836491"/>
                <a:gd name="connsiteX17" fmla="*/ 6071328 w 6071559"/>
                <a:gd name="connsiteY17" fmla="*/ 357345 h 836491"/>
                <a:gd name="connsiteX0" fmla="*/ 6071328 w 6071559"/>
                <a:gd name="connsiteY0" fmla="*/ 357345 h 836491"/>
                <a:gd name="connsiteX1" fmla="*/ 6022883 w 6071559"/>
                <a:gd name="connsiteY1" fmla="*/ 212010 h 836491"/>
                <a:gd name="connsiteX2" fmla="*/ 5949422 w 6071559"/>
                <a:gd name="connsiteY2" fmla="*/ 77826 h 836491"/>
                <a:gd name="connsiteX3" fmla="*/ 5592934 w 6071559"/>
                <a:gd name="connsiteY3" fmla="*/ 63 h 836491"/>
                <a:gd name="connsiteX4" fmla="*/ 5205372 w 6071559"/>
                <a:gd name="connsiteY4" fmla="*/ 90897 h 836491"/>
                <a:gd name="connsiteX5" fmla="*/ 4521086 w 6071559"/>
                <a:gd name="connsiteY5" fmla="*/ 290732 h 836491"/>
                <a:gd name="connsiteX6" fmla="*/ 2843679 w 6071559"/>
                <a:gd name="connsiteY6" fmla="*/ 587459 h 836491"/>
                <a:gd name="connsiteX7" fmla="*/ 1263159 w 6071559"/>
                <a:gd name="connsiteY7" fmla="*/ 696460 h 836491"/>
                <a:gd name="connsiteX8" fmla="*/ 294258 w 6071559"/>
                <a:gd name="connsiteY8" fmla="*/ 738850 h 836491"/>
                <a:gd name="connsiteX9" fmla="*/ 294258 w 6071559"/>
                <a:gd name="connsiteY9" fmla="*/ 799406 h 836491"/>
                <a:gd name="connsiteX10" fmla="*/ 4266751 w 6071559"/>
                <a:gd name="connsiteY10" fmla="*/ 793350 h 836491"/>
                <a:gd name="connsiteX11" fmla="*/ 5162984 w 6071559"/>
                <a:gd name="connsiteY11" fmla="*/ 835740 h 836491"/>
                <a:gd name="connsiteX12" fmla="*/ 5502099 w 6071559"/>
                <a:gd name="connsiteY12" fmla="*/ 817573 h 836491"/>
                <a:gd name="connsiteX13" fmla="*/ 5677712 w 6071559"/>
                <a:gd name="connsiteY13" fmla="*/ 781239 h 836491"/>
                <a:gd name="connsiteX14" fmla="*/ 5907826 w 6071559"/>
                <a:gd name="connsiteY14" fmla="*/ 672238 h 836491"/>
                <a:gd name="connsiteX15" fmla="*/ 6034994 w 6071559"/>
                <a:gd name="connsiteY15" fmla="*/ 508736 h 836491"/>
                <a:gd name="connsiteX16" fmla="*/ 6071328 w 6071559"/>
                <a:gd name="connsiteY16" fmla="*/ 357345 h 836491"/>
                <a:gd name="connsiteX0" fmla="*/ 6071328 w 6071559"/>
                <a:gd name="connsiteY0" fmla="*/ 357345 h 838951"/>
                <a:gd name="connsiteX1" fmla="*/ 6022883 w 6071559"/>
                <a:gd name="connsiteY1" fmla="*/ 212010 h 838951"/>
                <a:gd name="connsiteX2" fmla="*/ 5949422 w 6071559"/>
                <a:gd name="connsiteY2" fmla="*/ 77826 h 838951"/>
                <a:gd name="connsiteX3" fmla="*/ 5592934 w 6071559"/>
                <a:gd name="connsiteY3" fmla="*/ 63 h 838951"/>
                <a:gd name="connsiteX4" fmla="*/ 5205372 w 6071559"/>
                <a:gd name="connsiteY4" fmla="*/ 90897 h 838951"/>
                <a:gd name="connsiteX5" fmla="*/ 4521086 w 6071559"/>
                <a:gd name="connsiteY5" fmla="*/ 290732 h 838951"/>
                <a:gd name="connsiteX6" fmla="*/ 2843679 w 6071559"/>
                <a:gd name="connsiteY6" fmla="*/ 587459 h 838951"/>
                <a:gd name="connsiteX7" fmla="*/ 1263159 w 6071559"/>
                <a:gd name="connsiteY7" fmla="*/ 696460 h 838951"/>
                <a:gd name="connsiteX8" fmla="*/ 294258 w 6071559"/>
                <a:gd name="connsiteY8" fmla="*/ 738850 h 838951"/>
                <a:gd name="connsiteX9" fmla="*/ 294258 w 6071559"/>
                <a:gd name="connsiteY9" fmla="*/ 799406 h 838951"/>
                <a:gd name="connsiteX10" fmla="*/ 4266751 w 6071559"/>
                <a:gd name="connsiteY10" fmla="*/ 793350 h 838951"/>
                <a:gd name="connsiteX11" fmla="*/ 5162984 w 6071559"/>
                <a:gd name="connsiteY11" fmla="*/ 835740 h 838951"/>
                <a:gd name="connsiteX12" fmla="*/ 5502099 w 6071559"/>
                <a:gd name="connsiteY12" fmla="*/ 817573 h 838951"/>
                <a:gd name="connsiteX13" fmla="*/ 5907826 w 6071559"/>
                <a:gd name="connsiteY13" fmla="*/ 672238 h 838951"/>
                <a:gd name="connsiteX14" fmla="*/ 6034994 w 6071559"/>
                <a:gd name="connsiteY14" fmla="*/ 508736 h 838951"/>
                <a:gd name="connsiteX15" fmla="*/ 6071328 w 6071559"/>
                <a:gd name="connsiteY15" fmla="*/ 357345 h 838951"/>
                <a:gd name="connsiteX0" fmla="*/ 6071328 w 6071559"/>
                <a:gd name="connsiteY0" fmla="*/ 357345 h 837151"/>
                <a:gd name="connsiteX1" fmla="*/ 6022883 w 6071559"/>
                <a:gd name="connsiteY1" fmla="*/ 212010 h 837151"/>
                <a:gd name="connsiteX2" fmla="*/ 5949422 w 6071559"/>
                <a:gd name="connsiteY2" fmla="*/ 77826 h 837151"/>
                <a:gd name="connsiteX3" fmla="*/ 5592934 w 6071559"/>
                <a:gd name="connsiteY3" fmla="*/ 63 h 837151"/>
                <a:gd name="connsiteX4" fmla="*/ 5205372 w 6071559"/>
                <a:gd name="connsiteY4" fmla="*/ 90897 h 837151"/>
                <a:gd name="connsiteX5" fmla="*/ 4521086 w 6071559"/>
                <a:gd name="connsiteY5" fmla="*/ 290732 h 837151"/>
                <a:gd name="connsiteX6" fmla="*/ 2843679 w 6071559"/>
                <a:gd name="connsiteY6" fmla="*/ 587459 h 837151"/>
                <a:gd name="connsiteX7" fmla="*/ 1263159 w 6071559"/>
                <a:gd name="connsiteY7" fmla="*/ 696460 h 837151"/>
                <a:gd name="connsiteX8" fmla="*/ 294258 w 6071559"/>
                <a:gd name="connsiteY8" fmla="*/ 738850 h 837151"/>
                <a:gd name="connsiteX9" fmla="*/ 294258 w 6071559"/>
                <a:gd name="connsiteY9" fmla="*/ 799406 h 837151"/>
                <a:gd name="connsiteX10" fmla="*/ 4266751 w 6071559"/>
                <a:gd name="connsiteY10" fmla="*/ 793350 h 837151"/>
                <a:gd name="connsiteX11" fmla="*/ 5162984 w 6071559"/>
                <a:gd name="connsiteY11" fmla="*/ 835740 h 837151"/>
                <a:gd name="connsiteX12" fmla="*/ 5502099 w 6071559"/>
                <a:gd name="connsiteY12" fmla="*/ 817573 h 837151"/>
                <a:gd name="connsiteX13" fmla="*/ 5907827 w 6071559"/>
                <a:gd name="connsiteY13" fmla="*/ 727698 h 837151"/>
                <a:gd name="connsiteX14" fmla="*/ 6034994 w 6071559"/>
                <a:gd name="connsiteY14" fmla="*/ 508736 h 837151"/>
                <a:gd name="connsiteX15" fmla="*/ 6071328 w 6071559"/>
                <a:gd name="connsiteY15" fmla="*/ 357345 h 837151"/>
                <a:gd name="connsiteX0" fmla="*/ 6071328 w 6072144"/>
                <a:gd name="connsiteY0" fmla="*/ 357345 h 837151"/>
                <a:gd name="connsiteX1" fmla="*/ 6022883 w 6072144"/>
                <a:gd name="connsiteY1" fmla="*/ 212010 h 837151"/>
                <a:gd name="connsiteX2" fmla="*/ 5949422 w 6072144"/>
                <a:gd name="connsiteY2" fmla="*/ 77826 h 837151"/>
                <a:gd name="connsiteX3" fmla="*/ 5592934 w 6072144"/>
                <a:gd name="connsiteY3" fmla="*/ 63 h 837151"/>
                <a:gd name="connsiteX4" fmla="*/ 5205372 w 6072144"/>
                <a:gd name="connsiteY4" fmla="*/ 90897 h 837151"/>
                <a:gd name="connsiteX5" fmla="*/ 4521086 w 6072144"/>
                <a:gd name="connsiteY5" fmla="*/ 290732 h 837151"/>
                <a:gd name="connsiteX6" fmla="*/ 2843679 w 6072144"/>
                <a:gd name="connsiteY6" fmla="*/ 587459 h 837151"/>
                <a:gd name="connsiteX7" fmla="*/ 1263159 w 6072144"/>
                <a:gd name="connsiteY7" fmla="*/ 696460 h 837151"/>
                <a:gd name="connsiteX8" fmla="*/ 294258 w 6072144"/>
                <a:gd name="connsiteY8" fmla="*/ 738850 h 837151"/>
                <a:gd name="connsiteX9" fmla="*/ 294258 w 6072144"/>
                <a:gd name="connsiteY9" fmla="*/ 799406 h 837151"/>
                <a:gd name="connsiteX10" fmla="*/ 4266751 w 6072144"/>
                <a:gd name="connsiteY10" fmla="*/ 793350 h 837151"/>
                <a:gd name="connsiteX11" fmla="*/ 5162984 w 6072144"/>
                <a:gd name="connsiteY11" fmla="*/ 835740 h 837151"/>
                <a:gd name="connsiteX12" fmla="*/ 5502099 w 6072144"/>
                <a:gd name="connsiteY12" fmla="*/ 817573 h 837151"/>
                <a:gd name="connsiteX13" fmla="*/ 5907827 w 6072144"/>
                <a:gd name="connsiteY13" fmla="*/ 727698 h 837151"/>
                <a:gd name="connsiteX14" fmla="*/ 6041926 w 6072144"/>
                <a:gd name="connsiteY14" fmla="*/ 578062 h 837151"/>
                <a:gd name="connsiteX15" fmla="*/ 6071328 w 6072144"/>
                <a:gd name="connsiteY15" fmla="*/ 357345 h 837151"/>
                <a:gd name="connsiteX0" fmla="*/ 6099059 w 6099301"/>
                <a:gd name="connsiteY0" fmla="*/ 364277 h 837151"/>
                <a:gd name="connsiteX1" fmla="*/ 6022883 w 6099301"/>
                <a:gd name="connsiteY1" fmla="*/ 212010 h 837151"/>
                <a:gd name="connsiteX2" fmla="*/ 5949422 w 6099301"/>
                <a:gd name="connsiteY2" fmla="*/ 77826 h 837151"/>
                <a:gd name="connsiteX3" fmla="*/ 5592934 w 6099301"/>
                <a:gd name="connsiteY3" fmla="*/ 63 h 837151"/>
                <a:gd name="connsiteX4" fmla="*/ 5205372 w 6099301"/>
                <a:gd name="connsiteY4" fmla="*/ 90897 h 837151"/>
                <a:gd name="connsiteX5" fmla="*/ 4521086 w 6099301"/>
                <a:gd name="connsiteY5" fmla="*/ 290732 h 837151"/>
                <a:gd name="connsiteX6" fmla="*/ 2843679 w 6099301"/>
                <a:gd name="connsiteY6" fmla="*/ 587459 h 837151"/>
                <a:gd name="connsiteX7" fmla="*/ 1263159 w 6099301"/>
                <a:gd name="connsiteY7" fmla="*/ 696460 h 837151"/>
                <a:gd name="connsiteX8" fmla="*/ 294258 w 6099301"/>
                <a:gd name="connsiteY8" fmla="*/ 738850 h 837151"/>
                <a:gd name="connsiteX9" fmla="*/ 294258 w 6099301"/>
                <a:gd name="connsiteY9" fmla="*/ 799406 h 837151"/>
                <a:gd name="connsiteX10" fmla="*/ 4266751 w 6099301"/>
                <a:gd name="connsiteY10" fmla="*/ 793350 h 837151"/>
                <a:gd name="connsiteX11" fmla="*/ 5162984 w 6099301"/>
                <a:gd name="connsiteY11" fmla="*/ 835740 h 837151"/>
                <a:gd name="connsiteX12" fmla="*/ 5502099 w 6099301"/>
                <a:gd name="connsiteY12" fmla="*/ 817573 h 837151"/>
                <a:gd name="connsiteX13" fmla="*/ 5907827 w 6099301"/>
                <a:gd name="connsiteY13" fmla="*/ 727698 h 837151"/>
                <a:gd name="connsiteX14" fmla="*/ 6041926 w 6099301"/>
                <a:gd name="connsiteY14" fmla="*/ 578062 h 837151"/>
                <a:gd name="connsiteX15" fmla="*/ 6099059 w 6099301"/>
                <a:gd name="connsiteY15" fmla="*/ 364277 h 837151"/>
                <a:gd name="connsiteX0" fmla="*/ 6099059 w 6099295"/>
                <a:gd name="connsiteY0" fmla="*/ 364277 h 837151"/>
                <a:gd name="connsiteX1" fmla="*/ 6057546 w 6099295"/>
                <a:gd name="connsiteY1" fmla="*/ 184279 h 837151"/>
                <a:gd name="connsiteX2" fmla="*/ 5949422 w 6099295"/>
                <a:gd name="connsiteY2" fmla="*/ 77826 h 837151"/>
                <a:gd name="connsiteX3" fmla="*/ 5592934 w 6099295"/>
                <a:gd name="connsiteY3" fmla="*/ 63 h 837151"/>
                <a:gd name="connsiteX4" fmla="*/ 5205372 w 6099295"/>
                <a:gd name="connsiteY4" fmla="*/ 90897 h 837151"/>
                <a:gd name="connsiteX5" fmla="*/ 4521086 w 6099295"/>
                <a:gd name="connsiteY5" fmla="*/ 290732 h 837151"/>
                <a:gd name="connsiteX6" fmla="*/ 2843679 w 6099295"/>
                <a:gd name="connsiteY6" fmla="*/ 587459 h 837151"/>
                <a:gd name="connsiteX7" fmla="*/ 1263159 w 6099295"/>
                <a:gd name="connsiteY7" fmla="*/ 696460 h 837151"/>
                <a:gd name="connsiteX8" fmla="*/ 294258 w 6099295"/>
                <a:gd name="connsiteY8" fmla="*/ 738850 h 837151"/>
                <a:gd name="connsiteX9" fmla="*/ 294258 w 6099295"/>
                <a:gd name="connsiteY9" fmla="*/ 799406 h 837151"/>
                <a:gd name="connsiteX10" fmla="*/ 4266751 w 6099295"/>
                <a:gd name="connsiteY10" fmla="*/ 793350 h 837151"/>
                <a:gd name="connsiteX11" fmla="*/ 5162984 w 6099295"/>
                <a:gd name="connsiteY11" fmla="*/ 835740 h 837151"/>
                <a:gd name="connsiteX12" fmla="*/ 5502099 w 6099295"/>
                <a:gd name="connsiteY12" fmla="*/ 817573 h 837151"/>
                <a:gd name="connsiteX13" fmla="*/ 5907827 w 6099295"/>
                <a:gd name="connsiteY13" fmla="*/ 727698 h 837151"/>
                <a:gd name="connsiteX14" fmla="*/ 6041926 w 6099295"/>
                <a:gd name="connsiteY14" fmla="*/ 578062 h 837151"/>
                <a:gd name="connsiteX15" fmla="*/ 6099059 w 6099295"/>
                <a:gd name="connsiteY15" fmla="*/ 364277 h 837151"/>
                <a:gd name="connsiteX0" fmla="*/ 6099059 w 6099295"/>
                <a:gd name="connsiteY0" fmla="*/ 364277 h 836651"/>
                <a:gd name="connsiteX1" fmla="*/ 6057546 w 6099295"/>
                <a:gd name="connsiteY1" fmla="*/ 184279 h 836651"/>
                <a:gd name="connsiteX2" fmla="*/ 5949422 w 6099295"/>
                <a:gd name="connsiteY2" fmla="*/ 77826 h 836651"/>
                <a:gd name="connsiteX3" fmla="*/ 5592934 w 6099295"/>
                <a:gd name="connsiteY3" fmla="*/ 63 h 836651"/>
                <a:gd name="connsiteX4" fmla="*/ 5205372 w 6099295"/>
                <a:gd name="connsiteY4" fmla="*/ 90897 h 836651"/>
                <a:gd name="connsiteX5" fmla="*/ 4521086 w 6099295"/>
                <a:gd name="connsiteY5" fmla="*/ 290732 h 836651"/>
                <a:gd name="connsiteX6" fmla="*/ 2843679 w 6099295"/>
                <a:gd name="connsiteY6" fmla="*/ 587459 h 836651"/>
                <a:gd name="connsiteX7" fmla="*/ 1263159 w 6099295"/>
                <a:gd name="connsiteY7" fmla="*/ 696460 h 836651"/>
                <a:gd name="connsiteX8" fmla="*/ 294258 w 6099295"/>
                <a:gd name="connsiteY8" fmla="*/ 738850 h 836651"/>
                <a:gd name="connsiteX9" fmla="*/ 294258 w 6099295"/>
                <a:gd name="connsiteY9" fmla="*/ 799406 h 836651"/>
                <a:gd name="connsiteX10" fmla="*/ 4266751 w 6099295"/>
                <a:gd name="connsiteY10" fmla="*/ 793350 h 836651"/>
                <a:gd name="connsiteX11" fmla="*/ 5162984 w 6099295"/>
                <a:gd name="connsiteY11" fmla="*/ 835740 h 836651"/>
                <a:gd name="connsiteX12" fmla="*/ 5502099 w 6099295"/>
                <a:gd name="connsiteY12" fmla="*/ 817573 h 836651"/>
                <a:gd name="connsiteX13" fmla="*/ 5859298 w 6099295"/>
                <a:gd name="connsiteY13" fmla="*/ 762361 h 836651"/>
                <a:gd name="connsiteX14" fmla="*/ 6041926 w 6099295"/>
                <a:gd name="connsiteY14" fmla="*/ 578062 h 836651"/>
                <a:gd name="connsiteX15" fmla="*/ 6099059 w 6099295"/>
                <a:gd name="connsiteY15" fmla="*/ 364277 h 836651"/>
                <a:gd name="connsiteX0" fmla="*/ 6099059 w 6099295"/>
                <a:gd name="connsiteY0" fmla="*/ 364277 h 836651"/>
                <a:gd name="connsiteX1" fmla="*/ 6057546 w 6099295"/>
                <a:gd name="connsiteY1" fmla="*/ 184279 h 836651"/>
                <a:gd name="connsiteX2" fmla="*/ 5949422 w 6099295"/>
                <a:gd name="connsiteY2" fmla="*/ 77826 h 836651"/>
                <a:gd name="connsiteX3" fmla="*/ 5592934 w 6099295"/>
                <a:gd name="connsiteY3" fmla="*/ 63 h 836651"/>
                <a:gd name="connsiteX4" fmla="*/ 5205372 w 6099295"/>
                <a:gd name="connsiteY4" fmla="*/ 90897 h 836651"/>
                <a:gd name="connsiteX5" fmla="*/ 4521086 w 6099295"/>
                <a:gd name="connsiteY5" fmla="*/ 290732 h 836651"/>
                <a:gd name="connsiteX6" fmla="*/ 3218040 w 6099295"/>
                <a:gd name="connsiteY6" fmla="*/ 573594 h 836651"/>
                <a:gd name="connsiteX7" fmla="*/ 1263159 w 6099295"/>
                <a:gd name="connsiteY7" fmla="*/ 696460 h 836651"/>
                <a:gd name="connsiteX8" fmla="*/ 294258 w 6099295"/>
                <a:gd name="connsiteY8" fmla="*/ 738850 h 836651"/>
                <a:gd name="connsiteX9" fmla="*/ 294258 w 6099295"/>
                <a:gd name="connsiteY9" fmla="*/ 799406 h 836651"/>
                <a:gd name="connsiteX10" fmla="*/ 4266751 w 6099295"/>
                <a:gd name="connsiteY10" fmla="*/ 793350 h 836651"/>
                <a:gd name="connsiteX11" fmla="*/ 5162984 w 6099295"/>
                <a:gd name="connsiteY11" fmla="*/ 835740 h 836651"/>
                <a:gd name="connsiteX12" fmla="*/ 5502099 w 6099295"/>
                <a:gd name="connsiteY12" fmla="*/ 817573 h 836651"/>
                <a:gd name="connsiteX13" fmla="*/ 5859298 w 6099295"/>
                <a:gd name="connsiteY13" fmla="*/ 762361 h 836651"/>
                <a:gd name="connsiteX14" fmla="*/ 6041926 w 6099295"/>
                <a:gd name="connsiteY14" fmla="*/ 578062 h 836651"/>
                <a:gd name="connsiteX15" fmla="*/ 6099059 w 6099295"/>
                <a:gd name="connsiteY15" fmla="*/ 364277 h 836651"/>
                <a:gd name="connsiteX0" fmla="*/ 5997045 w 5997281"/>
                <a:gd name="connsiteY0" fmla="*/ 364277 h 836651"/>
                <a:gd name="connsiteX1" fmla="*/ 5955532 w 5997281"/>
                <a:gd name="connsiteY1" fmla="*/ 184279 h 836651"/>
                <a:gd name="connsiteX2" fmla="*/ 5847408 w 5997281"/>
                <a:gd name="connsiteY2" fmla="*/ 77826 h 836651"/>
                <a:gd name="connsiteX3" fmla="*/ 5490920 w 5997281"/>
                <a:gd name="connsiteY3" fmla="*/ 63 h 836651"/>
                <a:gd name="connsiteX4" fmla="*/ 5103358 w 5997281"/>
                <a:gd name="connsiteY4" fmla="*/ 90897 h 836651"/>
                <a:gd name="connsiteX5" fmla="*/ 4419072 w 5997281"/>
                <a:gd name="connsiteY5" fmla="*/ 290732 h 836651"/>
                <a:gd name="connsiteX6" fmla="*/ 3116026 w 5997281"/>
                <a:gd name="connsiteY6" fmla="*/ 573594 h 836651"/>
                <a:gd name="connsiteX7" fmla="*/ 1161145 w 5997281"/>
                <a:gd name="connsiteY7" fmla="*/ 696460 h 836651"/>
                <a:gd name="connsiteX8" fmla="*/ 580469 w 5997281"/>
                <a:gd name="connsiteY8" fmla="*/ 738850 h 836651"/>
                <a:gd name="connsiteX9" fmla="*/ 192244 w 5997281"/>
                <a:gd name="connsiteY9" fmla="*/ 799406 h 836651"/>
                <a:gd name="connsiteX10" fmla="*/ 4164737 w 5997281"/>
                <a:gd name="connsiteY10" fmla="*/ 793350 h 836651"/>
                <a:gd name="connsiteX11" fmla="*/ 5060970 w 5997281"/>
                <a:gd name="connsiteY11" fmla="*/ 835740 h 836651"/>
                <a:gd name="connsiteX12" fmla="*/ 5400085 w 5997281"/>
                <a:gd name="connsiteY12" fmla="*/ 817573 h 836651"/>
                <a:gd name="connsiteX13" fmla="*/ 5757284 w 5997281"/>
                <a:gd name="connsiteY13" fmla="*/ 762361 h 836651"/>
                <a:gd name="connsiteX14" fmla="*/ 5939912 w 5997281"/>
                <a:gd name="connsiteY14" fmla="*/ 578062 h 836651"/>
                <a:gd name="connsiteX15" fmla="*/ 5997045 w 5997281"/>
                <a:gd name="connsiteY15" fmla="*/ 364277 h 836651"/>
                <a:gd name="connsiteX0" fmla="*/ 5997045 w 5997281"/>
                <a:gd name="connsiteY0" fmla="*/ 364277 h 836651"/>
                <a:gd name="connsiteX1" fmla="*/ 5955532 w 5997281"/>
                <a:gd name="connsiteY1" fmla="*/ 184279 h 836651"/>
                <a:gd name="connsiteX2" fmla="*/ 5847408 w 5997281"/>
                <a:gd name="connsiteY2" fmla="*/ 77826 h 836651"/>
                <a:gd name="connsiteX3" fmla="*/ 5490920 w 5997281"/>
                <a:gd name="connsiteY3" fmla="*/ 63 h 836651"/>
                <a:gd name="connsiteX4" fmla="*/ 5103358 w 5997281"/>
                <a:gd name="connsiteY4" fmla="*/ 90897 h 836651"/>
                <a:gd name="connsiteX5" fmla="*/ 4419072 w 5997281"/>
                <a:gd name="connsiteY5" fmla="*/ 290732 h 836651"/>
                <a:gd name="connsiteX6" fmla="*/ 3116026 w 5997281"/>
                <a:gd name="connsiteY6" fmla="*/ 573594 h 836651"/>
                <a:gd name="connsiteX7" fmla="*/ 580469 w 5997281"/>
                <a:gd name="connsiteY7" fmla="*/ 738850 h 836651"/>
                <a:gd name="connsiteX8" fmla="*/ 192244 w 5997281"/>
                <a:gd name="connsiteY8" fmla="*/ 799406 h 836651"/>
                <a:gd name="connsiteX9" fmla="*/ 4164737 w 5997281"/>
                <a:gd name="connsiteY9" fmla="*/ 793350 h 836651"/>
                <a:gd name="connsiteX10" fmla="*/ 5060970 w 5997281"/>
                <a:gd name="connsiteY10" fmla="*/ 835740 h 836651"/>
                <a:gd name="connsiteX11" fmla="*/ 5400085 w 5997281"/>
                <a:gd name="connsiteY11" fmla="*/ 817573 h 836651"/>
                <a:gd name="connsiteX12" fmla="*/ 5757284 w 5997281"/>
                <a:gd name="connsiteY12" fmla="*/ 762361 h 836651"/>
                <a:gd name="connsiteX13" fmla="*/ 5939912 w 5997281"/>
                <a:gd name="connsiteY13" fmla="*/ 578062 h 836651"/>
                <a:gd name="connsiteX14" fmla="*/ 5997045 w 5997281"/>
                <a:gd name="connsiteY14" fmla="*/ 364277 h 836651"/>
                <a:gd name="connsiteX0" fmla="*/ 5828254 w 5828490"/>
                <a:gd name="connsiteY0" fmla="*/ 364277 h 836651"/>
                <a:gd name="connsiteX1" fmla="*/ 5786741 w 5828490"/>
                <a:gd name="connsiteY1" fmla="*/ 184279 h 836651"/>
                <a:gd name="connsiteX2" fmla="*/ 5678617 w 5828490"/>
                <a:gd name="connsiteY2" fmla="*/ 77826 h 836651"/>
                <a:gd name="connsiteX3" fmla="*/ 5322129 w 5828490"/>
                <a:gd name="connsiteY3" fmla="*/ 63 h 836651"/>
                <a:gd name="connsiteX4" fmla="*/ 4934567 w 5828490"/>
                <a:gd name="connsiteY4" fmla="*/ 90897 h 836651"/>
                <a:gd name="connsiteX5" fmla="*/ 4250281 w 5828490"/>
                <a:gd name="connsiteY5" fmla="*/ 290732 h 836651"/>
                <a:gd name="connsiteX6" fmla="*/ 2947235 w 5828490"/>
                <a:gd name="connsiteY6" fmla="*/ 573594 h 836651"/>
                <a:gd name="connsiteX7" fmla="*/ 2248817 w 5828490"/>
                <a:gd name="connsiteY7" fmla="*/ 718053 h 836651"/>
                <a:gd name="connsiteX8" fmla="*/ 23453 w 5828490"/>
                <a:gd name="connsiteY8" fmla="*/ 799406 h 836651"/>
                <a:gd name="connsiteX9" fmla="*/ 3995946 w 5828490"/>
                <a:gd name="connsiteY9" fmla="*/ 793350 h 836651"/>
                <a:gd name="connsiteX10" fmla="*/ 4892179 w 5828490"/>
                <a:gd name="connsiteY10" fmla="*/ 835740 h 836651"/>
                <a:gd name="connsiteX11" fmla="*/ 5231294 w 5828490"/>
                <a:gd name="connsiteY11" fmla="*/ 817573 h 836651"/>
                <a:gd name="connsiteX12" fmla="*/ 5588493 w 5828490"/>
                <a:gd name="connsiteY12" fmla="*/ 762361 h 836651"/>
                <a:gd name="connsiteX13" fmla="*/ 5771121 w 5828490"/>
                <a:gd name="connsiteY13" fmla="*/ 578062 h 836651"/>
                <a:gd name="connsiteX14" fmla="*/ 5828254 w 5828490"/>
                <a:gd name="connsiteY14" fmla="*/ 364277 h 836651"/>
                <a:gd name="connsiteX0" fmla="*/ 3813466 w 3813702"/>
                <a:gd name="connsiteY0" fmla="*/ 364277 h 836651"/>
                <a:gd name="connsiteX1" fmla="*/ 3771953 w 3813702"/>
                <a:gd name="connsiteY1" fmla="*/ 184279 h 836651"/>
                <a:gd name="connsiteX2" fmla="*/ 3663829 w 3813702"/>
                <a:gd name="connsiteY2" fmla="*/ 77826 h 836651"/>
                <a:gd name="connsiteX3" fmla="*/ 3307341 w 3813702"/>
                <a:gd name="connsiteY3" fmla="*/ 63 h 836651"/>
                <a:gd name="connsiteX4" fmla="*/ 2919779 w 3813702"/>
                <a:gd name="connsiteY4" fmla="*/ 90897 h 836651"/>
                <a:gd name="connsiteX5" fmla="*/ 2235493 w 3813702"/>
                <a:gd name="connsiteY5" fmla="*/ 290732 h 836651"/>
                <a:gd name="connsiteX6" fmla="*/ 932447 w 3813702"/>
                <a:gd name="connsiteY6" fmla="*/ 573594 h 836651"/>
                <a:gd name="connsiteX7" fmla="*/ 234029 w 3813702"/>
                <a:gd name="connsiteY7" fmla="*/ 718053 h 836651"/>
                <a:gd name="connsiteX8" fmla="*/ 102312 w 3813702"/>
                <a:gd name="connsiteY8" fmla="*/ 792475 h 836651"/>
                <a:gd name="connsiteX9" fmla="*/ 1981158 w 3813702"/>
                <a:gd name="connsiteY9" fmla="*/ 793350 h 836651"/>
                <a:gd name="connsiteX10" fmla="*/ 2877391 w 3813702"/>
                <a:gd name="connsiteY10" fmla="*/ 835740 h 836651"/>
                <a:gd name="connsiteX11" fmla="*/ 3216506 w 3813702"/>
                <a:gd name="connsiteY11" fmla="*/ 817573 h 836651"/>
                <a:gd name="connsiteX12" fmla="*/ 3573705 w 3813702"/>
                <a:gd name="connsiteY12" fmla="*/ 762361 h 836651"/>
                <a:gd name="connsiteX13" fmla="*/ 3756333 w 3813702"/>
                <a:gd name="connsiteY13" fmla="*/ 578062 h 836651"/>
                <a:gd name="connsiteX14" fmla="*/ 3813466 w 3813702"/>
                <a:gd name="connsiteY14" fmla="*/ 364277 h 836651"/>
                <a:gd name="connsiteX0" fmla="*/ 3711155 w 3711391"/>
                <a:gd name="connsiteY0" fmla="*/ 364277 h 836651"/>
                <a:gd name="connsiteX1" fmla="*/ 3669642 w 3711391"/>
                <a:gd name="connsiteY1" fmla="*/ 184279 h 836651"/>
                <a:gd name="connsiteX2" fmla="*/ 3561518 w 3711391"/>
                <a:gd name="connsiteY2" fmla="*/ 77826 h 836651"/>
                <a:gd name="connsiteX3" fmla="*/ 3205030 w 3711391"/>
                <a:gd name="connsiteY3" fmla="*/ 63 h 836651"/>
                <a:gd name="connsiteX4" fmla="*/ 2817468 w 3711391"/>
                <a:gd name="connsiteY4" fmla="*/ 90897 h 836651"/>
                <a:gd name="connsiteX5" fmla="*/ 2133182 w 3711391"/>
                <a:gd name="connsiteY5" fmla="*/ 290732 h 836651"/>
                <a:gd name="connsiteX6" fmla="*/ 830136 w 3711391"/>
                <a:gd name="connsiteY6" fmla="*/ 573594 h 836651"/>
                <a:gd name="connsiteX7" fmla="*/ 131718 w 3711391"/>
                <a:gd name="connsiteY7" fmla="*/ 718053 h 836651"/>
                <a:gd name="connsiteX8" fmla="*/ 1 w 3711391"/>
                <a:gd name="connsiteY8" fmla="*/ 792475 h 836651"/>
                <a:gd name="connsiteX9" fmla="*/ 1878847 w 3711391"/>
                <a:gd name="connsiteY9" fmla="*/ 793350 h 836651"/>
                <a:gd name="connsiteX10" fmla="*/ 2775080 w 3711391"/>
                <a:gd name="connsiteY10" fmla="*/ 835740 h 836651"/>
                <a:gd name="connsiteX11" fmla="*/ 3114195 w 3711391"/>
                <a:gd name="connsiteY11" fmla="*/ 817573 h 836651"/>
                <a:gd name="connsiteX12" fmla="*/ 3471394 w 3711391"/>
                <a:gd name="connsiteY12" fmla="*/ 762361 h 836651"/>
                <a:gd name="connsiteX13" fmla="*/ 3654022 w 3711391"/>
                <a:gd name="connsiteY13" fmla="*/ 578062 h 836651"/>
                <a:gd name="connsiteX14" fmla="*/ 3711155 w 3711391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292631 w 3870840"/>
                <a:gd name="connsiteY5" fmla="*/ 290732 h 836651"/>
                <a:gd name="connsiteX6" fmla="*/ 989585 w 3870840"/>
                <a:gd name="connsiteY6" fmla="*/ 573594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292631 w 3870840"/>
                <a:gd name="connsiteY5" fmla="*/ 290732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361957 w 3870840"/>
                <a:gd name="connsiteY5" fmla="*/ 235271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313429 w 3870840"/>
                <a:gd name="connsiteY5" fmla="*/ 186742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1287687 w 3870840"/>
                <a:gd name="connsiteY5" fmla="*/ 476537 h 836651"/>
                <a:gd name="connsiteX6" fmla="*/ 291167 w 3870840"/>
                <a:gd name="connsiteY6" fmla="*/ 718053 h 836651"/>
                <a:gd name="connsiteX7" fmla="*/ 0 w 3870840"/>
                <a:gd name="connsiteY7" fmla="*/ 799407 h 836651"/>
                <a:gd name="connsiteX8" fmla="*/ 2038296 w 3870840"/>
                <a:gd name="connsiteY8" fmla="*/ 793350 h 836651"/>
                <a:gd name="connsiteX9" fmla="*/ 2934529 w 3870840"/>
                <a:gd name="connsiteY9" fmla="*/ 835740 h 836651"/>
                <a:gd name="connsiteX10" fmla="*/ 3273644 w 3870840"/>
                <a:gd name="connsiteY10" fmla="*/ 817573 h 836651"/>
                <a:gd name="connsiteX11" fmla="*/ 3630843 w 3870840"/>
                <a:gd name="connsiteY11" fmla="*/ 762361 h 836651"/>
                <a:gd name="connsiteX12" fmla="*/ 3813471 w 3870840"/>
                <a:gd name="connsiteY12" fmla="*/ 578062 h 836651"/>
                <a:gd name="connsiteX13" fmla="*/ 3870604 w 3870840"/>
                <a:gd name="connsiteY13" fmla="*/ 364277 h 836651"/>
                <a:gd name="connsiteX0" fmla="*/ 3870604 w 3870840"/>
                <a:gd name="connsiteY0" fmla="*/ 350435 h 822809"/>
                <a:gd name="connsiteX1" fmla="*/ 3829091 w 3870840"/>
                <a:gd name="connsiteY1" fmla="*/ 170437 h 822809"/>
                <a:gd name="connsiteX2" fmla="*/ 3720967 w 3870840"/>
                <a:gd name="connsiteY2" fmla="*/ 63984 h 822809"/>
                <a:gd name="connsiteX3" fmla="*/ 3378345 w 3870840"/>
                <a:gd name="connsiteY3" fmla="*/ 86 h 822809"/>
                <a:gd name="connsiteX4" fmla="*/ 2976917 w 3870840"/>
                <a:gd name="connsiteY4" fmla="*/ 77055 h 822809"/>
                <a:gd name="connsiteX5" fmla="*/ 1287687 w 3870840"/>
                <a:gd name="connsiteY5" fmla="*/ 462695 h 822809"/>
                <a:gd name="connsiteX6" fmla="*/ 291167 w 3870840"/>
                <a:gd name="connsiteY6" fmla="*/ 704211 h 822809"/>
                <a:gd name="connsiteX7" fmla="*/ 0 w 3870840"/>
                <a:gd name="connsiteY7" fmla="*/ 785565 h 822809"/>
                <a:gd name="connsiteX8" fmla="*/ 2038296 w 3870840"/>
                <a:gd name="connsiteY8" fmla="*/ 779508 h 822809"/>
                <a:gd name="connsiteX9" fmla="*/ 2934529 w 3870840"/>
                <a:gd name="connsiteY9" fmla="*/ 821898 h 822809"/>
                <a:gd name="connsiteX10" fmla="*/ 3273644 w 3870840"/>
                <a:gd name="connsiteY10" fmla="*/ 803731 h 822809"/>
                <a:gd name="connsiteX11" fmla="*/ 3630843 w 3870840"/>
                <a:gd name="connsiteY11" fmla="*/ 748519 h 822809"/>
                <a:gd name="connsiteX12" fmla="*/ 3813471 w 3870840"/>
                <a:gd name="connsiteY12" fmla="*/ 564220 h 822809"/>
                <a:gd name="connsiteX13" fmla="*/ 3870604 w 3870840"/>
                <a:gd name="connsiteY13" fmla="*/ 350435 h 822809"/>
                <a:gd name="connsiteX0" fmla="*/ 3870604 w 3870840"/>
                <a:gd name="connsiteY0" fmla="*/ 350435 h 822809"/>
                <a:gd name="connsiteX1" fmla="*/ 3829091 w 3870840"/>
                <a:gd name="connsiteY1" fmla="*/ 170437 h 822809"/>
                <a:gd name="connsiteX2" fmla="*/ 3720967 w 3870840"/>
                <a:gd name="connsiteY2" fmla="*/ 63984 h 822809"/>
                <a:gd name="connsiteX3" fmla="*/ 3378345 w 3870840"/>
                <a:gd name="connsiteY3" fmla="*/ 86 h 822809"/>
                <a:gd name="connsiteX4" fmla="*/ 2976917 w 3870840"/>
                <a:gd name="connsiteY4" fmla="*/ 77055 h 822809"/>
                <a:gd name="connsiteX5" fmla="*/ 1287687 w 3870840"/>
                <a:gd name="connsiteY5" fmla="*/ 462695 h 822809"/>
                <a:gd name="connsiteX6" fmla="*/ 291167 w 3870840"/>
                <a:gd name="connsiteY6" fmla="*/ 704211 h 822809"/>
                <a:gd name="connsiteX7" fmla="*/ 0 w 3870840"/>
                <a:gd name="connsiteY7" fmla="*/ 785565 h 822809"/>
                <a:gd name="connsiteX8" fmla="*/ 2038296 w 3870840"/>
                <a:gd name="connsiteY8" fmla="*/ 779508 h 822809"/>
                <a:gd name="connsiteX9" fmla="*/ 2934529 w 3870840"/>
                <a:gd name="connsiteY9" fmla="*/ 821898 h 822809"/>
                <a:gd name="connsiteX10" fmla="*/ 3273644 w 3870840"/>
                <a:gd name="connsiteY10" fmla="*/ 803731 h 822809"/>
                <a:gd name="connsiteX11" fmla="*/ 3630843 w 3870840"/>
                <a:gd name="connsiteY11" fmla="*/ 748519 h 822809"/>
                <a:gd name="connsiteX12" fmla="*/ 3813471 w 3870840"/>
                <a:gd name="connsiteY12" fmla="*/ 564220 h 822809"/>
                <a:gd name="connsiteX13" fmla="*/ 3870604 w 3870840"/>
                <a:gd name="connsiteY13" fmla="*/ 350435 h 822809"/>
                <a:gd name="connsiteX0" fmla="*/ 3870604 w 3870840"/>
                <a:gd name="connsiteY0" fmla="*/ 357360 h 829734"/>
                <a:gd name="connsiteX1" fmla="*/ 3829091 w 3870840"/>
                <a:gd name="connsiteY1" fmla="*/ 177362 h 829734"/>
                <a:gd name="connsiteX2" fmla="*/ 3720967 w 3870840"/>
                <a:gd name="connsiteY2" fmla="*/ 70909 h 829734"/>
                <a:gd name="connsiteX3" fmla="*/ 3447671 w 3870840"/>
                <a:gd name="connsiteY3" fmla="*/ 78 h 829734"/>
                <a:gd name="connsiteX4" fmla="*/ 2976917 w 3870840"/>
                <a:gd name="connsiteY4" fmla="*/ 83980 h 829734"/>
                <a:gd name="connsiteX5" fmla="*/ 1287687 w 3870840"/>
                <a:gd name="connsiteY5" fmla="*/ 469620 h 829734"/>
                <a:gd name="connsiteX6" fmla="*/ 291167 w 3870840"/>
                <a:gd name="connsiteY6" fmla="*/ 711136 h 829734"/>
                <a:gd name="connsiteX7" fmla="*/ 0 w 3870840"/>
                <a:gd name="connsiteY7" fmla="*/ 792490 h 829734"/>
                <a:gd name="connsiteX8" fmla="*/ 2038296 w 3870840"/>
                <a:gd name="connsiteY8" fmla="*/ 786433 h 829734"/>
                <a:gd name="connsiteX9" fmla="*/ 2934529 w 3870840"/>
                <a:gd name="connsiteY9" fmla="*/ 828823 h 829734"/>
                <a:gd name="connsiteX10" fmla="*/ 3273644 w 3870840"/>
                <a:gd name="connsiteY10" fmla="*/ 810656 h 829734"/>
                <a:gd name="connsiteX11" fmla="*/ 3630843 w 3870840"/>
                <a:gd name="connsiteY11" fmla="*/ 755444 h 829734"/>
                <a:gd name="connsiteX12" fmla="*/ 3813471 w 3870840"/>
                <a:gd name="connsiteY12" fmla="*/ 571145 h 829734"/>
                <a:gd name="connsiteX13" fmla="*/ 3870604 w 3870840"/>
                <a:gd name="connsiteY13" fmla="*/ 357360 h 82973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87687 w 3870840"/>
                <a:gd name="connsiteY5" fmla="*/ 469620 h 811324"/>
                <a:gd name="connsiteX6" fmla="*/ 291167 w 3870840"/>
                <a:gd name="connsiteY6" fmla="*/ 711136 h 811324"/>
                <a:gd name="connsiteX7" fmla="*/ 0 w 3870840"/>
                <a:gd name="connsiteY7" fmla="*/ 792490 h 811324"/>
                <a:gd name="connsiteX8" fmla="*/ 2038296 w 3870840"/>
                <a:gd name="connsiteY8" fmla="*/ 786433 h 811324"/>
                <a:gd name="connsiteX9" fmla="*/ 3273644 w 3870840"/>
                <a:gd name="connsiteY9" fmla="*/ 810656 h 811324"/>
                <a:gd name="connsiteX10" fmla="*/ 3630843 w 3870840"/>
                <a:gd name="connsiteY10" fmla="*/ 755444 h 811324"/>
                <a:gd name="connsiteX11" fmla="*/ 3813471 w 3870840"/>
                <a:gd name="connsiteY11" fmla="*/ 571145 h 811324"/>
                <a:gd name="connsiteX12" fmla="*/ 3870604 w 3870840"/>
                <a:gd name="connsiteY12" fmla="*/ 357360 h 81132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73822 w 3870840"/>
                <a:gd name="connsiteY5" fmla="*/ 532013 h 811324"/>
                <a:gd name="connsiteX6" fmla="*/ 291167 w 3870840"/>
                <a:gd name="connsiteY6" fmla="*/ 711136 h 811324"/>
                <a:gd name="connsiteX7" fmla="*/ 0 w 3870840"/>
                <a:gd name="connsiteY7" fmla="*/ 792490 h 811324"/>
                <a:gd name="connsiteX8" fmla="*/ 2038296 w 3870840"/>
                <a:gd name="connsiteY8" fmla="*/ 786433 h 811324"/>
                <a:gd name="connsiteX9" fmla="*/ 3273644 w 3870840"/>
                <a:gd name="connsiteY9" fmla="*/ 810656 h 811324"/>
                <a:gd name="connsiteX10" fmla="*/ 3630843 w 3870840"/>
                <a:gd name="connsiteY10" fmla="*/ 755444 h 811324"/>
                <a:gd name="connsiteX11" fmla="*/ 3813471 w 3870840"/>
                <a:gd name="connsiteY11" fmla="*/ 571145 h 811324"/>
                <a:gd name="connsiteX12" fmla="*/ 3870604 w 3870840"/>
                <a:gd name="connsiteY12" fmla="*/ 357360 h 81132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73822 w 3870840"/>
                <a:gd name="connsiteY5" fmla="*/ 532013 h 811324"/>
                <a:gd name="connsiteX6" fmla="*/ 0 w 3870840"/>
                <a:gd name="connsiteY6" fmla="*/ 792490 h 811324"/>
                <a:gd name="connsiteX7" fmla="*/ 2038296 w 3870840"/>
                <a:gd name="connsiteY7" fmla="*/ 786433 h 811324"/>
                <a:gd name="connsiteX8" fmla="*/ 3273644 w 3870840"/>
                <a:gd name="connsiteY8" fmla="*/ 810656 h 811324"/>
                <a:gd name="connsiteX9" fmla="*/ 3630843 w 3870840"/>
                <a:gd name="connsiteY9" fmla="*/ 755444 h 811324"/>
                <a:gd name="connsiteX10" fmla="*/ 3813471 w 3870840"/>
                <a:gd name="connsiteY10" fmla="*/ 571145 h 811324"/>
                <a:gd name="connsiteX11" fmla="*/ 3870604 w 3870840"/>
                <a:gd name="connsiteY11" fmla="*/ 357360 h 811324"/>
                <a:gd name="connsiteX0" fmla="*/ 3614097 w 3614333"/>
                <a:gd name="connsiteY0" fmla="*/ 357360 h 811324"/>
                <a:gd name="connsiteX1" fmla="*/ 3572584 w 3614333"/>
                <a:gd name="connsiteY1" fmla="*/ 177362 h 811324"/>
                <a:gd name="connsiteX2" fmla="*/ 3464460 w 3614333"/>
                <a:gd name="connsiteY2" fmla="*/ 70909 h 811324"/>
                <a:gd name="connsiteX3" fmla="*/ 3191164 w 3614333"/>
                <a:gd name="connsiteY3" fmla="*/ 78 h 811324"/>
                <a:gd name="connsiteX4" fmla="*/ 2720410 w 3614333"/>
                <a:gd name="connsiteY4" fmla="*/ 83980 h 811324"/>
                <a:gd name="connsiteX5" fmla="*/ 1017315 w 3614333"/>
                <a:gd name="connsiteY5" fmla="*/ 532013 h 811324"/>
                <a:gd name="connsiteX6" fmla="*/ 0 w 3614333"/>
                <a:gd name="connsiteY6" fmla="*/ 785559 h 811324"/>
                <a:gd name="connsiteX7" fmla="*/ 1781789 w 3614333"/>
                <a:gd name="connsiteY7" fmla="*/ 786433 h 811324"/>
                <a:gd name="connsiteX8" fmla="*/ 3017137 w 3614333"/>
                <a:gd name="connsiteY8" fmla="*/ 810656 h 811324"/>
                <a:gd name="connsiteX9" fmla="*/ 3374336 w 3614333"/>
                <a:gd name="connsiteY9" fmla="*/ 755444 h 811324"/>
                <a:gd name="connsiteX10" fmla="*/ 3556964 w 3614333"/>
                <a:gd name="connsiteY10" fmla="*/ 571145 h 811324"/>
                <a:gd name="connsiteX11" fmla="*/ 3614097 w 3614333"/>
                <a:gd name="connsiteY11" fmla="*/ 357360 h 81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4333" h="811324">
                  <a:moveTo>
                    <a:pt x="3614097" y="357360"/>
                  </a:moveTo>
                  <a:cubicBezTo>
                    <a:pt x="3616700" y="291730"/>
                    <a:pt x="3597523" y="225104"/>
                    <a:pt x="3572584" y="177362"/>
                  </a:cubicBezTo>
                  <a:cubicBezTo>
                    <a:pt x="3547645" y="129620"/>
                    <a:pt x="3528030" y="100456"/>
                    <a:pt x="3464460" y="70909"/>
                  </a:cubicBezTo>
                  <a:cubicBezTo>
                    <a:pt x="3400890" y="41362"/>
                    <a:pt x="3315172" y="-2101"/>
                    <a:pt x="3191164" y="78"/>
                  </a:cubicBezTo>
                  <a:cubicBezTo>
                    <a:pt x="3067156" y="2257"/>
                    <a:pt x="3082718" y="-4676"/>
                    <a:pt x="2720410" y="83980"/>
                  </a:cubicBezTo>
                  <a:cubicBezTo>
                    <a:pt x="2358102" y="172636"/>
                    <a:pt x="1580392" y="403466"/>
                    <a:pt x="1017315" y="532013"/>
                  </a:cubicBezTo>
                  <a:lnTo>
                    <a:pt x="0" y="785559"/>
                  </a:lnTo>
                  <a:cubicBezTo>
                    <a:pt x="291188" y="798108"/>
                    <a:pt x="457625" y="788452"/>
                    <a:pt x="1781789" y="786433"/>
                  </a:cubicBezTo>
                  <a:cubicBezTo>
                    <a:pt x="2327396" y="789461"/>
                    <a:pt x="2751713" y="815821"/>
                    <a:pt x="3017137" y="810656"/>
                  </a:cubicBezTo>
                  <a:cubicBezTo>
                    <a:pt x="3133189" y="798426"/>
                    <a:pt x="3284365" y="795362"/>
                    <a:pt x="3374336" y="755444"/>
                  </a:cubicBezTo>
                  <a:cubicBezTo>
                    <a:pt x="3464307" y="715526"/>
                    <a:pt x="3517004" y="637492"/>
                    <a:pt x="3556964" y="571145"/>
                  </a:cubicBezTo>
                  <a:cubicBezTo>
                    <a:pt x="3596924" y="504798"/>
                    <a:pt x="3611494" y="422991"/>
                    <a:pt x="3614097" y="35736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992E39-FAAF-425F-B6FD-74EA51BC8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707663" y="894736"/>
              <a:ext cx="875023" cy="645329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1579A1-E644-47E1-B382-8134073A5EB6}"/>
              </a:ext>
            </a:extLst>
          </p:cNvPr>
          <p:cNvSpPr/>
          <p:nvPr/>
        </p:nvSpPr>
        <p:spPr>
          <a:xfrm>
            <a:off x="781672" y="2354260"/>
            <a:ext cx="11302335" cy="1079373"/>
          </a:xfrm>
          <a:custGeom>
            <a:avLst/>
            <a:gdLst>
              <a:gd name="connsiteX0" fmla="*/ 11173098 w 11173098"/>
              <a:gd name="connsiteY0" fmla="*/ 217714 h 409302"/>
              <a:gd name="connsiteX1" fmla="*/ 10633166 w 11173098"/>
              <a:gd name="connsiteY1" fmla="*/ 217714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17714 h 409302"/>
              <a:gd name="connsiteX1" fmla="*/ 10633166 w 11173098"/>
              <a:gd name="connsiteY1" fmla="*/ 217714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17714 h 409302"/>
              <a:gd name="connsiteX1" fmla="*/ 10741450 w 11173098"/>
              <a:gd name="connsiteY1" fmla="*/ 221725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30843 h 422431"/>
              <a:gd name="connsiteX1" fmla="*/ 10741450 w 11173098"/>
              <a:gd name="connsiteY1" fmla="*/ 234854 h 422431"/>
              <a:gd name="connsiteX2" fmla="*/ 10554789 w 11173098"/>
              <a:gd name="connsiteY2" fmla="*/ 126340 h 422431"/>
              <a:gd name="connsiteX3" fmla="*/ 10432869 w 11173098"/>
              <a:gd name="connsiteY3" fmla="*/ 21837 h 422431"/>
              <a:gd name="connsiteX4" fmla="*/ 10197738 w 11173098"/>
              <a:gd name="connsiteY4" fmla="*/ 13129 h 422431"/>
              <a:gd name="connsiteX5" fmla="*/ 9875520 w 11173098"/>
              <a:gd name="connsiteY5" fmla="*/ 91506 h 422431"/>
              <a:gd name="connsiteX6" fmla="*/ 9396549 w 11173098"/>
              <a:gd name="connsiteY6" fmla="*/ 196009 h 422431"/>
              <a:gd name="connsiteX7" fmla="*/ 8769532 w 11173098"/>
              <a:gd name="connsiteY7" fmla="*/ 370180 h 422431"/>
              <a:gd name="connsiteX8" fmla="*/ 8525692 w 11173098"/>
              <a:gd name="connsiteY8" fmla="*/ 422431 h 422431"/>
              <a:gd name="connsiteX9" fmla="*/ 0 w 11173098"/>
              <a:gd name="connsiteY9" fmla="*/ 422431 h 422431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9396549 w 11173098"/>
              <a:gd name="connsiteY6" fmla="*/ 196580 h 423002"/>
              <a:gd name="connsiteX7" fmla="*/ 8769532 w 11173098"/>
              <a:gd name="connsiteY7" fmla="*/ 370751 h 423002"/>
              <a:gd name="connsiteX8" fmla="*/ 8525692 w 11173098"/>
              <a:gd name="connsiteY8" fmla="*/ 423002 h 423002"/>
              <a:gd name="connsiteX9" fmla="*/ 0 w 11173098"/>
              <a:gd name="connsiteY9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8525692 w 11173098"/>
              <a:gd name="connsiteY7" fmla="*/ 42300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8525692 w 11173098"/>
              <a:gd name="connsiteY7" fmla="*/ 42300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7422797 w 11173098"/>
              <a:gd name="connsiteY7" fmla="*/ 41899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7422797 w 11173098"/>
              <a:gd name="connsiteY7" fmla="*/ 418992 h 423002"/>
              <a:gd name="connsiteX8" fmla="*/ 0 w 11173098"/>
              <a:gd name="connsiteY8" fmla="*/ 423002 h 423002"/>
              <a:gd name="connsiteX0" fmla="*/ 11173098 w 11173098"/>
              <a:gd name="connsiteY0" fmla="*/ 231414 h 427554"/>
              <a:gd name="connsiteX1" fmla="*/ 10741450 w 11173098"/>
              <a:gd name="connsiteY1" fmla="*/ 235425 h 427554"/>
              <a:gd name="connsiteX2" fmla="*/ 10554789 w 11173098"/>
              <a:gd name="connsiteY2" fmla="*/ 126911 h 427554"/>
              <a:gd name="connsiteX3" fmla="*/ 10432869 w 11173098"/>
              <a:gd name="connsiteY3" fmla="*/ 22408 h 427554"/>
              <a:gd name="connsiteX4" fmla="*/ 10197738 w 11173098"/>
              <a:gd name="connsiteY4" fmla="*/ 13700 h 427554"/>
              <a:gd name="connsiteX5" fmla="*/ 9875520 w 11173098"/>
              <a:gd name="connsiteY5" fmla="*/ 92077 h 427554"/>
              <a:gd name="connsiteX6" fmla="*/ 9014174 w 11173098"/>
              <a:gd name="connsiteY6" fmla="*/ 318614 h 427554"/>
              <a:gd name="connsiteX7" fmla="*/ 7422797 w 11173098"/>
              <a:gd name="connsiteY7" fmla="*/ 418992 h 427554"/>
              <a:gd name="connsiteX8" fmla="*/ 0 w 11173098"/>
              <a:gd name="connsiteY8" fmla="*/ 423002 h 427554"/>
              <a:gd name="connsiteX0" fmla="*/ 11173098 w 11173098"/>
              <a:gd name="connsiteY0" fmla="*/ 231414 h 429318"/>
              <a:gd name="connsiteX1" fmla="*/ 10741450 w 11173098"/>
              <a:gd name="connsiteY1" fmla="*/ 235425 h 429318"/>
              <a:gd name="connsiteX2" fmla="*/ 10554789 w 11173098"/>
              <a:gd name="connsiteY2" fmla="*/ 126911 h 429318"/>
              <a:gd name="connsiteX3" fmla="*/ 10432869 w 11173098"/>
              <a:gd name="connsiteY3" fmla="*/ 22408 h 429318"/>
              <a:gd name="connsiteX4" fmla="*/ 10197738 w 11173098"/>
              <a:gd name="connsiteY4" fmla="*/ 13700 h 429318"/>
              <a:gd name="connsiteX5" fmla="*/ 9875520 w 11173098"/>
              <a:gd name="connsiteY5" fmla="*/ 92077 h 429318"/>
              <a:gd name="connsiteX6" fmla="*/ 9110426 w 11173098"/>
              <a:gd name="connsiteY6" fmla="*/ 294551 h 429318"/>
              <a:gd name="connsiteX7" fmla="*/ 7422797 w 11173098"/>
              <a:gd name="connsiteY7" fmla="*/ 418992 h 429318"/>
              <a:gd name="connsiteX8" fmla="*/ 0 w 11173098"/>
              <a:gd name="connsiteY8" fmla="*/ 423002 h 429318"/>
              <a:gd name="connsiteX0" fmla="*/ 11150704 w 11150704"/>
              <a:gd name="connsiteY0" fmla="*/ 238878 h 429318"/>
              <a:gd name="connsiteX1" fmla="*/ 10741450 w 11150704"/>
              <a:gd name="connsiteY1" fmla="*/ 235425 h 429318"/>
              <a:gd name="connsiteX2" fmla="*/ 10554789 w 11150704"/>
              <a:gd name="connsiteY2" fmla="*/ 126911 h 429318"/>
              <a:gd name="connsiteX3" fmla="*/ 10432869 w 11150704"/>
              <a:gd name="connsiteY3" fmla="*/ 22408 h 429318"/>
              <a:gd name="connsiteX4" fmla="*/ 10197738 w 11150704"/>
              <a:gd name="connsiteY4" fmla="*/ 13700 h 429318"/>
              <a:gd name="connsiteX5" fmla="*/ 9875520 w 11150704"/>
              <a:gd name="connsiteY5" fmla="*/ 92077 h 429318"/>
              <a:gd name="connsiteX6" fmla="*/ 9110426 w 11150704"/>
              <a:gd name="connsiteY6" fmla="*/ 294551 h 429318"/>
              <a:gd name="connsiteX7" fmla="*/ 7422797 w 11150704"/>
              <a:gd name="connsiteY7" fmla="*/ 418992 h 429318"/>
              <a:gd name="connsiteX8" fmla="*/ 0 w 11150704"/>
              <a:gd name="connsiteY8" fmla="*/ 423002 h 429318"/>
              <a:gd name="connsiteX0" fmla="*/ 11150704 w 11150704"/>
              <a:gd name="connsiteY0" fmla="*/ 238878 h 429318"/>
              <a:gd name="connsiteX1" fmla="*/ 10741450 w 11150704"/>
              <a:gd name="connsiteY1" fmla="*/ 235425 h 429318"/>
              <a:gd name="connsiteX2" fmla="*/ 10554789 w 11150704"/>
              <a:gd name="connsiteY2" fmla="*/ 126911 h 429318"/>
              <a:gd name="connsiteX3" fmla="*/ 10432869 w 11150704"/>
              <a:gd name="connsiteY3" fmla="*/ 22408 h 429318"/>
              <a:gd name="connsiteX4" fmla="*/ 10197738 w 11150704"/>
              <a:gd name="connsiteY4" fmla="*/ 13700 h 429318"/>
              <a:gd name="connsiteX5" fmla="*/ 9875520 w 11150704"/>
              <a:gd name="connsiteY5" fmla="*/ 92077 h 429318"/>
              <a:gd name="connsiteX6" fmla="*/ 9110426 w 11150704"/>
              <a:gd name="connsiteY6" fmla="*/ 294551 h 429318"/>
              <a:gd name="connsiteX7" fmla="*/ 7422797 w 11150704"/>
              <a:gd name="connsiteY7" fmla="*/ 418992 h 429318"/>
              <a:gd name="connsiteX8" fmla="*/ 0 w 11150704"/>
              <a:gd name="connsiteY8" fmla="*/ 423002 h 429318"/>
              <a:gd name="connsiteX0" fmla="*/ 11158168 w 11158168"/>
              <a:gd name="connsiteY0" fmla="*/ 238878 h 429318"/>
              <a:gd name="connsiteX1" fmla="*/ 10741450 w 11158168"/>
              <a:gd name="connsiteY1" fmla="*/ 235425 h 429318"/>
              <a:gd name="connsiteX2" fmla="*/ 10554789 w 11158168"/>
              <a:gd name="connsiteY2" fmla="*/ 126911 h 429318"/>
              <a:gd name="connsiteX3" fmla="*/ 10432869 w 11158168"/>
              <a:gd name="connsiteY3" fmla="*/ 22408 h 429318"/>
              <a:gd name="connsiteX4" fmla="*/ 10197738 w 11158168"/>
              <a:gd name="connsiteY4" fmla="*/ 13700 h 429318"/>
              <a:gd name="connsiteX5" fmla="*/ 9875520 w 11158168"/>
              <a:gd name="connsiteY5" fmla="*/ 92077 h 429318"/>
              <a:gd name="connsiteX6" fmla="*/ 9110426 w 11158168"/>
              <a:gd name="connsiteY6" fmla="*/ 294551 h 429318"/>
              <a:gd name="connsiteX7" fmla="*/ 7422797 w 11158168"/>
              <a:gd name="connsiteY7" fmla="*/ 418992 h 429318"/>
              <a:gd name="connsiteX8" fmla="*/ 0 w 11158168"/>
              <a:gd name="connsiteY8" fmla="*/ 423002 h 429318"/>
              <a:gd name="connsiteX0" fmla="*/ 6454802 w 6454802"/>
              <a:gd name="connsiteY0" fmla="*/ 238878 h 426703"/>
              <a:gd name="connsiteX1" fmla="*/ 6038084 w 6454802"/>
              <a:gd name="connsiteY1" fmla="*/ 235425 h 426703"/>
              <a:gd name="connsiteX2" fmla="*/ 5851423 w 6454802"/>
              <a:gd name="connsiteY2" fmla="*/ 126911 h 426703"/>
              <a:gd name="connsiteX3" fmla="*/ 5729503 w 6454802"/>
              <a:gd name="connsiteY3" fmla="*/ 22408 h 426703"/>
              <a:gd name="connsiteX4" fmla="*/ 5494372 w 6454802"/>
              <a:gd name="connsiteY4" fmla="*/ 13700 h 426703"/>
              <a:gd name="connsiteX5" fmla="*/ 5172154 w 6454802"/>
              <a:gd name="connsiteY5" fmla="*/ 92077 h 426703"/>
              <a:gd name="connsiteX6" fmla="*/ 4407060 w 6454802"/>
              <a:gd name="connsiteY6" fmla="*/ 294551 h 426703"/>
              <a:gd name="connsiteX7" fmla="*/ 2719431 w 6454802"/>
              <a:gd name="connsiteY7" fmla="*/ 418992 h 426703"/>
              <a:gd name="connsiteX8" fmla="*/ 0 w 6454802"/>
              <a:gd name="connsiteY8" fmla="*/ 414844 h 426703"/>
              <a:gd name="connsiteX0" fmla="*/ 4386626 w 4386626"/>
              <a:gd name="connsiteY0" fmla="*/ 238878 h 427897"/>
              <a:gd name="connsiteX1" fmla="*/ 3969908 w 4386626"/>
              <a:gd name="connsiteY1" fmla="*/ 235425 h 427897"/>
              <a:gd name="connsiteX2" fmla="*/ 3783247 w 4386626"/>
              <a:gd name="connsiteY2" fmla="*/ 126911 h 427897"/>
              <a:gd name="connsiteX3" fmla="*/ 3661327 w 4386626"/>
              <a:gd name="connsiteY3" fmla="*/ 22408 h 427897"/>
              <a:gd name="connsiteX4" fmla="*/ 3426196 w 4386626"/>
              <a:gd name="connsiteY4" fmla="*/ 13700 h 427897"/>
              <a:gd name="connsiteX5" fmla="*/ 3103978 w 4386626"/>
              <a:gd name="connsiteY5" fmla="*/ 92077 h 427897"/>
              <a:gd name="connsiteX6" fmla="*/ 2338884 w 4386626"/>
              <a:gd name="connsiteY6" fmla="*/ 294551 h 427897"/>
              <a:gd name="connsiteX7" fmla="*/ 651255 w 4386626"/>
              <a:gd name="connsiteY7" fmla="*/ 418992 h 427897"/>
              <a:gd name="connsiteX8" fmla="*/ 0 w 4386626"/>
              <a:gd name="connsiteY8" fmla="*/ 418923 h 427897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0 w 4386626"/>
              <a:gd name="connsiteY7" fmla="*/ 418923 h 418923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1152909 w 4386626"/>
              <a:gd name="connsiteY7" fmla="*/ 367156 h 418923"/>
              <a:gd name="connsiteX8" fmla="*/ 0 w 4386626"/>
              <a:gd name="connsiteY8" fmla="*/ 418923 h 418923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1152909 w 4386626"/>
              <a:gd name="connsiteY7" fmla="*/ 399790 h 418923"/>
              <a:gd name="connsiteX8" fmla="*/ 0 w 4386626"/>
              <a:gd name="connsiteY8" fmla="*/ 418923 h 4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6626" h="418923">
                <a:moveTo>
                  <a:pt x="4386626" y="238878"/>
                </a:moveTo>
                <a:cubicBezTo>
                  <a:pt x="4247720" y="237727"/>
                  <a:pt x="4070471" y="254086"/>
                  <a:pt x="3969908" y="235425"/>
                </a:cubicBezTo>
                <a:cubicBezTo>
                  <a:pt x="3869345" y="216764"/>
                  <a:pt x="3816630" y="161745"/>
                  <a:pt x="3783247" y="126911"/>
                </a:cubicBezTo>
                <a:lnTo>
                  <a:pt x="3661327" y="22408"/>
                </a:lnTo>
                <a:cubicBezTo>
                  <a:pt x="3601819" y="3540"/>
                  <a:pt x="3533602" y="-12426"/>
                  <a:pt x="3426196" y="13700"/>
                </a:cubicBezTo>
                <a:lnTo>
                  <a:pt x="3103978" y="92077"/>
                </a:lnTo>
                <a:lnTo>
                  <a:pt x="2338884" y="294551"/>
                </a:lnTo>
                <a:cubicBezTo>
                  <a:pt x="2013706" y="340397"/>
                  <a:pt x="1542723" y="379061"/>
                  <a:pt x="1152909" y="399790"/>
                </a:cubicBezTo>
                <a:lnTo>
                  <a:pt x="0" y="418923"/>
                </a:lnTo>
              </a:path>
            </a:pathLst>
          </a:custGeom>
          <a:noFill/>
          <a:ln w="57150">
            <a:solidFill>
              <a:srgbClr val="CFB87C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A641FD0-9E5C-44C9-BB3A-A5EB36EABBDB}"/>
              </a:ext>
            </a:extLst>
          </p:cNvPr>
          <p:cNvSpPr/>
          <p:nvPr/>
        </p:nvSpPr>
        <p:spPr>
          <a:xfrm>
            <a:off x="1065538" y="3152453"/>
            <a:ext cx="11034497" cy="449589"/>
          </a:xfrm>
          <a:custGeom>
            <a:avLst/>
            <a:gdLst>
              <a:gd name="connsiteX0" fmla="*/ 11155680 w 11155680"/>
              <a:gd name="connsiteY0" fmla="*/ 0 h 174171"/>
              <a:gd name="connsiteX1" fmla="*/ 10755086 w 11155680"/>
              <a:gd name="connsiteY1" fmla="*/ 0 h 174171"/>
              <a:gd name="connsiteX2" fmla="*/ 10607040 w 11155680"/>
              <a:gd name="connsiteY2" fmla="*/ 26126 h 174171"/>
              <a:gd name="connsiteX3" fmla="*/ 10458994 w 11155680"/>
              <a:gd name="connsiteY3" fmla="*/ 104503 h 174171"/>
              <a:gd name="connsiteX4" fmla="*/ 10363200 w 11155680"/>
              <a:gd name="connsiteY4" fmla="*/ 165463 h 174171"/>
              <a:gd name="connsiteX5" fmla="*/ 10145486 w 11155680"/>
              <a:gd name="connsiteY5" fmla="*/ 174171 h 174171"/>
              <a:gd name="connsiteX6" fmla="*/ 9335589 w 11155680"/>
              <a:gd name="connsiteY6" fmla="*/ 165463 h 174171"/>
              <a:gd name="connsiteX7" fmla="*/ 8900160 w 11155680"/>
              <a:gd name="connsiteY7" fmla="*/ 148046 h 174171"/>
              <a:gd name="connsiteX8" fmla="*/ 0 w 11155680"/>
              <a:gd name="connsiteY8" fmla="*/ 148046 h 174171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48046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48046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5510 h 174493"/>
              <a:gd name="connsiteX0" fmla="*/ 11174341 w 11174341"/>
              <a:gd name="connsiteY0" fmla="*/ 0 h 174493"/>
              <a:gd name="connsiteX1" fmla="*/ 10773747 w 11174341"/>
              <a:gd name="connsiteY1" fmla="*/ 0 h 174493"/>
              <a:gd name="connsiteX2" fmla="*/ 10625701 w 11174341"/>
              <a:gd name="connsiteY2" fmla="*/ 26126 h 174493"/>
              <a:gd name="connsiteX3" fmla="*/ 10477655 w 11174341"/>
              <a:gd name="connsiteY3" fmla="*/ 104503 h 174493"/>
              <a:gd name="connsiteX4" fmla="*/ 10381861 w 11174341"/>
              <a:gd name="connsiteY4" fmla="*/ 165463 h 174493"/>
              <a:gd name="connsiteX5" fmla="*/ 10164147 w 11174341"/>
              <a:gd name="connsiteY5" fmla="*/ 174171 h 174493"/>
              <a:gd name="connsiteX6" fmla="*/ 9354250 w 11174341"/>
              <a:gd name="connsiteY6" fmla="*/ 165463 h 174493"/>
              <a:gd name="connsiteX7" fmla="*/ 8918821 w 11174341"/>
              <a:gd name="connsiteY7" fmla="*/ 148046 h 174493"/>
              <a:gd name="connsiteX8" fmla="*/ 0 w 11174341"/>
              <a:gd name="connsiteY8" fmla="*/ 159242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9242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9242 h 174493"/>
              <a:gd name="connsiteX0" fmla="*/ 11170609 w 11170609"/>
              <a:gd name="connsiteY0" fmla="*/ 0 h 174493"/>
              <a:gd name="connsiteX1" fmla="*/ 10770015 w 11170609"/>
              <a:gd name="connsiteY1" fmla="*/ 0 h 174493"/>
              <a:gd name="connsiteX2" fmla="*/ 10621969 w 11170609"/>
              <a:gd name="connsiteY2" fmla="*/ 26126 h 174493"/>
              <a:gd name="connsiteX3" fmla="*/ 10473923 w 11170609"/>
              <a:gd name="connsiteY3" fmla="*/ 104503 h 174493"/>
              <a:gd name="connsiteX4" fmla="*/ 10378129 w 11170609"/>
              <a:gd name="connsiteY4" fmla="*/ 165463 h 174493"/>
              <a:gd name="connsiteX5" fmla="*/ 10160415 w 11170609"/>
              <a:gd name="connsiteY5" fmla="*/ 174171 h 174493"/>
              <a:gd name="connsiteX6" fmla="*/ 9350518 w 11170609"/>
              <a:gd name="connsiteY6" fmla="*/ 165463 h 174493"/>
              <a:gd name="connsiteX7" fmla="*/ 8915089 w 11170609"/>
              <a:gd name="connsiteY7" fmla="*/ 148046 h 174493"/>
              <a:gd name="connsiteX8" fmla="*/ 0 w 11170609"/>
              <a:gd name="connsiteY8" fmla="*/ 159242 h 174493"/>
              <a:gd name="connsiteX0" fmla="*/ 11144484 w 11144484"/>
              <a:gd name="connsiteY0" fmla="*/ 0 h 174493"/>
              <a:gd name="connsiteX1" fmla="*/ 10743890 w 11144484"/>
              <a:gd name="connsiteY1" fmla="*/ 0 h 174493"/>
              <a:gd name="connsiteX2" fmla="*/ 10595844 w 11144484"/>
              <a:gd name="connsiteY2" fmla="*/ 26126 h 174493"/>
              <a:gd name="connsiteX3" fmla="*/ 10447798 w 11144484"/>
              <a:gd name="connsiteY3" fmla="*/ 104503 h 174493"/>
              <a:gd name="connsiteX4" fmla="*/ 10352004 w 11144484"/>
              <a:gd name="connsiteY4" fmla="*/ 165463 h 174493"/>
              <a:gd name="connsiteX5" fmla="*/ 10134290 w 11144484"/>
              <a:gd name="connsiteY5" fmla="*/ 174171 h 174493"/>
              <a:gd name="connsiteX6" fmla="*/ 9324393 w 11144484"/>
              <a:gd name="connsiteY6" fmla="*/ 165463 h 174493"/>
              <a:gd name="connsiteX7" fmla="*/ 8888964 w 11144484"/>
              <a:gd name="connsiteY7" fmla="*/ 148046 h 174493"/>
              <a:gd name="connsiteX8" fmla="*/ 0 w 11144484"/>
              <a:gd name="connsiteY8" fmla="*/ 159242 h 174493"/>
              <a:gd name="connsiteX0" fmla="*/ 11043713 w 11043713"/>
              <a:gd name="connsiteY0" fmla="*/ 0 h 174493"/>
              <a:gd name="connsiteX1" fmla="*/ 10643119 w 11043713"/>
              <a:gd name="connsiteY1" fmla="*/ 0 h 174493"/>
              <a:gd name="connsiteX2" fmla="*/ 10495073 w 11043713"/>
              <a:gd name="connsiteY2" fmla="*/ 26126 h 174493"/>
              <a:gd name="connsiteX3" fmla="*/ 10347027 w 11043713"/>
              <a:gd name="connsiteY3" fmla="*/ 104503 h 174493"/>
              <a:gd name="connsiteX4" fmla="*/ 10251233 w 11043713"/>
              <a:gd name="connsiteY4" fmla="*/ 165463 h 174493"/>
              <a:gd name="connsiteX5" fmla="*/ 10033519 w 11043713"/>
              <a:gd name="connsiteY5" fmla="*/ 174171 h 174493"/>
              <a:gd name="connsiteX6" fmla="*/ 9223622 w 11043713"/>
              <a:gd name="connsiteY6" fmla="*/ 165463 h 174493"/>
              <a:gd name="connsiteX7" fmla="*/ 8788193 w 11043713"/>
              <a:gd name="connsiteY7" fmla="*/ 148046 h 174493"/>
              <a:gd name="connsiteX8" fmla="*/ 0 w 11043713"/>
              <a:gd name="connsiteY8" fmla="*/ 159242 h 174493"/>
              <a:gd name="connsiteX0" fmla="*/ 11058642 w 11058642"/>
              <a:gd name="connsiteY0" fmla="*/ 0 h 174493"/>
              <a:gd name="connsiteX1" fmla="*/ 10658048 w 11058642"/>
              <a:gd name="connsiteY1" fmla="*/ 0 h 174493"/>
              <a:gd name="connsiteX2" fmla="*/ 10510002 w 11058642"/>
              <a:gd name="connsiteY2" fmla="*/ 26126 h 174493"/>
              <a:gd name="connsiteX3" fmla="*/ 10361956 w 11058642"/>
              <a:gd name="connsiteY3" fmla="*/ 104503 h 174493"/>
              <a:gd name="connsiteX4" fmla="*/ 10266162 w 11058642"/>
              <a:gd name="connsiteY4" fmla="*/ 165463 h 174493"/>
              <a:gd name="connsiteX5" fmla="*/ 10048448 w 11058642"/>
              <a:gd name="connsiteY5" fmla="*/ 174171 h 174493"/>
              <a:gd name="connsiteX6" fmla="*/ 9238551 w 11058642"/>
              <a:gd name="connsiteY6" fmla="*/ 165463 h 174493"/>
              <a:gd name="connsiteX7" fmla="*/ 8803122 w 11058642"/>
              <a:gd name="connsiteY7" fmla="*/ 148046 h 174493"/>
              <a:gd name="connsiteX8" fmla="*/ 0 w 11058642"/>
              <a:gd name="connsiteY8" fmla="*/ 159242 h 174493"/>
              <a:gd name="connsiteX0" fmla="*/ 11062374 w 11062374"/>
              <a:gd name="connsiteY0" fmla="*/ 0 h 174493"/>
              <a:gd name="connsiteX1" fmla="*/ 10661780 w 11062374"/>
              <a:gd name="connsiteY1" fmla="*/ 0 h 174493"/>
              <a:gd name="connsiteX2" fmla="*/ 10513734 w 11062374"/>
              <a:gd name="connsiteY2" fmla="*/ 26126 h 174493"/>
              <a:gd name="connsiteX3" fmla="*/ 10365688 w 11062374"/>
              <a:gd name="connsiteY3" fmla="*/ 104503 h 174493"/>
              <a:gd name="connsiteX4" fmla="*/ 10269894 w 11062374"/>
              <a:gd name="connsiteY4" fmla="*/ 165463 h 174493"/>
              <a:gd name="connsiteX5" fmla="*/ 10052180 w 11062374"/>
              <a:gd name="connsiteY5" fmla="*/ 174171 h 174493"/>
              <a:gd name="connsiteX6" fmla="*/ 9242283 w 11062374"/>
              <a:gd name="connsiteY6" fmla="*/ 165463 h 174493"/>
              <a:gd name="connsiteX7" fmla="*/ 8806854 w 11062374"/>
              <a:gd name="connsiteY7" fmla="*/ 148046 h 174493"/>
              <a:gd name="connsiteX8" fmla="*/ 0 w 11062374"/>
              <a:gd name="connsiteY8" fmla="*/ 159242 h 174493"/>
              <a:gd name="connsiteX0" fmla="*/ 11062374 w 11062374"/>
              <a:gd name="connsiteY0" fmla="*/ 0 h 174493"/>
              <a:gd name="connsiteX1" fmla="*/ 10661780 w 11062374"/>
              <a:gd name="connsiteY1" fmla="*/ 0 h 174493"/>
              <a:gd name="connsiteX2" fmla="*/ 10513734 w 11062374"/>
              <a:gd name="connsiteY2" fmla="*/ 26126 h 174493"/>
              <a:gd name="connsiteX3" fmla="*/ 10365688 w 11062374"/>
              <a:gd name="connsiteY3" fmla="*/ 104503 h 174493"/>
              <a:gd name="connsiteX4" fmla="*/ 10269894 w 11062374"/>
              <a:gd name="connsiteY4" fmla="*/ 165463 h 174493"/>
              <a:gd name="connsiteX5" fmla="*/ 10052180 w 11062374"/>
              <a:gd name="connsiteY5" fmla="*/ 174171 h 174493"/>
              <a:gd name="connsiteX6" fmla="*/ 8806854 w 11062374"/>
              <a:gd name="connsiteY6" fmla="*/ 148046 h 174493"/>
              <a:gd name="connsiteX7" fmla="*/ 0 w 11062374"/>
              <a:gd name="connsiteY7" fmla="*/ 159242 h 174493"/>
              <a:gd name="connsiteX0" fmla="*/ 6391642 w 6391642"/>
              <a:gd name="connsiteY0" fmla="*/ 0 h 174493"/>
              <a:gd name="connsiteX1" fmla="*/ 5991048 w 6391642"/>
              <a:gd name="connsiteY1" fmla="*/ 0 h 174493"/>
              <a:gd name="connsiteX2" fmla="*/ 5843002 w 6391642"/>
              <a:gd name="connsiteY2" fmla="*/ 26126 h 174493"/>
              <a:gd name="connsiteX3" fmla="*/ 5694956 w 6391642"/>
              <a:gd name="connsiteY3" fmla="*/ 104503 h 174493"/>
              <a:gd name="connsiteX4" fmla="*/ 5599162 w 6391642"/>
              <a:gd name="connsiteY4" fmla="*/ 165463 h 174493"/>
              <a:gd name="connsiteX5" fmla="*/ 5381448 w 6391642"/>
              <a:gd name="connsiteY5" fmla="*/ 174171 h 174493"/>
              <a:gd name="connsiteX6" fmla="*/ 4136122 w 6391642"/>
              <a:gd name="connsiteY6" fmla="*/ 148046 h 174493"/>
              <a:gd name="connsiteX7" fmla="*/ 0 w 6391642"/>
              <a:gd name="connsiteY7" fmla="*/ 151083 h 174493"/>
              <a:gd name="connsiteX0" fmla="*/ 4250040 w 4250040"/>
              <a:gd name="connsiteY0" fmla="*/ 0 h 174493"/>
              <a:gd name="connsiteX1" fmla="*/ 3849446 w 4250040"/>
              <a:gd name="connsiteY1" fmla="*/ 0 h 174493"/>
              <a:gd name="connsiteX2" fmla="*/ 3701400 w 4250040"/>
              <a:gd name="connsiteY2" fmla="*/ 26126 h 174493"/>
              <a:gd name="connsiteX3" fmla="*/ 3553354 w 4250040"/>
              <a:gd name="connsiteY3" fmla="*/ 104503 h 174493"/>
              <a:gd name="connsiteX4" fmla="*/ 3457560 w 4250040"/>
              <a:gd name="connsiteY4" fmla="*/ 165463 h 174493"/>
              <a:gd name="connsiteX5" fmla="*/ 3239846 w 4250040"/>
              <a:gd name="connsiteY5" fmla="*/ 174171 h 174493"/>
              <a:gd name="connsiteX6" fmla="*/ 1994520 w 4250040"/>
              <a:gd name="connsiteY6" fmla="*/ 148046 h 174493"/>
              <a:gd name="connsiteX7" fmla="*/ 0 w 4250040"/>
              <a:gd name="connsiteY7" fmla="*/ 142924 h 174493"/>
              <a:gd name="connsiteX0" fmla="*/ 4270436 w 4270436"/>
              <a:gd name="connsiteY0" fmla="*/ 0 h 174493"/>
              <a:gd name="connsiteX1" fmla="*/ 3869842 w 4270436"/>
              <a:gd name="connsiteY1" fmla="*/ 0 h 174493"/>
              <a:gd name="connsiteX2" fmla="*/ 3721796 w 4270436"/>
              <a:gd name="connsiteY2" fmla="*/ 26126 h 174493"/>
              <a:gd name="connsiteX3" fmla="*/ 3573750 w 4270436"/>
              <a:gd name="connsiteY3" fmla="*/ 104503 h 174493"/>
              <a:gd name="connsiteX4" fmla="*/ 3477956 w 4270436"/>
              <a:gd name="connsiteY4" fmla="*/ 165463 h 174493"/>
              <a:gd name="connsiteX5" fmla="*/ 3260242 w 4270436"/>
              <a:gd name="connsiteY5" fmla="*/ 174171 h 174493"/>
              <a:gd name="connsiteX6" fmla="*/ 2014916 w 4270436"/>
              <a:gd name="connsiteY6" fmla="*/ 148046 h 174493"/>
              <a:gd name="connsiteX7" fmla="*/ 0 w 4270436"/>
              <a:gd name="connsiteY7" fmla="*/ 151082 h 174493"/>
              <a:gd name="connsiteX0" fmla="*/ 4282674 w 4282674"/>
              <a:gd name="connsiteY0" fmla="*/ 0 h 174493"/>
              <a:gd name="connsiteX1" fmla="*/ 3882080 w 4282674"/>
              <a:gd name="connsiteY1" fmla="*/ 0 h 174493"/>
              <a:gd name="connsiteX2" fmla="*/ 3734034 w 4282674"/>
              <a:gd name="connsiteY2" fmla="*/ 26126 h 174493"/>
              <a:gd name="connsiteX3" fmla="*/ 3585988 w 4282674"/>
              <a:gd name="connsiteY3" fmla="*/ 104503 h 174493"/>
              <a:gd name="connsiteX4" fmla="*/ 3490194 w 4282674"/>
              <a:gd name="connsiteY4" fmla="*/ 165463 h 174493"/>
              <a:gd name="connsiteX5" fmla="*/ 3272480 w 4282674"/>
              <a:gd name="connsiteY5" fmla="*/ 174171 h 174493"/>
              <a:gd name="connsiteX6" fmla="*/ 2027154 w 4282674"/>
              <a:gd name="connsiteY6" fmla="*/ 148046 h 174493"/>
              <a:gd name="connsiteX7" fmla="*/ 0 w 4282674"/>
              <a:gd name="connsiteY7" fmla="*/ 151082 h 17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2674" h="174493">
                <a:moveTo>
                  <a:pt x="4282674" y="0"/>
                </a:moveTo>
                <a:lnTo>
                  <a:pt x="3882080" y="0"/>
                </a:lnTo>
                <a:cubicBezTo>
                  <a:pt x="3790640" y="4354"/>
                  <a:pt x="3783383" y="8709"/>
                  <a:pt x="3734034" y="26126"/>
                </a:cubicBezTo>
                <a:cubicBezTo>
                  <a:pt x="3684685" y="43543"/>
                  <a:pt x="3626628" y="81280"/>
                  <a:pt x="3585988" y="104503"/>
                </a:cubicBezTo>
                <a:cubicBezTo>
                  <a:pt x="3545348" y="127726"/>
                  <a:pt x="3542445" y="153852"/>
                  <a:pt x="3490194" y="165463"/>
                </a:cubicBezTo>
                <a:cubicBezTo>
                  <a:pt x="3437943" y="177074"/>
                  <a:pt x="3443748" y="174171"/>
                  <a:pt x="3272480" y="174171"/>
                </a:cubicBezTo>
                <a:cubicBezTo>
                  <a:pt x="2857371" y="165463"/>
                  <a:pt x="2572567" y="151894"/>
                  <a:pt x="2027154" y="148046"/>
                </a:cubicBezTo>
                <a:lnTo>
                  <a:pt x="0" y="151082"/>
                </a:lnTo>
              </a:path>
            </a:pathLst>
          </a:custGeom>
          <a:noFill/>
          <a:ln w="57150">
            <a:solidFill>
              <a:srgbClr val="CFB87C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055D98-C87D-400A-80CF-18F00CE76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82704"/>
            <a:ext cx="7315200" cy="606425"/>
          </a:xfrm>
        </p:spPr>
        <p:txBody>
          <a:bodyPr anchor="b"/>
          <a:lstStyle>
            <a:lvl1pPr marL="0" indent="0">
              <a:buNone/>
              <a:defRPr b="1" i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85052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8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</p:spTree>
    <p:extLst>
      <p:ext uri="{BB962C8B-B14F-4D97-AF65-F5344CB8AC3E}">
        <p14:creationId xmlns:p14="http://schemas.microsoft.com/office/powerpoint/2010/main" val="196696314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8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</p:spTree>
    <p:extLst>
      <p:ext uri="{BB962C8B-B14F-4D97-AF65-F5344CB8AC3E}">
        <p14:creationId xmlns:p14="http://schemas.microsoft.com/office/powerpoint/2010/main" val="3081089778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8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</p:spTree>
    <p:extLst>
      <p:ext uri="{BB962C8B-B14F-4D97-AF65-F5344CB8AC3E}">
        <p14:creationId xmlns:p14="http://schemas.microsoft.com/office/powerpoint/2010/main" val="2107628318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159D-4A37-4505-B16A-3C77227D8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1891862"/>
            <a:ext cx="7315201" cy="125805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68CA4-1DB2-46E5-9E9A-42E3FCBAC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2" y="3602038"/>
            <a:ext cx="9829801" cy="1655762"/>
          </a:xfrm>
        </p:spPr>
        <p:txBody>
          <a:bodyPr/>
          <a:lstStyle>
            <a:lvl1pPr marL="0" indent="0" algn="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CFC7-62DC-448D-B15F-A45B062A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20C97-4032-4B29-A1C5-638AC1B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6B85-CCB6-4A3E-8106-DAB39566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D66952-5E8D-445D-B639-6AE7D07284C2}"/>
              </a:ext>
            </a:extLst>
          </p:cNvPr>
          <p:cNvGrpSpPr/>
          <p:nvPr/>
        </p:nvGrpSpPr>
        <p:grpSpPr>
          <a:xfrm>
            <a:off x="6220612" y="2495403"/>
            <a:ext cx="4190963" cy="940761"/>
            <a:chOff x="4489635" y="858690"/>
            <a:chExt cx="3157118" cy="70869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33BF4C-375E-472C-8F0C-9CA3E39CDDB0}"/>
                </a:ext>
              </a:extLst>
            </p:cNvPr>
            <p:cNvSpPr/>
            <p:nvPr userDrawn="1"/>
          </p:nvSpPr>
          <p:spPr>
            <a:xfrm>
              <a:off x="4489635" y="858690"/>
              <a:ext cx="3157118" cy="708691"/>
            </a:xfrm>
            <a:custGeom>
              <a:avLst/>
              <a:gdLst>
                <a:gd name="connsiteX0" fmla="*/ 5777070 w 5777070"/>
                <a:gd name="connsiteY0" fmla="*/ 357282 h 835677"/>
                <a:gd name="connsiteX1" fmla="*/ 5728625 w 5777070"/>
                <a:gd name="connsiteY1" fmla="*/ 211947 h 835677"/>
                <a:gd name="connsiteX2" fmla="*/ 5613568 w 5777070"/>
                <a:gd name="connsiteY2" fmla="*/ 133224 h 835677"/>
                <a:gd name="connsiteX3" fmla="*/ 5528789 w 5777070"/>
                <a:gd name="connsiteY3" fmla="*/ 121113 h 835677"/>
                <a:gd name="connsiteX4" fmla="*/ 5450066 w 5777070"/>
                <a:gd name="connsiteY4" fmla="*/ 48445 h 835677"/>
                <a:gd name="connsiteX5" fmla="*/ 5298676 w 5777070"/>
                <a:gd name="connsiteY5" fmla="*/ 0 h 835677"/>
                <a:gd name="connsiteX6" fmla="*/ 5086728 w 5777070"/>
                <a:gd name="connsiteY6" fmla="*/ 42389 h 835677"/>
                <a:gd name="connsiteX7" fmla="*/ 4923226 w 5777070"/>
                <a:gd name="connsiteY7" fmla="*/ 163502 h 835677"/>
                <a:gd name="connsiteX8" fmla="*/ 4662834 w 5777070"/>
                <a:gd name="connsiteY8" fmla="*/ 302781 h 835677"/>
                <a:gd name="connsiteX9" fmla="*/ 4251052 w 5777070"/>
                <a:gd name="connsiteY9" fmla="*/ 448117 h 835677"/>
                <a:gd name="connsiteX10" fmla="*/ 3451709 w 5777070"/>
                <a:gd name="connsiteY10" fmla="*/ 623730 h 835677"/>
                <a:gd name="connsiteX11" fmla="*/ 968901 w 5777070"/>
                <a:gd name="connsiteY11" fmla="*/ 696397 h 835677"/>
                <a:gd name="connsiteX12" fmla="*/ 0 w 5777070"/>
                <a:gd name="connsiteY12" fmla="*/ 738787 h 835677"/>
                <a:gd name="connsiteX13" fmla="*/ 0 w 5777070"/>
                <a:gd name="connsiteY13" fmla="*/ 799343 h 835677"/>
                <a:gd name="connsiteX14" fmla="*/ 4232885 w 5777070"/>
                <a:gd name="connsiteY14" fmla="*/ 781176 h 835677"/>
                <a:gd name="connsiteX15" fmla="*/ 4717335 w 5777070"/>
                <a:gd name="connsiteY15" fmla="*/ 811454 h 835677"/>
                <a:gd name="connsiteX16" fmla="*/ 4868726 w 5777070"/>
                <a:gd name="connsiteY16" fmla="*/ 835677 h 835677"/>
                <a:gd name="connsiteX17" fmla="*/ 5207841 w 5777070"/>
                <a:gd name="connsiteY17" fmla="*/ 817510 h 835677"/>
                <a:gd name="connsiteX18" fmla="*/ 5383454 w 5777070"/>
                <a:gd name="connsiteY18" fmla="*/ 781176 h 835677"/>
                <a:gd name="connsiteX19" fmla="*/ 5498511 w 5777070"/>
                <a:gd name="connsiteY19" fmla="*/ 702453 h 835677"/>
                <a:gd name="connsiteX20" fmla="*/ 5613568 w 5777070"/>
                <a:gd name="connsiteY20" fmla="*/ 672175 h 835677"/>
                <a:gd name="connsiteX21" fmla="*/ 5740736 w 5777070"/>
                <a:gd name="connsiteY21" fmla="*/ 508673 h 835677"/>
                <a:gd name="connsiteX22" fmla="*/ 5777070 w 5777070"/>
                <a:gd name="connsiteY22" fmla="*/ 357282 h 835677"/>
                <a:gd name="connsiteX0" fmla="*/ 5777070 w 5777070"/>
                <a:gd name="connsiteY0" fmla="*/ 357326 h 835721"/>
                <a:gd name="connsiteX1" fmla="*/ 5728625 w 5777070"/>
                <a:gd name="connsiteY1" fmla="*/ 211991 h 835721"/>
                <a:gd name="connsiteX2" fmla="*/ 5613568 w 5777070"/>
                <a:gd name="connsiteY2" fmla="*/ 133268 h 835721"/>
                <a:gd name="connsiteX3" fmla="*/ 5528789 w 5777070"/>
                <a:gd name="connsiteY3" fmla="*/ 121157 h 835721"/>
                <a:gd name="connsiteX4" fmla="*/ 5450066 w 5777070"/>
                <a:gd name="connsiteY4" fmla="*/ 48489 h 835721"/>
                <a:gd name="connsiteX5" fmla="*/ 5298676 w 5777070"/>
                <a:gd name="connsiteY5" fmla="*/ 44 h 835721"/>
                <a:gd name="connsiteX6" fmla="*/ 5086728 w 5777070"/>
                <a:gd name="connsiteY6" fmla="*/ 42433 h 835721"/>
                <a:gd name="connsiteX7" fmla="*/ 4923226 w 5777070"/>
                <a:gd name="connsiteY7" fmla="*/ 163546 h 835721"/>
                <a:gd name="connsiteX8" fmla="*/ 4662834 w 5777070"/>
                <a:gd name="connsiteY8" fmla="*/ 302825 h 835721"/>
                <a:gd name="connsiteX9" fmla="*/ 4251052 w 5777070"/>
                <a:gd name="connsiteY9" fmla="*/ 448161 h 835721"/>
                <a:gd name="connsiteX10" fmla="*/ 3451709 w 5777070"/>
                <a:gd name="connsiteY10" fmla="*/ 623774 h 835721"/>
                <a:gd name="connsiteX11" fmla="*/ 968901 w 5777070"/>
                <a:gd name="connsiteY11" fmla="*/ 696441 h 835721"/>
                <a:gd name="connsiteX12" fmla="*/ 0 w 5777070"/>
                <a:gd name="connsiteY12" fmla="*/ 738831 h 835721"/>
                <a:gd name="connsiteX13" fmla="*/ 0 w 5777070"/>
                <a:gd name="connsiteY13" fmla="*/ 799387 h 835721"/>
                <a:gd name="connsiteX14" fmla="*/ 4232885 w 5777070"/>
                <a:gd name="connsiteY14" fmla="*/ 781220 h 835721"/>
                <a:gd name="connsiteX15" fmla="*/ 4717335 w 5777070"/>
                <a:gd name="connsiteY15" fmla="*/ 811498 h 835721"/>
                <a:gd name="connsiteX16" fmla="*/ 4868726 w 5777070"/>
                <a:gd name="connsiteY16" fmla="*/ 835721 h 835721"/>
                <a:gd name="connsiteX17" fmla="*/ 5207841 w 5777070"/>
                <a:gd name="connsiteY17" fmla="*/ 817554 h 835721"/>
                <a:gd name="connsiteX18" fmla="*/ 5383454 w 5777070"/>
                <a:gd name="connsiteY18" fmla="*/ 781220 h 835721"/>
                <a:gd name="connsiteX19" fmla="*/ 5498511 w 5777070"/>
                <a:gd name="connsiteY19" fmla="*/ 702497 h 835721"/>
                <a:gd name="connsiteX20" fmla="*/ 5613568 w 5777070"/>
                <a:gd name="connsiteY20" fmla="*/ 672219 h 835721"/>
                <a:gd name="connsiteX21" fmla="*/ 5740736 w 5777070"/>
                <a:gd name="connsiteY21" fmla="*/ 508717 h 835721"/>
                <a:gd name="connsiteX22" fmla="*/ 5777070 w 5777070"/>
                <a:gd name="connsiteY22" fmla="*/ 357326 h 835721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6578"/>
                <a:gd name="connsiteX1" fmla="*/ 5728625 w 5777301"/>
                <a:gd name="connsiteY1" fmla="*/ 212097 h 836578"/>
                <a:gd name="connsiteX2" fmla="*/ 5613568 w 5777301"/>
                <a:gd name="connsiteY2" fmla="*/ 133374 h 836578"/>
                <a:gd name="connsiteX3" fmla="*/ 5528789 w 5777301"/>
                <a:gd name="connsiteY3" fmla="*/ 121263 h 836578"/>
                <a:gd name="connsiteX4" fmla="*/ 5450066 w 5777301"/>
                <a:gd name="connsiteY4" fmla="*/ 48595 h 836578"/>
                <a:gd name="connsiteX5" fmla="*/ 5298676 w 5777301"/>
                <a:gd name="connsiteY5" fmla="*/ 150 h 836578"/>
                <a:gd name="connsiteX6" fmla="*/ 5086728 w 5777301"/>
                <a:gd name="connsiteY6" fmla="*/ 42539 h 836578"/>
                <a:gd name="connsiteX7" fmla="*/ 4923226 w 5777301"/>
                <a:gd name="connsiteY7" fmla="*/ 163652 h 836578"/>
                <a:gd name="connsiteX8" fmla="*/ 4662834 w 5777301"/>
                <a:gd name="connsiteY8" fmla="*/ 302931 h 836578"/>
                <a:gd name="connsiteX9" fmla="*/ 4251052 w 5777301"/>
                <a:gd name="connsiteY9" fmla="*/ 448267 h 836578"/>
                <a:gd name="connsiteX10" fmla="*/ 3451709 w 5777301"/>
                <a:gd name="connsiteY10" fmla="*/ 623880 h 836578"/>
                <a:gd name="connsiteX11" fmla="*/ 968901 w 5777301"/>
                <a:gd name="connsiteY11" fmla="*/ 696547 h 836578"/>
                <a:gd name="connsiteX12" fmla="*/ 0 w 5777301"/>
                <a:gd name="connsiteY12" fmla="*/ 738937 h 836578"/>
                <a:gd name="connsiteX13" fmla="*/ 0 w 5777301"/>
                <a:gd name="connsiteY13" fmla="*/ 799493 h 836578"/>
                <a:gd name="connsiteX14" fmla="*/ 4232885 w 5777301"/>
                <a:gd name="connsiteY14" fmla="*/ 781326 h 836578"/>
                <a:gd name="connsiteX15" fmla="*/ 4584111 w 5777301"/>
                <a:gd name="connsiteY15" fmla="*/ 793437 h 836578"/>
                <a:gd name="connsiteX16" fmla="*/ 4868726 w 5777301"/>
                <a:gd name="connsiteY16" fmla="*/ 835827 h 836578"/>
                <a:gd name="connsiteX17" fmla="*/ 5207841 w 5777301"/>
                <a:gd name="connsiteY17" fmla="*/ 817660 h 836578"/>
                <a:gd name="connsiteX18" fmla="*/ 5383454 w 5777301"/>
                <a:gd name="connsiteY18" fmla="*/ 781326 h 836578"/>
                <a:gd name="connsiteX19" fmla="*/ 5498511 w 5777301"/>
                <a:gd name="connsiteY19" fmla="*/ 702603 h 836578"/>
                <a:gd name="connsiteX20" fmla="*/ 5613568 w 5777301"/>
                <a:gd name="connsiteY20" fmla="*/ 672325 h 836578"/>
                <a:gd name="connsiteX21" fmla="*/ 5740736 w 5777301"/>
                <a:gd name="connsiteY21" fmla="*/ 508823 h 836578"/>
                <a:gd name="connsiteX22" fmla="*/ 5777070 w 5777301"/>
                <a:gd name="connsiteY22" fmla="*/ 357432 h 836578"/>
                <a:gd name="connsiteX0" fmla="*/ 5777070 w 5777301"/>
                <a:gd name="connsiteY0" fmla="*/ 357432 h 837217"/>
                <a:gd name="connsiteX1" fmla="*/ 5728625 w 5777301"/>
                <a:gd name="connsiteY1" fmla="*/ 212097 h 837217"/>
                <a:gd name="connsiteX2" fmla="*/ 5613568 w 5777301"/>
                <a:gd name="connsiteY2" fmla="*/ 133374 h 837217"/>
                <a:gd name="connsiteX3" fmla="*/ 5528789 w 5777301"/>
                <a:gd name="connsiteY3" fmla="*/ 121263 h 837217"/>
                <a:gd name="connsiteX4" fmla="*/ 5450066 w 5777301"/>
                <a:gd name="connsiteY4" fmla="*/ 48595 h 837217"/>
                <a:gd name="connsiteX5" fmla="*/ 5298676 w 5777301"/>
                <a:gd name="connsiteY5" fmla="*/ 150 h 837217"/>
                <a:gd name="connsiteX6" fmla="*/ 5086728 w 5777301"/>
                <a:gd name="connsiteY6" fmla="*/ 42539 h 837217"/>
                <a:gd name="connsiteX7" fmla="*/ 4923226 w 5777301"/>
                <a:gd name="connsiteY7" fmla="*/ 163652 h 837217"/>
                <a:gd name="connsiteX8" fmla="*/ 4662834 w 5777301"/>
                <a:gd name="connsiteY8" fmla="*/ 302931 h 837217"/>
                <a:gd name="connsiteX9" fmla="*/ 4251052 w 5777301"/>
                <a:gd name="connsiteY9" fmla="*/ 448267 h 837217"/>
                <a:gd name="connsiteX10" fmla="*/ 3451709 w 5777301"/>
                <a:gd name="connsiteY10" fmla="*/ 623880 h 837217"/>
                <a:gd name="connsiteX11" fmla="*/ 968901 w 5777301"/>
                <a:gd name="connsiteY11" fmla="*/ 696547 h 837217"/>
                <a:gd name="connsiteX12" fmla="*/ 0 w 5777301"/>
                <a:gd name="connsiteY12" fmla="*/ 738937 h 837217"/>
                <a:gd name="connsiteX13" fmla="*/ 0 w 5777301"/>
                <a:gd name="connsiteY13" fmla="*/ 799493 h 837217"/>
                <a:gd name="connsiteX14" fmla="*/ 4232885 w 5777301"/>
                <a:gd name="connsiteY14" fmla="*/ 781326 h 837217"/>
                <a:gd name="connsiteX15" fmla="*/ 4868726 w 5777301"/>
                <a:gd name="connsiteY15" fmla="*/ 835827 h 837217"/>
                <a:gd name="connsiteX16" fmla="*/ 5207841 w 5777301"/>
                <a:gd name="connsiteY16" fmla="*/ 817660 h 837217"/>
                <a:gd name="connsiteX17" fmla="*/ 5383454 w 5777301"/>
                <a:gd name="connsiteY17" fmla="*/ 781326 h 837217"/>
                <a:gd name="connsiteX18" fmla="*/ 5498511 w 5777301"/>
                <a:gd name="connsiteY18" fmla="*/ 702603 h 837217"/>
                <a:gd name="connsiteX19" fmla="*/ 5613568 w 5777301"/>
                <a:gd name="connsiteY19" fmla="*/ 672325 h 837217"/>
                <a:gd name="connsiteX20" fmla="*/ 5740736 w 5777301"/>
                <a:gd name="connsiteY20" fmla="*/ 508823 h 837217"/>
                <a:gd name="connsiteX21" fmla="*/ 5777070 w 5777301"/>
                <a:gd name="connsiteY21" fmla="*/ 357432 h 837217"/>
                <a:gd name="connsiteX0" fmla="*/ 6071328 w 6071559"/>
                <a:gd name="connsiteY0" fmla="*/ 357432 h 836578"/>
                <a:gd name="connsiteX1" fmla="*/ 6022883 w 6071559"/>
                <a:gd name="connsiteY1" fmla="*/ 212097 h 836578"/>
                <a:gd name="connsiteX2" fmla="*/ 5907826 w 6071559"/>
                <a:gd name="connsiteY2" fmla="*/ 133374 h 836578"/>
                <a:gd name="connsiteX3" fmla="*/ 5823047 w 6071559"/>
                <a:gd name="connsiteY3" fmla="*/ 121263 h 836578"/>
                <a:gd name="connsiteX4" fmla="*/ 5744324 w 6071559"/>
                <a:gd name="connsiteY4" fmla="*/ 48595 h 836578"/>
                <a:gd name="connsiteX5" fmla="*/ 5592934 w 6071559"/>
                <a:gd name="connsiteY5" fmla="*/ 150 h 836578"/>
                <a:gd name="connsiteX6" fmla="*/ 5380986 w 6071559"/>
                <a:gd name="connsiteY6" fmla="*/ 42539 h 836578"/>
                <a:gd name="connsiteX7" fmla="*/ 5217484 w 6071559"/>
                <a:gd name="connsiteY7" fmla="*/ 163652 h 836578"/>
                <a:gd name="connsiteX8" fmla="*/ 4957092 w 6071559"/>
                <a:gd name="connsiteY8" fmla="*/ 302931 h 836578"/>
                <a:gd name="connsiteX9" fmla="*/ 4545310 w 6071559"/>
                <a:gd name="connsiteY9" fmla="*/ 448267 h 836578"/>
                <a:gd name="connsiteX10" fmla="*/ 3745967 w 6071559"/>
                <a:gd name="connsiteY10" fmla="*/ 623880 h 836578"/>
                <a:gd name="connsiteX11" fmla="*/ 1263159 w 6071559"/>
                <a:gd name="connsiteY11" fmla="*/ 696547 h 836578"/>
                <a:gd name="connsiteX12" fmla="*/ 294258 w 6071559"/>
                <a:gd name="connsiteY12" fmla="*/ 738937 h 836578"/>
                <a:gd name="connsiteX13" fmla="*/ 294258 w 6071559"/>
                <a:gd name="connsiteY13" fmla="*/ 799493 h 836578"/>
                <a:gd name="connsiteX14" fmla="*/ 4266751 w 6071559"/>
                <a:gd name="connsiteY14" fmla="*/ 793437 h 836578"/>
                <a:gd name="connsiteX15" fmla="*/ 5162984 w 6071559"/>
                <a:gd name="connsiteY15" fmla="*/ 835827 h 836578"/>
                <a:gd name="connsiteX16" fmla="*/ 5502099 w 6071559"/>
                <a:gd name="connsiteY16" fmla="*/ 817660 h 836578"/>
                <a:gd name="connsiteX17" fmla="*/ 5677712 w 6071559"/>
                <a:gd name="connsiteY17" fmla="*/ 781326 h 836578"/>
                <a:gd name="connsiteX18" fmla="*/ 5792769 w 6071559"/>
                <a:gd name="connsiteY18" fmla="*/ 702603 h 836578"/>
                <a:gd name="connsiteX19" fmla="*/ 5907826 w 6071559"/>
                <a:gd name="connsiteY19" fmla="*/ 672325 h 836578"/>
                <a:gd name="connsiteX20" fmla="*/ 6034994 w 6071559"/>
                <a:gd name="connsiteY20" fmla="*/ 508823 h 836578"/>
                <a:gd name="connsiteX21" fmla="*/ 6071328 w 6071559"/>
                <a:gd name="connsiteY21" fmla="*/ 357432 h 836578"/>
                <a:gd name="connsiteX0" fmla="*/ 6071328 w 6071559"/>
                <a:gd name="connsiteY0" fmla="*/ 357432 h 836578"/>
                <a:gd name="connsiteX1" fmla="*/ 6022883 w 6071559"/>
                <a:gd name="connsiteY1" fmla="*/ 212097 h 836578"/>
                <a:gd name="connsiteX2" fmla="*/ 5907826 w 6071559"/>
                <a:gd name="connsiteY2" fmla="*/ 133374 h 836578"/>
                <a:gd name="connsiteX3" fmla="*/ 5823047 w 6071559"/>
                <a:gd name="connsiteY3" fmla="*/ 121263 h 836578"/>
                <a:gd name="connsiteX4" fmla="*/ 5744324 w 6071559"/>
                <a:gd name="connsiteY4" fmla="*/ 48595 h 836578"/>
                <a:gd name="connsiteX5" fmla="*/ 5592934 w 6071559"/>
                <a:gd name="connsiteY5" fmla="*/ 150 h 836578"/>
                <a:gd name="connsiteX6" fmla="*/ 5380986 w 6071559"/>
                <a:gd name="connsiteY6" fmla="*/ 42539 h 836578"/>
                <a:gd name="connsiteX7" fmla="*/ 5217484 w 6071559"/>
                <a:gd name="connsiteY7" fmla="*/ 163652 h 836578"/>
                <a:gd name="connsiteX8" fmla="*/ 4521086 w 6071559"/>
                <a:gd name="connsiteY8" fmla="*/ 315042 h 836578"/>
                <a:gd name="connsiteX9" fmla="*/ 4545310 w 6071559"/>
                <a:gd name="connsiteY9" fmla="*/ 448267 h 836578"/>
                <a:gd name="connsiteX10" fmla="*/ 3745967 w 6071559"/>
                <a:gd name="connsiteY10" fmla="*/ 623880 h 836578"/>
                <a:gd name="connsiteX11" fmla="*/ 1263159 w 6071559"/>
                <a:gd name="connsiteY11" fmla="*/ 696547 h 836578"/>
                <a:gd name="connsiteX12" fmla="*/ 294258 w 6071559"/>
                <a:gd name="connsiteY12" fmla="*/ 738937 h 836578"/>
                <a:gd name="connsiteX13" fmla="*/ 294258 w 6071559"/>
                <a:gd name="connsiteY13" fmla="*/ 799493 h 836578"/>
                <a:gd name="connsiteX14" fmla="*/ 4266751 w 6071559"/>
                <a:gd name="connsiteY14" fmla="*/ 793437 h 836578"/>
                <a:gd name="connsiteX15" fmla="*/ 5162984 w 6071559"/>
                <a:gd name="connsiteY15" fmla="*/ 835827 h 836578"/>
                <a:gd name="connsiteX16" fmla="*/ 5502099 w 6071559"/>
                <a:gd name="connsiteY16" fmla="*/ 817660 h 836578"/>
                <a:gd name="connsiteX17" fmla="*/ 5677712 w 6071559"/>
                <a:gd name="connsiteY17" fmla="*/ 781326 h 836578"/>
                <a:gd name="connsiteX18" fmla="*/ 5792769 w 6071559"/>
                <a:gd name="connsiteY18" fmla="*/ 702603 h 836578"/>
                <a:gd name="connsiteX19" fmla="*/ 5907826 w 6071559"/>
                <a:gd name="connsiteY19" fmla="*/ 672325 h 836578"/>
                <a:gd name="connsiteX20" fmla="*/ 6034994 w 6071559"/>
                <a:gd name="connsiteY20" fmla="*/ 508823 h 836578"/>
                <a:gd name="connsiteX21" fmla="*/ 6071328 w 6071559"/>
                <a:gd name="connsiteY21" fmla="*/ 357432 h 836578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5217484 w 6071559"/>
                <a:gd name="connsiteY7" fmla="*/ 164421 h 837347"/>
                <a:gd name="connsiteX8" fmla="*/ 4521086 w 6071559"/>
                <a:gd name="connsiteY8" fmla="*/ 315811 h 837347"/>
                <a:gd name="connsiteX9" fmla="*/ 4545310 w 6071559"/>
                <a:gd name="connsiteY9" fmla="*/ 449036 h 837347"/>
                <a:gd name="connsiteX10" fmla="*/ 3745967 w 6071559"/>
                <a:gd name="connsiteY10" fmla="*/ 624649 h 837347"/>
                <a:gd name="connsiteX11" fmla="*/ 1263159 w 6071559"/>
                <a:gd name="connsiteY11" fmla="*/ 697316 h 837347"/>
                <a:gd name="connsiteX12" fmla="*/ 294258 w 6071559"/>
                <a:gd name="connsiteY12" fmla="*/ 739706 h 837347"/>
                <a:gd name="connsiteX13" fmla="*/ 294258 w 6071559"/>
                <a:gd name="connsiteY13" fmla="*/ 800262 h 837347"/>
                <a:gd name="connsiteX14" fmla="*/ 4266751 w 6071559"/>
                <a:gd name="connsiteY14" fmla="*/ 794206 h 837347"/>
                <a:gd name="connsiteX15" fmla="*/ 5162984 w 6071559"/>
                <a:gd name="connsiteY15" fmla="*/ 836596 h 837347"/>
                <a:gd name="connsiteX16" fmla="*/ 5502099 w 6071559"/>
                <a:gd name="connsiteY16" fmla="*/ 818429 h 837347"/>
                <a:gd name="connsiteX17" fmla="*/ 5677712 w 6071559"/>
                <a:gd name="connsiteY17" fmla="*/ 782095 h 837347"/>
                <a:gd name="connsiteX18" fmla="*/ 5792769 w 6071559"/>
                <a:gd name="connsiteY18" fmla="*/ 703372 h 837347"/>
                <a:gd name="connsiteX19" fmla="*/ 5907826 w 6071559"/>
                <a:gd name="connsiteY19" fmla="*/ 673094 h 837347"/>
                <a:gd name="connsiteX20" fmla="*/ 6034994 w 6071559"/>
                <a:gd name="connsiteY20" fmla="*/ 509592 h 837347"/>
                <a:gd name="connsiteX21" fmla="*/ 6071328 w 6071559"/>
                <a:gd name="connsiteY21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4545310 w 6071559"/>
                <a:gd name="connsiteY8" fmla="*/ 449036 h 837347"/>
                <a:gd name="connsiteX9" fmla="*/ 3745967 w 6071559"/>
                <a:gd name="connsiteY9" fmla="*/ 624649 h 837347"/>
                <a:gd name="connsiteX10" fmla="*/ 1263159 w 6071559"/>
                <a:gd name="connsiteY10" fmla="*/ 697316 h 837347"/>
                <a:gd name="connsiteX11" fmla="*/ 294258 w 6071559"/>
                <a:gd name="connsiteY11" fmla="*/ 739706 h 837347"/>
                <a:gd name="connsiteX12" fmla="*/ 294258 w 6071559"/>
                <a:gd name="connsiteY12" fmla="*/ 800262 h 837347"/>
                <a:gd name="connsiteX13" fmla="*/ 4266751 w 6071559"/>
                <a:gd name="connsiteY13" fmla="*/ 794206 h 837347"/>
                <a:gd name="connsiteX14" fmla="*/ 5162984 w 6071559"/>
                <a:gd name="connsiteY14" fmla="*/ 836596 h 837347"/>
                <a:gd name="connsiteX15" fmla="*/ 5502099 w 6071559"/>
                <a:gd name="connsiteY15" fmla="*/ 818429 h 837347"/>
                <a:gd name="connsiteX16" fmla="*/ 5677712 w 6071559"/>
                <a:gd name="connsiteY16" fmla="*/ 782095 h 837347"/>
                <a:gd name="connsiteX17" fmla="*/ 5792769 w 6071559"/>
                <a:gd name="connsiteY17" fmla="*/ 703372 h 837347"/>
                <a:gd name="connsiteX18" fmla="*/ 5907826 w 6071559"/>
                <a:gd name="connsiteY18" fmla="*/ 673094 h 837347"/>
                <a:gd name="connsiteX19" fmla="*/ 6034994 w 6071559"/>
                <a:gd name="connsiteY19" fmla="*/ 509592 h 837347"/>
                <a:gd name="connsiteX20" fmla="*/ 6071328 w 6071559"/>
                <a:gd name="connsiteY20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3745967 w 6071559"/>
                <a:gd name="connsiteY8" fmla="*/ 624649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2843679 w 6071559"/>
                <a:gd name="connsiteY8" fmla="*/ 618593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2843679 w 6071559"/>
                <a:gd name="connsiteY8" fmla="*/ 588315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291588 h 837347"/>
                <a:gd name="connsiteX8" fmla="*/ 2843679 w 6071559"/>
                <a:gd name="connsiteY8" fmla="*/ 588315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7282 h 836428"/>
                <a:gd name="connsiteX1" fmla="*/ 6022883 w 6071559"/>
                <a:gd name="connsiteY1" fmla="*/ 211947 h 836428"/>
                <a:gd name="connsiteX2" fmla="*/ 5907826 w 6071559"/>
                <a:gd name="connsiteY2" fmla="*/ 133224 h 836428"/>
                <a:gd name="connsiteX3" fmla="*/ 5823047 w 6071559"/>
                <a:gd name="connsiteY3" fmla="*/ 121113 h 836428"/>
                <a:gd name="connsiteX4" fmla="*/ 5592934 w 6071559"/>
                <a:gd name="connsiteY4" fmla="*/ 0 h 836428"/>
                <a:gd name="connsiteX5" fmla="*/ 5205372 w 6071559"/>
                <a:gd name="connsiteY5" fmla="*/ 90834 h 836428"/>
                <a:gd name="connsiteX6" fmla="*/ 4521086 w 6071559"/>
                <a:gd name="connsiteY6" fmla="*/ 290669 h 836428"/>
                <a:gd name="connsiteX7" fmla="*/ 2843679 w 6071559"/>
                <a:gd name="connsiteY7" fmla="*/ 587396 h 836428"/>
                <a:gd name="connsiteX8" fmla="*/ 1263159 w 6071559"/>
                <a:gd name="connsiteY8" fmla="*/ 696397 h 836428"/>
                <a:gd name="connsiteX9" fmla="*/ 294258 w 6071559"/>
                <a:gd name="connsiteY9" fmla="*/ 738787 h 836428"/>
                <a:gd name="connsiteX10" fmla="*/ 294258 w 6071559"/>
                <a:gd name="connsiteY10" fmla="*/ 799343 h 836428"/>
                <a:gd name="connsiteX11" fmla="*/ 4266751 w 6071559"/>
                <a:gd name="connsiteY11" fmla="*/ 793287 h 836428"/>
                <a:gd name="connsiteX12" fmla="*/ 5162984 w 6071559"/>
                <a:gd name="connsiteY12" fmla="*/ 835677 h 836428"/>
                <a:gd name="connsiteX13" fmla="*/ 5502099 w 6071559"/>
                <a:gd name="connsiteY13" fmla="*/ 817510 h 836428"/>
                <a:gd name="connsiteX14" fmla="*/ 5677712 w 6071559"/>
                <a:gd name="connsiteY14" fmla="*/ 781176 h 836428"/>
                <a:gd name="connsiteX15" fmla="*/ 5792769 w 6071559"/>
                <a:gd name="connsiteY15" fmla="*/ 702453 h 836428"/>
                <a:gd name="connsiteX16" fmla="*/ 5907826 w 6071559"/>
                <a:gd name="connsiteY16" fmla="*/ 672175 h 836428"/>
                <a:gd name="connsiteX17" fmla="*/ 6034994 w 6071559"/>
                <a:gd name="connsiteY17" fmla="*/ 508673 h 836428"/>
                <a:gd name="connsiteX18" fmla="*/ 6071328 w 6071559"/>
                <a:gd name="connsiteY18" fmla="*/ 357282 h 836428"/>
                <a:gd name="connsiteX0" fmla="*/ 6071328 w 6071559"/>
                <a:gd name="connsiteY0" fmla="*/ 357282 h 836428"/>
                <a:gd name="connsiteX1" fmla="*/ 6022883 w 6071559"/>
                <a:gd name="connsiteY1" fmla="*/ 211947 h 836428"/>
                <a:gd name="connsiteX2" fmla="*/ 5907826 w 6071559"/>
                <a:gd name="connsiteY2" fmla="*/ 133224 h 836428"/>
                <a:gd name="connsiteX3" fmla="*/ 5592934 w 6071559"/>
                <a:gd name="connsiteY3" fmla="*/ 0 h 836428"/>
                <a:gd name="connsiteX4" fmla="*/ 5205372 w 6071559"/>
                <a:gd name="connsiteY4" fmla="*/ 90834 h 836428"/>
                <a:gd name="connsiteX5" fmla="*/ 4521086 w 6071559"/>
                <a:gd name="connsiteY5" fmla="*/ 290669 h 836428"/>
                <a:gd name="connsiteX6" fmla="*/ 2843679 w 6071559"/>
                <a:gd name="connsiteY6" fmla="*/ 587396 h 836428"/>
                <a:gd name="connsiteX7" fmla="*/ 1263159 w 6071559"/>
                <a:gd name="connsiteY7" fmla="*/ 696397 h 836428"/>
                <a:gd name="connsiteX8" fmla="*/ 294258 w 6071559"/>
                <a:gd name="connsiteY8" fmla="*/ 738787 h 836428"/>
                <a:gd name="connsiteX9" fmla="*/ 294258 w 6071559"/>
                <a:gd name="connsiteY9" fmla="*/ 799343 h 836428"/>
                <a:gd name="connsiteX10" fmla="*/ 4266751 w 6071559"/>
                <a:gd name="connsiteY10" fmla="*/ 793287 h 836428"/>
                <a:gd name="connsiteX11" fmla="*/ 5162984 w 6071559"/>
                <a:gd name="connsiteY11" fmla="*/ 835677 h 836428"/>
                <a:gd name="connsiteX12" fmla="*/ 5502099 w 6071559"/>
                <a:gd name="connsiteY12" fmla="*/ 817510 h 836428"/>
                <a:gd name="connsiteX13" fmla="*/ 5677712 w 6071559"/>
                <a:gd name="connsiteY13" fmla="*/ 781176 h 836428"/>
                <a:gd name="connsiteX14" fmla="*/ 5792769 w 6071559"/>
                <a:gd name="connsiteY14" fmla="*/ 702453 h 836428"/>
                <a:gd name="connsiteX15" fmla="*/ 5907826 w 6071559"/>
                <a:gd name="connsiteY15" fmla="*/ 672175 h 836428"/>
                <a:gd name="connsiteX16" fmla="*/ 6034994 w 6071559"/>
                <a:gd name="connsiteY16" fmla="*/ 508673 h 836428"/>
                <a:gd name="connsiteX17" fmla="*/ 6071328 w 6071559"/>
                <a:gd name="connsiteY17" fmla="*/ 357282 h 836428"/>
                <a:gd name="connsiteX0" fmla="*/ 6071328 w 6071559"/>
                <a:gd name="connsiteY0" fmla="*/ 357345 h 836491"/>
                <a:gd name="connsiteX1" fmla="*/ 6022883 w 6071559"/>
                <a:gd name="connsiteY1" fmla="*/ 212010 h 836491"/>
                <a:gd name="connsiteX2" fmla="*/ 5949422 w 6071559"/>
                <a:gd name="connsiteY2" fmla="*/ 77826 h 836491"/>
                <a:gd name="connsiteX3" fmla="*/ 5592934 w 6071559"/>
                <a:gd name="connsiteY3" fmla="*/ 63 h 836491"/>
                <a:gd name="connsiteX4" fmla="*/ 5205372 w 6071559"/>
                <a:gd name="connsiteY4" fmla="*/ 90897 h 836491"/>
                <a:gd name="connsiteX5" fmla="*/ 4521086 w 6071559"/>
                <a:gd name="connsiteY5" fmla="*/ 290732 h 836491"/>
                <a:gd name="connsiteX6" fmla="*/ 2843679 w 6071559"/>
                <a:gd name="connsiteY6" fmla="*/ 587459 h 836491"/>
                <a:gd name="connsiteX7" fmla="*/ 1263159 w 6071559"/>
                <a:gd name="connsiteY7" fmla="*/ 696460 h 836491"/>
                <a:gd name="connsiteX8" fmla="*/ 294258 w 6071559"/>
                <a:gd name="connsiteY8" fmla="*/ 738850 h 836491"/>
                <a:gd name="connsiteX9" fmla="*/ 294258 w 6071559"/>
                <a:gd name="connsiteY9" fmla="*/ 799406 h 836491"/>
                <a:gd name="connsiteX10" fmla="*/ 4266751 w 6071559"/>
                <a:gd name="connsiteY10" fmla="*/ 793350 h 836491"/>
                <a:gd name="connsiteX11" fmla="*/ 5162984 w 6071559"/>
                <a:gd name="connsiteY11" fmla="*/ 835740 h 836491"/>
                <a:gd name="connsiteX12" fmla="*/ 5502099 w 6071559"/>
                <a:gd name="connsiteY12" fmla="*/ 817573 h 836491"/>
                <a:gd name="connsiteX13" fmla="*/ 5677712 w 6071559"/>
                <a:gd name="connsiteY13" fmla="*/ 781239 h 836491"/>
                <a:gd name="connsiteX14" fmla="*/ 5792769 w 6071559"/>
                <a:gd name="connsiteY14" fmla="*/ 702516 h 836491"/>
                <a:gd name="connsiteX15" fmla="*/ 5907826 w 6071559"/>
                <a:gd name="connsiteY15" fmla="*/ 672238 h 836491"/>
                <a:gd name="connsiteX16" fmla="*/ 6034994 w 6071559"/>
                <a:gd name="connsiteY16" fmla="*/ 508736 h 836491"/>
                <a:gd name="connsiteX17" fmla="*/ 6071328 w 6071559"/>
                <a:gd name="connsiteY17" fmla="*/ 357345 h 836491"/>
                <a:gd name="connsiteX0" fmla="*/ 6071328 w 6071559"/>
                <a:gd name="connsiteY0" fmla="*/ 357345 h 836491"/>
                <a:gd name="connsiteX1" fmla="*/ 6022883 w 6071559"/>
                <a:gd name="connsiteY1" fmla="*/ 212010 h 836491"/>
                <a:gd name="connsiteX2" fmla="*/ 5949422 w 6071559"/>
                <a:gd name="connsiteY2" fmla="*/ 77826 h 836491"/>
                <a:gd name="connsiteX3" fmla="*/ 5592934 w 6071559"/>
                <a:gd name="connsiteY3" fmla="*/ 63 h 836491"/>
                <a:gd name="connsiteX4" fmla="*/ 5205372 w 6071559"/>
                <a:gd name="connsiteY4" fmla="*/ 90897 h 836491"/>
                <a:gd name="connsiteX5" fmla="*/ 4521086 w 6071559"/>
                <a:gd name="connsiteY5" fmla="*/ 290732 h 836491"/>
                <a:gd name="connsiteX6" fmla="*/ 2843679 w 6071559"/>
                <a:gd name="connsiteY6" fmla="*/ 587459 h 836491"/>
                <a:gd name="connsiteX7" fmla="*/ 1263159 w 6071559"/>
                <a:gd name="connsiteY7" fmla="*/ 696460 h 836491"/>
                <a:gd name="connsiteX8" fmla="*/ 294258 w 6071559"/>
                <a:gd name="connsiteY8" fmla="*/ 738850 h 836491"/>
                <a:gd name="connsiteX9" fmla="*/ 294258 w 6071559"/>
                <a:gd name="connsiteY9" fmla="*/ 799406 h 836491"/>
                <a:gd name="connsiteX10" fmla="*/ 4266751 w 6071559"/>
                <a:gd name="connsiteY10" fmla="*/ 793350 h 836491"/>
                <a:gd name="connsiteX11" fmla="*/ 5162984 w 6071559"/>
                <a:gd name="connsiteY11" fmla="*/ 835740 h 836491"/>
                <a:gd name="connsiteX12" fmla="*/ 5502099 w 6071559"/>
                <a:gd name="connsiteY12" fmla="*/ 817573 h 836491"/>
                <a:gd name="connsiteX13" fmla="*/ 5677712 w 6071559"/>
                <a:gd name="connsiteY13" fmla="*/ 781239 h 836491"/>
                <a:gd name="connsiteX14" fmla="*/ 5907826 w 6071559"/>
                <a:gd name="connsiteY14" fmla="*/ 672238 h 836491"/>
                <a:gd name="connsiteX15" fmla="*/ 6034994 w 6071559"/>
                <a:gd name="connsiteY15" fmla="*/ 508736 h 836491"/>
                <a:gd name="connsiteX16" fmla="*/ 6071328 w 6071559"/>
                <a:gd name="connsiteY16" fmla="*/ 357345 h 836491"/>
                <a:gd name="connsiteX0" fmla="*/ 6071328 w 6071559"/>
                <a:gd name="connsiteY0" fmla="*/ 357345 h 838951"/>
                <a:gd name="connsiteX1" fmla="*/ 6022883 w 6071559"/>
                <a:gd name="connsiteY1" fmla="*/ 212010 h 838951"/>
                <a:gd name="connsiteX2" fmla="*/ 5949422 w 6071559"/>
                <a:gd name="connsiteY2" fmla="*/ 77826 h 838951"/>
                <a:gd name="connsiteX3" fmla="*/ 5592934 w 6071559"/>
                <a:gd name="connsiteY3" fmla="*/ 63 h 838951"/>
                <a:gd name="connsiteX4" fmla="*/ 5205372 w 6071559"/>
                <a:gd name="connsiteY4" fmla="*/ 90897 h 838951"/>
                <a:gd name="connsiteX5" fmla="*/ 4521086 w 6071559"/>
                <a:gd name="connsiteY5" fmla="*/ 290732 h 838951"/>
                <a:gd name="connsiteX6" fmla="*/ 2843679 w 6071559"/>
                <a:gd name="connsiteY6" fmla="*/ 587459 h 838951"/>
                <a:gd name="connsiteX7" fmla="*/ 1263159 w 6071559"/>
                <a:gd name="connsiteY7" fmla="*/ 696460 h 838951"/>
                <a:gd name="connsiteX8" fmla="*/ 294258 w 6071559"/>
                <a:gd name="connsiteY8" fmla="*/ 738850 h 838951"/>
                <a:gd name="connsiteX9" fmla="*/ 294258 w 6071559"/>
                <a:gd name="connsiteY9" fmla="*/ 799406 h 838951"/>
                <a:gd name="connsiteX10" fmla="*/ 4266751 w 6071559"/>
                <a:gd name="connsiteY10" fmla="*/ 793350 h 838951"/>
                <a:gd name="connsiteX11" fmla="*/ 5162984 w 6071559"/>
                <a:gd name="connsiteY11" fmla="*/ 835740 h 838951"/>
                <a:gd name="connsiteX12" fmla="*/ 5502099 w 6071559"/>
                <a:gd name="connsiteY12" fmla="*/ 817573 h 838951"/>
                <a:gd name="connsiteX13" fmla="*/ 5907826 w 6071559"/>
                <a:gd name="connsiteY13" fmla="*/ 672238 h 838951"/>
                <a:gd name="connsiteX14" fmla="*/ 6034994 w 6071559"/>
                <a:gd name="connsiteY14" fmla="*/ 508736 h 838951"/>
                <a:gd name="connsiteX15" fmla="*/ 6071328 w 6071559"/>
                <a:gd name="connsiteY15" fmla="*/ 357345 h 838951"/>
                <a:gd name="connsiteX0" fmla="*/ 6071328 w 6071559"/>
                <a:gd name="connsiteY0" fmla="*/ 357345 h 837151"/>
                <a:gd name="connsiteX1" fmla="*/ 6022883 w 6071559"/>
                <a:gd name="connsiteY1" fmla="*/ 212010 h 837151"/>
                <a:gd name="connsiteX2" fmla="*/ 5949422 w 6071559"/>
                <a:gd name="connsiteY2" fmla="*/ 77826 h 837151"/>
                <a:gd name="connsiteX3" fmla="*/ 5592934 w 6071559"/>
                <a:gd name="connsiteY3" fmla="*/ 63 h 837151"/>
                <a:gd name="connsiteX4" fmla="*/ 5205372 w 6071559"/>
                <a:gd name="connsiteY4" fmla="*/ 90897 h 837151"/>
                <a:gd name="connsiteX5" fmla="*/ 4521086 w 6071559"/>
                <a:gd name="connsiteY5" fmla="*/ 290732 h 837151"/>
                <a:gd name="connsiteX6" fmla="*/ 2843679 w 6071559"/>
                <a:gd name="connsiteY6" fmla="*/ 587459 h 837151"/>
                <a:gd name="connsiteX7" fmla="*/ 1263159 w 6071559"/>
                <a:gd name="connsiteY7" fmla="*/ 696460 h 837151"/>
                <a:gd name="connsiteX8" fmla="*/ 294258 w 6071559"/>
                <a:gd name="connsiteY8" fmla="*/ 738850 h 837151"/>
                <a:gd name="connsiteX9" fmla="*/ 294258 w 6071559"/>
                <a:gd name="connsiteY9" fmla="*/ 799406 h 837151"/>
                <a:gd name="connsiteX10" fmla="*/ 4266751 w 6071559"/>
                <a:gd name="connsiteY10" fmla="*/ 793350 h 837151"/>
                <a:gd name="connsiteX11" fmla="*/ 5162984 w 6071559"/>
                <a:gd name="connsiteY11" fmla="*/ 835740 h 837151"/>
                <a:gd name="connsiteX12" fmla="*/ 5502099 w 6071559"/>
                <a:gd name="connsiteY12" fmla="*/ 817573 h 837151"/>
                <a:gd name="connsiteX13" fmla="*/ 5907827 w 6071559"/>
                <a:gd name="connsiteY13" fmla="*/ 727698 h 837151"/>
                <a:gd name="connsiteX14" fmla="*/ 6034994 w 6071559"/>
                <a:gd name="connsiteY14" fmla="*/ 508736 h 837151"/>
                <a:gd name="connsiteX15" fmla="*/ 6071328 w 6071559"/>
                <a:gd name="connsiteY15" fmla="*/ 357345 h 837151"/>
                <a:gd name="connsiteX0" fmla="*/ 6071328 w 6072144"/>
                <a:gd name="connsiteY0" fmla="*/ 357345 h 837151"/>
                <a:gd name="connsiteX1" fmla="*/ 6022883 w 6072144"/>
                <a:gd name="connsiteY1" fmla="*/ 212010 h 837151"/>
                <a:gd name="connsiteX2" fmla="*/ 5949422 w 6072144"/>
                <a:gd name="connsiteY2" fmla="*/ 77826 h 837151"/>
                <a:gd name="connsiteX3" fmla="*/ 5592934 w 6072144"/>
                <a:gd name="connsiteY3" fmla="*/ 63 h 837151"/>
                <a:gd name="connsiteX4" fmla="*/ 5205372 w 6072144"/>
                <a:gd name="connsiteY4" fmla="*/ 90897 h 837151"/>
                <a:gd name="connsiteX5" fmla="*/ 4521086 w 6072144"/>
                <a:gd name="connsiteY5" fmla="*/ 290732 h 837151"/>
                <a:gd name="connsiteX6" fmla="*/ 2843679 w 6072144"/>
                <a:gd name="connsiteY6" fmla="*/ 587459 h 837151"/>
                <a:gd name="connsiteX7" fmla="*/ 1263159 w 6072144"/>
                <a:gd name="connsiteY7" fmla="*/ 696460 h 837151"/>
                <a:gd name="connsiteX8" fmla="*/ 294258 w 6072144"/>
                <a:gd name="connsiteY8" fmla="*/ 738850 h 837151"/>
                <a:gd name="connsiteX9" fmla="*/ 294258 w 6072144"/>
                <a:gd name="connsiteY9" fmla="*/ 799406 h 837151"/>
                <a:gd name="connsiteX10" fmla="*/ 4266751 w 6072144"/>
                <a:gd name="connsiteY10" fmla="*/ 793350 h 837151"/>
                <a:gd name="connsiteX11" fmla="*/ 5162984 w 6072144"/>
                <a:gd name="connsiteY11" fmla="*/ 835740 h 837151"/>
                <a:gd name="connsiteX12" fmla="*/ 5502099 w 6072144"/>
                <a:gd name="connsiteY12" fmla="*/ 817573 h 837151"/>
                <a:gd name="connsiteX13" fmla="*/ 5907827 w 6072144"/>
                <a:gd name="connsiteY13" fmla="*/ 727698 h 837151"/>
                <a:gd name="connsiteX14" fmla="*/ 6041926 w 6072144"/>
                <a:gd name="connsiteY14" fmla="*/ 578062 h 837151"/>
                <a:gd name="connsiteX15" fmla="*/ 6071328 w 6072144"/>
                <a:gd name="connsiteY15" fmla="*/ 357345 h 837151"/>
                <a:gd name="connsiteX0" fmla="*/ 6099059 w 6099301"/>
                <a:gd name="connsiteY0" fmla="*/ 364277 h 837151"/>
                <a:gd name="connsiteX1" fmla="*/ 6022883 w 6099301"/>
                <a:gd name="connsiteY1" fmla="*/ 212010 h 837151"/>
                <a:gd name="connsiteX2" fmla="*/ 5949422 w 6099301"/>
                <a:gd name="connsiteY2" fmla="*/ 77826 h 837151"/>
                <a:gd name="connsiteX3" fmla="*/ 5592934 w 6099301"/>
                <a:gd name="connsiteY3" fmla="*/ 63 h 837151"/>
                <a:gd name="connsiteX4" fmla="*/ 5205372 w 6099301"/>
                <a:gd name="connsiteY4" fmla="*/ 90897 h 837151"/>
                <a:gd name="connsiteX5" fmla="*/ 4521086 w 6099301"/>
                <a:gd name="connsiteY5" fmla="*/ 290732 h 837151"/>
                <a:gd name="connsiteX6" fmla="*/ 2843679 w 6099301"/>
                <a:gd name="connsiteY6" fmla="*/ 587459 h 837151"/>
                <a:gd name="connsiteX7" fmla="*/ 1263159 w 6099301"/>
                <a:gd name="connsiteY7" fmla="*/ 696460 h 837151"/>
                <a:gd name="connsiteX8" fmla="*/ 294258 w 6099301"/>
                <a:gd name="connsiteY8" fmla="*/ 738850 h 837151"/>
                <a:gd name="connsiteX9" fmla="*/ 294258 w 6099301"/>
                <a:gd name="connsiteY9" fmla="*/ 799406 h 837151"/>
                <a:gd name="connsiteX10" fmla="*/ 4266751 w 6099301"/>
                <a:gd name="connsiteY10" fmla="*/ 793350 h 837151"/>
                <a:gd name="connsiteX11" fmla="*/ 5162984 w 6099301"/>
                <a:gd name="connsiteY11" fmla="*/ 835740 h 837151"/>
                <a:gd name="connsiteX12" fmla="*/ 5502099 w 6099301"/>
                <a:gd name="connsiteY12" fmla="*/ 817573 h 837151"/>
                <a:gd name="connsiteX13" fmla="*/ 5907827 w 6099301"/>
                <a:gd name="connsiteY13" fmla="*/ 727698 h 837151"/>
                <a:gd name="connsiteX14" fmla="*/ 6041926 w 6099301"/>
                <a:gd name="connsiteY14" fmla="*/ 578062 h 837151"/>
                <a:gd name="connsiteX15" fmla="*/ 6099059 w 6099301"/>
                <a:gd name="connsiteY15" fmla="*/ 364277 h 837151"/>
                <a:gd name="connsiteX0" fmla="*/ 6099059 w 6099295"/>
                <a:gd name="connsiteY0" fmla="*/ 364277 h 837151"/>
                <a:gd name="connsiteX1" fmla="*/ 6057546 w 6099295"/>
                <a:gd name="connsiteY1" fmla="*/ 184279 h 837151"/>
                <a:gd name="connsiteX2" fmla="*/ 5949422 w 6099295"/>
                <a:gd name="connsiteY2" fmla="*/ 77826 h 837151"/>
                <a:gd name="connsiteX3" fmla="*/ 5592934 w 6099295"/>
                <a:gd name="connsiteY3" fmla="*/ 63 h 837151"/>
                <a:gd name="connsiteX4" fmla="*/ 5205372 w 6099295"/>
                <a:gd name="connsiteY4" fmla="*/ 90897 h 837151"/>
                <a:gd name="connsiteX5" fmla="*/ 4521086 w 6099295"/>
                <a:gd name="connsiteY5" fmla="*/ 290732 h 837151"/>
                <a:gd name="connsiteX6" fmla="*/ 2843679 w 6099295"/>
                <a:gd name="connsiteY6" fmla="*/ 587459 h 837151"/>
                <a:gd name="connsiteX7" fmla="*/ 1263159 w 6099295"/>
                <a:gd name="connsiteY7" fmla="*/ 696460 h 837151"/>
                <a:gd name="connsiteX8" fmla="*/ 294258 w 6099295"/>
                <a:gd name="connsiteY8" fmla="*/ 738850 h 837151"/>
                <a:gd name="connsiteX9" fmla="*/ 294258 w 6099295"/>
                <a:gd name="connsiteY9" fmla="*/ 799406 h 837151"/>
                <a:gd name="connsiteX10" fmla="*/ 4266751 w 6099295"/>
                <a:gd name="connsiteY10" fmla="*/ 793350 h 837151"/>
                <a:gd name="connsiteX11" fmla="*/ 5162984 w 6099295"/>
                <a:gd name="connsiteY11" fmla="*/ 835740 h 837151"/>
                <a:gd name="connsiteX12" fmla="*/ 5502099 w 6099295"/>
                <a:gd name="connsiteY12" fmla="*/ 817573 h 837151"/>
                <a:gd name="connsiteX13" fmla="*/ 5907827 w 6099295"/>
                <a:gd name="connsiteY13" fmla="*/ 727698 h 837151"/>
                <a:gd name="connsiteX14" fmla="*/ 6041926 w 6099295"/>
                <a:gd name="connsiteY14" fmla="*/ 578062 h 837151"/>
                <a:gd name="connsiteX15" fmla="*/ 6099059 w 6099295"/>
                <a:gd name="connsiteY15" fmla="*/ 364277 h 837151"/>
                <a:gd name="connsiteX0" fmla="*/ 6099059 w 6099295"/>
                <a:gd name="connsiteY0" fmla="*/ 364277 h 836651"/>
                <a:gd name="connsiteX1" fmla="*/ 6057546 w 6099295"/>
                <a:gd name="connsiteY1" fmla="*/ 184279 h 836651"/>
                <a:gd name="connsiteX2" fmla="*/ 5949422 w 6099295"/>
                <a:gd name="connsiteY2" fmla="*/ 77826 h 836651"/>
                <a:gd name="connsiteX3" fmla="*/ 5592934 w 6099295"/>
                <a:gd name="connsiteY3" fmla="*/ 63 h 836651"/>
                <a:gd name="connsiteX4" fmla="*/ 5205372 w 6099295"/>
                <a:gd name="connsiteY4" fmla="*/ 90897 h 836651"/>
                <a:gd name="connsiteX5" fmla="*/ 4521086 w 6099295"/>
                <a:gd name="connsiteY5" fmla="*/ 290732 h 836651"/>
                <a:gd name="connsiteX6" fmla="*/ 2843679 w 6099295"/>
                <a:gd name="connsiteY6" fmla="*/ 587459 h 836651"/>
                <a:gd name="connsiteX7" fmla="*/ 1263159 w 6099295"/>
                <a:gd name="connsiteY7" fmla="*/ 696460 h 836651"/>
                <a:gd name="connsiteX8" fmla="*/ 294258 w 6099295"/>
                <a:gd name="connsiteY8" fmla="*/ 738850 h 836651"/>
                <a:gd name="connsiteX9" fmla="*/ 294258 w 6099295"/>
                <a:gd name="connsiteY9" fmla="*/ 799406 h 836651"/>
                <a:gd name="connsiteX10" fmla="*/ 4266751 w 6099295"/>
                <a:gd name="connsiteY10" fmla="*/ 793350 h 836651"/>
                <a:gd name="connsiteX11" fmla="*/ 5162984 w 6099295"/>
                <a:gd name="connsiteY11" fmla="*/ 835740 h 836651"/>
                <a:gd name="connsiteX12" fmla="*/ 5502099 w 6099295"/>
                <a:gd name="connsiteY12" fmla="*/ 817573 h 836651"/>
                <a:gd name="connsiteX13" fmla="*/ 5859298 w 6099295"/>
                <a:gd name="connsiteY13" fmla="*/ 762361 h 836651"/>
                <a:gd name="connsiteX14" fmla="*/ 6041926 w 6099295"/>
                <a:gd name="connsiteY14" fmla="*/ 578062 h 836651"/>
                <a:gd name="connsiteX15" fmla="*/ 6099059 w 6099295"/>
                <a:gd name="connsiteY15" fmla="*/ 364277 h 836651"/>
                <a:gd name="connsiteX0" fmla="*/ 6099059 w 6099295"/>
                <a:gd name="connsiteY0" fmla="*/ 364277 h 836651"/>
                <a:gd name="connsiteX1" fmla="*/ 6057546 w 6099295"/>
                <a:gd name="connsiteY1" fmla="*/ 184279 h 836651"/>
                <a:gd name="connsiteX2" fmla="*/ 5949422 w 6099295"/>
                <a:gd name="connsiteY2" fmla="*/ 77826 h 836651"/>
                <a:gd name="connsiteX3" fmla="*/ 5592934 w 6099295"/>
                <a:gd name="connsiteY3" fmla="*/ 63 h 836651"/>
                <a:gd name="connsiteX4" fmla="*/ 5205372 w 6099295"/>
                <a:gd name="connsiteY4" fmla="*/ 90897 h 836651"/>
                <a:gd name="connsiteX5" fmla="*/ 4521086 w 6099295"/>
                <a:gd name="connsiteY5" fmla="*/ 290732 h 836651"/>
                <a:gd name="connsiteX6" fmla="*/ 3218040 w 6099295"/>
                <a:gd name="connsiteY6" fmla="*/ 573594 h 836651"/>
                <a:gd name="connsiteX7" fmla="*/ 1263159 w 6099295"/>
                <a:gd name="connsiteY7" fmla="*/ 696460 h 836651"/>
                <a:gd name="connsiteX8" fmla="*/ 294258 w 6099295"/>
                <a:gd name="connsiteY8" fmla="*/ 738850 h 836651"/>
                <a:gd name="connsiteX9" fmla="*/ 294258 w 6099295"/>
                <a:gd name="connsiteY9" fmla="*/ 799406 h 836651"/>
                <a:gd name="connsiteX10" fmla="*/ 4266751 w 6099295"/>
                <a:gd name="connsiteY10" fmla="*/ 793350 h 836651"/>
                <a:gd name="connsiteX11" fmla="*/ 5162984 w 6099295"/>
                <a:gd name="connsiteY11" fmla="*/ 835740 h 836651"/>
                <a:gd name="connsiteX12" fmla="*/ 5502099 w 6099295"/>
                <a:gd name="connsiteY12" fmla="*/ 817573 h 836651"/>
                <a:gd name="connsiteX13" fmla="*/ 5859298 w 6099295"/>
                <a:gd name="connsiteY13" fmla="*/ 762361 h 836651"/>
                <a:gd name="connsiteX14" fmla="*/ 6041926 w 6099295"/>
                <a:gd name="connsiteY14" fmla="*/ 578062 h 836651"/>
                <a:gd name="connsiteX15" fmla="*/ 6099059 w 6099295"/>
                <a:gd name="connsiteY15" fmla="*/ 364277 h 836651"/>
                <a:gd name="connsiteX0" fmla="*/ 5997045 w 5997281"/>
                <a:gd name="connsiteY0" fmla="*/ 364277 h 836651"/>
                <a:gd name="connsiteX1" fmla="*/ 5955532 w 5997281"/>
                <a:gd name="connsiteY1" fmla="*/ 184279 h 836651"/>
                <a:gd name="connsiteX2" fmla="*/ 5847408 w 5997281"/>
                <a:gd name="connsiteY2" fmla="*/ 77826 h 836651"/>
                <a:gd name="connsiteX3" fmla="*/ 5490920 w 5997281"/>
                <a:gd name="connsiteY3" fmla="*/ 63 h 836651"/>
                <a:gd name="connsiteX4" fmla="*/ 5103358 w 5997281"/>
                <a:gd name="connsiteY4" fmla="*/ 90897 h 836651"/>
                <a:gd name="connsiteX5" fmla="*/ 4419072 w 5997281"/>
                <a:gd name="connsiteY5" fmla="*/ 290732 h 836651"/>
                <a:gd name="connsiteX6" fmla="*/ 3116026 w 5997281"/>
                <a:gd name="connsiteY6" fmla="*/ 573594 h 836651"/>
                <a:gd name="connsiteX7" fmla="*/ 1161145 w 5997281"/>
                <a:gd name="connsiteY7" fmla="*/ 696460 h 836651"/>
                <a:gd name="connsiteX8" fmla="*/ 580469 w 5997281"/>
                <a:gd name="connsiteY8" fmla="*/ 738850 h 836651"/>
                <a:gd name="connsiteX9" fmla="*/ 192244 w 5997281"/>
                <a:gd name="connsiteY9" fmla="*/ 799406 h 836651"/>
                <a:gd name="connsiteX10" fmla="*/ 4164737 w 5997281"/>
                <a:gd name="connsiteY10" fmla="*/ 793350 h 836651"/>
                <a:gd name="connsiteX11" fmla="*/ 5060970 w 5997281"/>
                <a:gd name="connsiteY11" fmla="*/ 835740 h 836651"/>
                <a:gd name="connsiteX12" fmla="*/ 5400085 w 5997281"/>
                <a:gd name="connsiteY12" fmla="*/ 817573 h 836651"/>
                <a:gd name="connsiteX13" fmla="*/ 5757284 w 5997281"/>
                <a:gd name="connsiteY13" fmla="*/ 762361 h 836651"/>
                <a:gd name="connsiteX14" fmla="*/ 5939912 w 5997281"/>
                <a:gd name="connsiteY14" fmla="*/ 578062 h 836651"/>
                <a:gd name="connsiteX15" fmla="*/ 5997045 w 5997281"/>
                <a:gd name="connsiteY15" fmla="*/ 364277 h 836651"/>
                <a:gd name="connsiteX0" fmla="*/ 5997045 w 5997281"/>
                <a:gd name="connsiteY0" fmla="*/ 364277 h 836651"/>
                <a:gd name="connsiteX1" fmla="*/ 5955532 w 5997281"/>
                <a:gd name="connsiteY1" fmla="*/ 184279 h 836651"/>
                <a:gd name="connsiteX2" fmla="*/ 5847408 w 5997281"/>
                <a:gd name="connsiteY2" fmla="*/ 77826 h 836651"/>
                <a:gd name="connsiteX3" fmla="*/ 5490920 w 5997281"/>
                <a:gd name="connsiteY3" fmla="*/ 63 h 836651"/>
                <a:gd name="connsiteX4" fmla="*/ 5103358 w 5997281"/>
                <a:gd name="connsiteY4" fmla="*/ 90897 h 836651"/>
                <a:gd name="connsiteX5" fmla="*/ 4419072 w 5997281"/>
                <a:gd name="connsiteY5" fmla="*/ 290732 h 836651"/>
                <a:gd name="connsiteX6" fmla="*/ 3116026 w 5997281"/>
                <a:gd name="connsiteY6" fmla="*/ 573594 h 836651"/>
                <a:gd name="connsiteX7" fmla="*/ 580469 w 5997281"/>
                <a:gd name="connsiteY7" fmla="*/ 738850 h 836651"/>
                <a:gd name="connsiteX8" fmla="*/ 192244 w 5997281"/>
                <a:gd name="connsiteY8" fmla="*/ 799406 h 836651"/>
                <a:gd name="connsiteX9" fmla="*/ 4164737 w 5997281"/>
                <a:gd name="connsiteY9" fmla="*/ 793350 h 836651"/>
                <a:gd name="connsiteX10" fmla="*/ 5060970 w 5997281"/>
                <a:gd name="connsiteY10" fmla="*/ 835740 h 836651"/>
                <a:gd name="connsiteX11" fmla="*/ 5400085 w 5997281"/>
                <a:gd name="connsiteY11" fmla="*/ 817573 h 836651"/>
                <a:gd name="connsiteX12" fmla="*/ 5757284 w 5997281"/>
                <a:gd name="connsiteY12" fmla="*/ 762361 h 836651"/>
                <a:gd name="connsiteX13" fmla="*/ 5939912 w 5997281"/>
                <a:gd name="connsiteY13" fmla="*/ 578062 h 836651"/>
                <a:gd name="connsiteX14" fmla="*/ 5997045 w 5997281"/>
                <a:gd name="connsiteY14" fmla="*/ 364277 h 836651"/>
                <a:gd name="connsiteX0" fmla="*/ 5828254 w 5828490"/>
                <a:gd name="connsiteY0" fmla="*/ 364277 h 836651"/>
                <a:gd name="connsiteX1" fmla="*/ 5786741 w 5828490"/>
                <a:gd name="connsiteY1" fmla="*/ 184279 h 836651"/>
                <a:gd name="connsiteX2" fmla="*/ 5678617 w 5828490"/>
                <a:gd name="connsiteY2" fmla="*/ 77826 h 836651"/>
                <a:gd name="connsiteX3" fmla="*/ 5322129 w 5828490"/>
                <a:gd name="connsiteY3" fmla="*/ 63 h 836651"/>
                <a:gd name="connsiteX4" fmla="*/ 4934567 w 5828490"/>
                <a:gd name="connsiteY4" fmla="*/ 90897 h 836651"/>
                <a:gd name="connsiteX5" fmla="*/ 4250281 w 5828490"/>
                <a:gd name="connsiteY5" fmla="*/ 290732 h 836651"/>
                <a:gd name="connsiteX6" fmla="*/ 2947235 w 5828490"/>
                <a:gd name="connsiteY6" fmla="*/ 573594 h 836651"/>
                <a:gd name="connsiteX7" fmla="*/ 2248817 w 5828490"/>
                <a:gd name="connsiteY7" fmla="*/ 718053 h 836651"/>
                <a:gd name="connsiteX8" fmla="*/ 23453 w 5828490"/>
                <a:gd name="connsiteY8" fmla="*/ 799406 h 836651"/>
                <a:gd name="connsiteX9" fmla="*/ 3995946 w 5828490"/>
                <a:gd name="connsiteY9" fmla="*/ 793350 h 836651"/>
                <a:gd name="connsiteX10" fmla="*/ 4892179 w 5828490"/>
                <a:gd name="connsiteY10" fmla="*/ 835740 h 836651"/>
                <a:gd name="connsiteX11" fmla="*/ 5231294 w 5828490"/>
                <a:gd name="connsiteY11" fmla="*/ 817573 h 836651"/>
                <a:gd name="connsiteX12" fmla="*/ 5588493 w 5828490"/>
                <a:gd name="connsiteY12" fmla="*/ 762361 h 836651"/>
                <a:gd name="connsiteX13" fmla="*/ 5771121 w 5828490"/>
                <a:gd name="connsiteY13" fmla="*/ 578062 h 836651"/>
                <a:gd name="connsiteX14" fmla="*/ 5828254 w 5828490"/>
                <a:gd name="connsiteY14" fmla="*/ 364277 h 836651"/>
                <a:gd name="connsiteX0" fmla="*/ 3813466 w 3813702"/>
                <a:gd name="connsiteY0" fmla="*/ 364277 h 836651"/>
                <a:gd name="connsiteX1" fmla="*/ 3771953 w 3813702"/>
                <a:gd name="connsiteY1" fmla="*/ 184279 h 836651"/>
                <a:gd name="connsiteX2" fmla="*/ 3663829 w 3813702"/>
                <a:gd name="connsiteY2" fmla="*/ 77826 h 836651"/>
                <a:gd name="connsiteX3" fmla="*/ 3307341 w 3813702"/>
                <a:gd name="connsiteY3" fmla="*/ 63 h 836651"/>
                <a:gd name="connsiteX4" fmla="*/ 2919779 w 3813702"/>
                <a:gd name="connsiteY4" fmla="*/ 90897 h 836651"/>
                <a:gd name="connsiteX5" fmla="*/ 2235493 w 3813702"/>
                <a:gd name="connsiteY5" fmla="*/ 290732 h 836651"/>
                <a:gd name="connsiteX6" fmla="*/ 932447 w 3813702"/>
                <a:gd name="connsiteY6" fmla="*/ 573594 h 836651"/>
                <a:gd name="connsiteX7" fmla="*/ 234029 w 3813702"/>
                <a:gd name="connsiteY7" fmla="*/ 718053 h 836651"/>
                <a:gd name="connsiteX8" fmla="*/ 102312 w 3813702"/>
                <a:gd name="connsiteY8" fmla="*/ 792475 h 836651"/>
                <a:gd name="connsiteX9" fmla="*/ 1981158 w 3813702"/>
                <a:gd name="connsiteY9" fmla="*/ 793350 h 836651"/>
                <a:gd name="connsiteX10" fmla="*/ 2877391 w 3813702"/>
                <a:gd name="connsiteY10" fmla="*/ 835740 h 836651"/>
                <a:gd name="connsiteX11" fmla="*/ 3216506 w 3813702"/>
                <a:gd name="connsiteY11" fmla="*/ 817573 h 836651"/>
                <a:gd name="connsiteX12" fmla="*/ 3573705 w 3813702"/>
                <a:gd name="connsiteY12" fmla="*/ 762361 h 836651"/>
                <a:gd name="connsiteX13" fmla="*/ 3756333 w 3813702"/>
                <a:gd name="connsiteY13" fmla="*/ 578062 h 836651"/>
                <a:gd name="connsiteX14" fmla="*/ 3813466 w 3813702"/>
                <a:gd name="connsiteY14" fmla="*/ 364277 h 836651"/>
                <a:gd name="connsiteX0" fmla="*/ 3711155 w 3711391"/>
                <a:gd name="connsiteY0" fmla="*/ 364277 h 836651"/>
                <a:gd name="connsiteX1" fmla="*/ 3669642 w 3711391"/>
                <a:gd name="connsiteY1" fmla="*/ 184279 h 836651"/>
                <a:gd name="connsiteX2" fmla="*/ 3561518 w 3711391"/>
                <a:gd name="connsiteY2" fmla="*/ 77826 h 836651"/>
                <a:gd name="connsiteX3" fmla="*/ 3205030 w 3711391"/>
                <a:gd name="connsiteY3" fmla="*/ 63 h 836651"/>
                <a:gd name="connsiteX4" fmla="*/ 2817468 w 3711391"/>
                <a:gd name="connsiteY4" fmla="*/ 90897 h 836651"/>
                <a:gd name="connsiteX5" fmla="*/ 2133182 w 3711391"/>
                <a:gd name="connsiteY5" fmla="*/ 290732 h 836651"/>
                <a:gd name="connsiteX6" fmla="*/ 830136 w 3711391"/>
                <a:gd name="connsiteY6" fmla="*/ 573594 h 836651"/>
                <a:gd name="connsiteX7" fmla="*/ 131718 w 3711391"/>
                <a:gd name="connsiteY7" fmla="*/ 718053 h 836651"/>
                <a:gd name="connsiteX8" fmla="*/ 1 w 3711391"/>
                <a:gd name="connsiteY8" fmla="*/ 792475 h 836651"/>
                <a:gd name="connsiteX9" fmla="*/ 1878847 w 3711391"/>
                <a:gd name="connsiteY9" fmla="*/ 793350 h 836651"/>
                <a:gd name="connsiteX10" fmla="*/ 2775080 w 3711391"/>
                <a:gd name="connsiteY10" fmla="*/ 835740 h 836651"/>
                <a:gd name="connsiteX11" fmla="*/ 3114195 w 3711391"/>
                <a:gd name="connsiteY11" fmla="*/ 817573 h 836651"/>
                <a:gd name="connsiteX12" fmla="*/ 3471394 w 3711391"/>
                <a:gd name="connsiteY12" fmla="*/ 762361 h 836651"/>
                <a:gd name="connsiteX13" fmla="*/ 3654022 w 3711391"/>
                <a:gd name="connsiteY13" fmla="*/ 578062 h 836651"/>
                <a:gd name="connsiteX14" fmla="*/ 3711155 w 3711391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292631 w 3870840"/>
                <a:gd name="connsiteY5" fmla="*/ 290732 h 836651"/>
                <a:gd name="connsiteX6" fmla="*/ 989585 w 3870840"/>
                <a:gd name="connsiteY6" fmla="*/ 573594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292631 w 3870840"/>
                <a:gd name="connsiteY5" fmla="*/ 290732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361957 w 3870840"/>
                <a:gd name="connsiteY5" fmla="*/ 235271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313429 w 3870840"/>
                <a:gd name="connsiteY5" fmla="*/ 186742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1287687 w 3870840"/>
                <a:gd name="connsiteY5" fmla="*/ 476537 h 836651"/>
                <a:gd name="connsiteX6" fmla="*/ 291167 w 3870840"/>
                <a:gd name="connsiteY6" fmla="*/ 718053 h 836651"/>
                <a:gd name="connsiteX7" fmla="*/ 0 w 3870840"/>
                <a:gd name="connsiteY7" fmla="*/ 799407 h 836651"/>
                <a:gd name="connsiteX8" fmla="*/ 2038296 w 3870840"/>
                <a:gd name="connsiteY8" fmla="*/ 793350 h 836651"/>
                <a:gd name="connsiteX9" fmla="*/ 2934529 w 3870840"/>
                <a:gd name="connsiteY9" fmla="*/ 835740 h 836651"/>
                <a:gd name="connsiteX10" fmla="*/ 3273644 w 3870840"/>
                <a:gd name="connsiteY10" fmla="*/ 817573 h 836651"/>
                <a:gd name="connsiteX11" fmla="*/ 3630843 w 3870840"/>
                <a:gd name="connsiteY11" fmla="*/ 762361 h 836651"/>
                <a:gd name="connsiteX12" fmla="*/ 3813471 w 3870840"/>
                <a:gd name="connsiteY12" fmla="*/ 578062 h 836651"/>
                <a:gd name="connsiteX13" fmla="*/ 3870604 w 3870840"/>
                <a:gd name="connsiteY13" fmla="*/ 364277 h 836651"/>
                <a:gd name="connsiteX0" fmla="*/ 3870604 w 3870840"/>
                <a:gd name="connsiteY0" fmla="*/ 350435 h 822809"/>
                <a:gd name="connsiteX1" fmla="*/ 3829091 w 3870840"/>
                <a:gd name="connsiteY1" fmla="*/ 170437 h 822809"/>
                <a:gd name="connsiteX2" fmla="*/ 3720967 w 3870840"/>
                <a:gd name="connsiteY2" fmla="*/ 63984 h 822809"/>
                <a:gd name="connsiteX3" fmla="*/ 3378345 w 3870840"/>
                <a:gd name="connsiteY3" fmla="*/ 86 h 822809"/>
                <a:gd name="connsiteX4" fmla="*/ 2976917 w 3870840"/>
                <a:gd name="connsiteY4" fmla="*/ 77055 h 822809"/>
                <a:gd name="connsiteX5" fmla="*/ 1287687 w 3870840"/>
                <a:gd name="connsiteY5" fmla="*/ 462695 h 822809"/>
                <a:gd name="connsiteX6" fmla="*/ 291167 w 3870840"/>
                <a:gd name="connsiteY6" fmla="*/ 704211 h 822809"/>
                <a:gd name="connsiteX7" fmla="*/ 0 w 3870840"/>
                <a:gd name="connsiteY7" fmla="*/ 785565 h 822809"/>
                <a:gd name="connsiteX8" fmla="*/ 2038296 w 3870840"/>
                <a:gd name="connsiteY8" fmla="*/ 779508 h 822809"/>
                <a:gd name="connsiteX9" fmla="*/ 2934529 w 3870840"/>
                <a:gd name="connsiteY9" fmla="*/ 821898 h 822809"/>
                <a:gd name="connsiteX10" fmla="*/ 3273644 w 3870840"/>
                <a:gd name="connsiteY10" fmla="*/ 803731 h 822809"/>
                <a:gd name="connsiteX11" fmla="*/ 3630843 w 3870840"/>
                <a:gd name="connsiteY11" fmla="*/ 748519 h 822809"/>
                <a:gd name="connsiteX12" fmla="*/ 3813471 w 3870840"/>
                <a:gd name="connsiteY12" fmla="*/ 564220 h 822809"/>
                <a:gd name="connsiteX13" fmla="*/ 3870604 w 3870840"/>
                <a:gd name="connsiteY13" fmla="*/ 350435 h 822809"/>
                <a:gd name="connsiteX0" fmla="*/ 3870604 w 3870840"/>
                <a:gd name="connsiteY0" fmla="*/ 350435 h 822809"/>
                <a:gd name="connsiteX1" fmla="*/ 3829091 w 3870840"/>
                <a:gd name="connsiteY1" fmla="*/ 170437 h 822809"/>
                <a:gd name="connsiteX2" fmla="*/ 3720967 w 3870840"/>
                <a:gd name="connsiteY2" fmla="*/ 63984 h 822809"/>
                <a:gd name="connsiteX3" fmla="*/ 3378345 w 3870840"/>
                <a:gd name="connsiteY3" fmla="*/ 86 h 822809"/>
                <a:gd name="connsiteX4" fmla="*/ 2976917 w 3870840"/>
                <a:gd name="connsiteY4" fmla="*/ 77055 h 822809"/>
                <a:gd name="connsiteX5" fmla="*/ 1287687 w 3870840"/>
                <a:gd name="connsiteY5" fmla="*/ 462695 h 822809"/>
                <a:gd name="connsiteX6" fmla="*/ 291167 w 3870840"/>
                <a:gd name="connsiteY6" fmla="*/ 704211 h 822809"/>
                <a:gd name="connsiteX7" fmla="*/ 0 w 3870840"/>
                <a:gd name="connsiteY7" fmla="*/ 785565 h 822809"/>
                <a:gd name="connsiteX8" fmla="*/ 2038296 w 3870840"/>
                <a:gd name="connsiteY8" fmla="*/ 779508 h 822809"/>
                <a:gd name="connsiteX9" fmla="*/ 2934529 w 3870840"/>
                <a:gd name="connsiteY9" fmla="*/ 821898 h 822809"/>
                <a:gd name="connsiteX10" fmla="*/ 3273644 w 3870840"/>
                <a:gd name="connsiteY10" fmla="*/ 803731 h 822809"/>
                <a:gd name="connsiteX11" fmla="*/ 3630843 w 3870840"/>
                <a:gd name="connsiteY11" fmla="*/ 748519 h 822809"/>
                <a:gd name="connsiteX12" fmla="*/ 3813471 w 3870840"/>
                <a:gd name="connsiteY12" fmla="*/ 564220 h 822809"/>
                <a:gd name="connsiteX13" fmla="*/ 3870604 w 3870840"/>
                <a:gd name="connsiteY13" fmla="*/ 350435 h 822809"/>
                <a:gd name="connsiteX0" fmla="*/ 3870604 w 3870840"/>
                <a:gd name="connsiteY0" fmla="*/ 357360 h 829734"/>
                <a:gd name="connsiteX1" fmla="*/ 3829091 w 3870840"/>
                <a:gd name="connsiteY1" fmla="*/ 177362 h 829734"/>
                <a:gd name="connsiteX2" fmla="*/ 3720967 w 3870840"/>
                <a:gd name="connsiteY2" fmla="*/ 70909 h 829734"/>
                <a:gd name="connsiteX3" fmla="*/ 3447671 w 3870840"/>
                <a:gd name="connsiteY3" fmla="*/ 78 h 829734"/>
                <a:gd name="connsiteX4" fmla="*/ 2976917 w 3870840"/>
                <a:gd name="connsiteY4" fmla="*/ 83980 h 829734"/>
                <a:gd name="connsiteX5" fmla="*/ 1287687 w 3870840"/>
                <a:gd name="connsiteY5" fmla="*/ 469620 h 829734"/>
                <a:gd name="connsiteX6" fmla="*/ 291167 w 3870840"/>
                <a:gd name="connsiteY6" fmla="*/ 711136 h 829734"/>
                <a:gd name="connsiteX7" fmla="*/ 0 w 3870840"/>
                <a:gd name="connsiteY7" fmla="*/ 792490 h 829734"/>
                <a:gd name="connsiteX8" fmla="*/ 2038296 w 3870840"/>
                <a:gd name="connsiteY8" fmla="*/ 786433 h 829734"/>
                <a:gd name="connsiteX9" fmla="*/ 2934529 w 3870840"/>
                <a:gd name="connsiteY9" fmla="*/ 828823 h 829734"/>
                <a:gd name="connsiteX10" fmla="*/ 3273644 w 3870840"/>
                <a:gd name="connsiteY10" fmla="*/ 810656 h 829734"/>
                <a:gd name="connsiteX11" fmla="*/ 3630843 w 3870840"/>
                <a:gd name="connsiteY11" fmla="*/ 755444 h 829734"/>
                <a:gd name="connsiteX12" fmla="*/ 3813471 w 3870840"/>
                <a:gd name="connsiteY12" fmla="*/ 571145 h 829734"/>
                <a:gd name="connsiteX13" fmla="*/ 3870604 w 3870840"/>
                <a:gd name="connsiteY13" fmla="*/ 357360 h 82973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87687 w 3870840"/>
                <a:gd name="connsiteY5" fmla="*/ 469620 h 811324"/>
                <a:gd name="connsiteX6" fmla="*/ 291167 w 3870840"/>
                <a:gd name="connsiteY6" fmla="*/ 711136 h 811324"/>
                <a:gd name="connsiteX7" fmla="*/ 0 w 3870840"/>
                <a:gd name="connsiteY7" fmla="*/ 792490 h 811324"/>
                <a:gd name="connsiteX8" fmla="*/ 2038296 w 3870840"/>
                <a:gd name="connsiteY8" fmla="*/ 786433 h 811324"/>
                <a:gd name="connsiteX9" fmla="*/ 3273644 w 3870840"/>
                <a:gd name="connsiteY9" fmla="*/ 810656 h 811324"/>
                <a:gd name="connsiteX10" fmla="*/ 3630843 w 3870840"/>
                <a:gd name="connsiteY10" fmla="*/ 755444 h 811324"/>
                <a:gd name="connsiteX11" fmla="*/ 3813471 w 3870840"/>
                <a:gd name="connsiteY11" fmla="*/ 571145 h 811324"/>
                <a:gd name="connsiteX12" fmla="*/ 3870604 w 3870840"/>
                <a:gd name="connsiteY12" fmla="*/ 357360 h 81132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73822 w 3870840"/>
                <a:gd name="connsiteY5" fmla="*/ 532013 h 811324"/>
                <a:gd name="connsiteX6" fmla="*/ 291167 w 3870840"/>
                <a:gd name="connsiteY6" fmla="*/ 711136 h 811324"/>
                <a:gd name="connsiteX7" fmla="*/ 0 w 3870840"/>
                <a:gd name="connsiteY7" fmla="*/ 792490 h 811324"/>
                <a:gd name="connsiteX8" fmla="*/ 2038296 w 3870840"/>
                <a:gd name="connsiteY8" fmla="*/ 786433 h 811324"/>
                <a:gd name="connsiteX9" fmla="*/ 3273644 w 3870840"/>
                <a:gd name="connsiteY9" fmla="*/ 810656 h 811324"/>
                <a:gd name="connsiteX10" fmla="*/ 3630843 w 3870840"/>
                <a:gd name="connsiteY10" fmla="*/ 755444 h 811324"/>
                <a:gd name="connsiteX11" fmla="*/ 3813471 w 3870840"/>
                <a:gd name="connsiteY11" fmla="*/ 571145 h 811324"/>
                <a:gd name="connsiteX12" fmla="*/ 3870604 w 3870840"/>
                <a:gd name="connsiteY12" fmla="*/ 357360 h 81132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73822 w 3870840"/>
                <a:gd name="connsiteY5" fmla="*/ 532013 h 811324"/>
                <a:gd name="connsiteX6" fmla="*/ 0 w 3870840"/>
                <a:gd name="connsiteY6" fmla="*/ 792490 h 811324"/>
                <a:gd name="connsiteX7" fmla="*/ 2038296 w 3870840"/>
                <a:gd name="connsiteY7" fmla="*/ 786433 h 811324"/>
                <a:gd name="connsiteX8" fmla="*/ 3273644 w 3870840"/>
                <a:gd name="connsiteY8" fmla="*/ 810656 h 811324"/>
                <a:gd name="connsiteX9" fmla="*/ 3630843 w 3870840"/>
                <a:gd name="connsiteY9" fmla="*/ 755444 h 811324"/>
                <a:gd name="connsiteX10" fmla="*/ 3813471 w 3870840"/>
                <a:gd name="connsiteY10" fmla="*/ 571145 h 811324"/>
                <a:gd name="connsiteX11" fmla="*/ 3870604 w 3870840"/>
                <a:gd name="connsiteY11" fmla="*/ 357360 h 811324"/>
                <a:gd name="connsiteX0" fmla="*/ 3614097 w 3614333"/>
                <a:gd name="connsiteY0" fmla="*/ 357360 h 811324"/>
                <a:gd name="connsiteX1" fmla="*/ 3572584 w 3614333"/>
                <a:gd name="connsiteY1" fmla="*/ 177362 h 811324"/>
                <a:gd name="connsiteX2" fmla="*/ 3464460 w 3614333"/>
                <a:gd name="connsiteY2" fmla="*/ 70909 h 811324"/>
                <a:gd name="connsiteX3" fmla="*/ 3191164 w 3614333"/>
                <a:gd name="connsiteY3" fmla="*/ 78 h 811324"/>
                <a:gd name="connsiteX4" fmla="*/ 2720410 w 3614333"/>
                <a:gd name="connsiteY4" fmla="*/ 83980 h 811324"/>
                <a:gd name="connsiteX5" fmla="*/ 1017315 w 3614333"/>
                <a:gd name="connsiteY5" fmla="*/ 532013 h 811324"/>
                <a:gd name="connsiteX6" fmla="*/ 0 w 3614333"/>
                <a:gd name="connsiteY6" fmla="*/ 785559 h 811324"/>
                <a:gd name="connsiteX7" fmla="*/ 1781789 w 3614333"/>
                <a:gd name="connsiteY7" fmla="*/ 786433 h 811324"/>
                <a:gd name="connsiteX8" fmla="*/ 3017137 w 3614333"/>
                <a:gd name="connsiteY8" fmla="*/ 810656 h 811324"/>
                <a:gd name="connsiteX9" fmla="*/ 3374336 w 3614333"/>
                <a:gd name="connsiteY9" fmla="*/ 755444 h 811324"/>
                <a:gd name="connsiteX10" fmla="*/ 3556964 w 3614333"/>
                <a:gd name="connsiteY10" fmla="*/ 571145 h 811324"/>
                <a:gd name="connsiteX11" fmla="*/ 3614097 w 3614333"/>
                <a:gd name="connsiteY11" fmla="*/ 357360 h 81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4333" h="811324">
                  <a:moveTo>
                    <a:pt x="3614097" y="357360"/>
                  </a:moveTo>
                  <a:cubicBezTo>
                    <a:pt x="3616700" y="291730"/>
                    <a:pt x="3597523" y="225104"/>
                    <a:pt x="3572584" y="177362"/>
                  </a:cubicBezTo>
                  <a:cubicBezTo>
                    <a:pt x="3547645" y="129620"/>
                    <a:pt x="3528030" y="100456"/>
                    <a:pt x="3464460" y="70909"/>
                  </a:cubicBezTo>
                  <a:cubicBezTo>
                    <a:pt x="3400890" y="41362"/>
                    <a:pt x="3315172" y="-2101"/>
                    <a:pt x="3191164" y="78"/>
                  </a:cubicBezTo>
                  <a:cubicBezTo>
                    <a:pt x="3067156" y="2257"/>
                    <a:pt x="3082718" y="-4676"/>
                    <a:pt x="2720410" y="83980"/>
                  </a:cubicBezTo>
                  <a:cubicBezTo>
                    <a:pt x="2358102" y="172636"/>
                    <a:pt x="1580392" y="403466"/>
                    <a:pt x="1017315" y="532013"/>
                  </a:cubicBezTo>
                  <a:lnTo>
                    <a:pt x="0" y="785559"/>
                  </a:lnTo>
                  <a:cubicBezTo>
                    <a:pt x="291188" y="798108"/>
                    <a:pt x="457625" y="788452"/>
                    <a:pt x="1781789" y="786433"/>
                  </a:cubicBezTo>
                  <a:cubicBezTo>
                    <a:pt x="2327396" y="789461"/>
                    <a:pt x="2751713" y="815821"/>
                    <a:pt x="3017137" y="810656"/>
                  </a:cubicBezTo>
                  <a:cubicBezTo>
                    <a:pt x="3133189" y="798426"/>
                    <a:pt x="3284365" y="795362"/>
                    <a:pt x="3374336" y="755444"/>
                  </a:cubicBezTo>
                  <a:cubicBezTo>
                    <a:pt x="3464307" y="715526"/>
                    <a:pt x="3517004" y="637492"/>
                    <a:pt x="3556964" y="571145"/>
                  </a:cubicBezTo>
                  <a:cubicBezTo>
                    <a:pt x="3596924" y="504798"/>
                    <a:pt x="3611494" y="422991"/>
                    <a:pt x="3614097" y="35736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992E39-FAAF-425F-B6FD-74EA51BC8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707663" y="894736"/>
              <a:ext cx="875023" cy="645329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1579A1-E644-47E1-B382-8134073A5EB6}"/>
              </a:ext>
            </a:extLst>
          </p:cNvPr>
          <p:cNvSpPr/>
          <p:nvPr/>
        </p:nvSpPr>
        <p:spPr>
          <a:xfrm>
            <a:off x="781672" y="2354260"/>
            <a:ext cx="11302335" cy="1079373"/>
          </a:xfrm>
          <a:custGeom>
            <a:avLst/>
            <a:gdLst>
              <a:gd name="connsiteX0" fmla="*/ 11173098 w 11173098"/>
              <a:gd name="connsiteY0" fmla="*/ 217714 h 409302"/>
              <a:gd name="connsiteX1" fmla="*/ 10633166 w 11173098"/>
              <a:gd name="connsiteY1" fmla="*/ 217714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17714 h 409302"/>
              <a:gd name="connsiteX1" fmla="*/ 10633166 w 11173098"/>
              <a:gd name="connsiteY1" fmla="*/ 217714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17714 h 409302"/>
              <a:gd name="connsiteX1" fmla="*/ 10741450 w 11173098"/>
              <a:gd name="connsiteY1" fmla="*/ 221725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30843 h 422431"/>
              <a:gd name="connsiteX1" fmla="*/ 10741450 w 11173098"/>
              <a:gd name="connsiteY1" fmla="*/ 234854 h 422431"/>
              <a:gd name="connsiteX2" fmla="*/ 10554789 w 11173098"/>
              <a:gd name="connsiteY2" fmla="*/ 126340 h 422431"/>
              <a:gd name="connsiteX3" fmla="*/ 10432869 w 11173098"/>
              <a:gd name="connsiteY3" fmla="*/ 21837 h 422431"/>
              <a:gd name="connsiteX4" fmla="*/ 10197738 w 11173098"/>
              <a:gd name="connsiteY4" fmla="*/ 13129 h 422431"/>
              <a:gd name="connsiteX5" fmla="*/ 9875520 w 11173098"/>
              <a:gd name="connsiteY5" fmla="*/ 91506 h 422431"/>
              <a:gd name="connsiteX6" fmla="*/ 9396549 w 11173098"/>
              <a:gd name="connsiteY6" fmla="*/ 196009 h 422431"/>
              <a:gd name="connsiteX7" fmla="*/ 8769532 w 11173098"/>
              <a:gd name="connsiteY7" fmla="*/ 370180 h 422431"/>
              <a:gd name="connsiteX8" fmla="*/ 8525692 w 11173098"/>
              <a:gd name="connsiteY8" fmla="*/ 422431 h 422431"/>
              <a:gd name="connsiteX9" fmla="*/ 0 w 11173098"/>
              <a:gd name="connsiteY9" fmla="*/ 422431 h 422431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9396549 w 11173098"/>
              <a:gd name="connsiteY6" fmla="*/ 196580 h 423002"/>
              <a:gd name="connsiteX7" fmla="*/ 8769532 w 11173098"/>
              <a:gd name="connsiteY7" fmla="*/ 370751 h 423002"/>
              <a:gd name="connsiteX8" fmla="*/ 8525692 w 11173098"/>
              <a:gd name="connsiteY8" fmla="*/ 423002 h 423002"/>
              <a:gd name="connsiteX9" fmla="*/ 0 w 11173098"/>
              <a:gd name="connsiteY9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8525692 w 11173098"/>
              <a:gd name="connsiteY7" fmla="*/ 42300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8525692 w 11173098"/>
              <a:gd name="connsiteY7" fmla="*/ 42300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7422797 w 11173098"/>
              <a:gd name="connsiteY7" fmla="*/ 41899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7422797 w 11173098"/>
              <a:gd name="connsiteY7" fmla="*/ 418992 h 423002"/>
              <a:gd name="connsiteX8" fmla="*/ 0 w 11173098"/>
              <a:gd name="connsiteY8" fmla="*/ 423002 h 423002"/>
              <a:gd name="connsiteX0" fmla="*/ 11173098 w 11173098"/>
              <a:gd name="connsiteY0" fmla="*/ 231414 h 427554"/>
              <a:gd name="connsiteX1" fmla="*/ 10741450 w 11173098"/>
              <a:gd name="connsiteY1" fmla="*/ 235425 h 427554"/>
              <a:gd name="connsiteX2" fmla="*/ 10554789 w 11173098"/>
              <a:gd name="connsiteY2" fmla="*/ 126911 h 427554"/>
              <a:gd name="connsiteX3" fmla="*/ 10432869 w 11173098"/>
              <a:gd name="connsiteY3" fmla="*/ 22408 h 427554"/>
              <a:gd name="connsiteX4" fmla="*/ 10197738 w 11173098"/>
              <a:gd name="connsiteY4" fmla="*/ 13700 h 427554"/>
              <a:gd name="connsiteX5" fmla="*/ 9875520 w 11173098"/>
              <a:gd name="connsiteY5" fmla="*/ 92077 h 427554"/>
              <a:gd name="connsiteX6" fmla="*/ 9014174 w 11173098"/>
              <a:gd name="connsiteY6" fmla="*/ 318614 h 427554"/>
              <a:gd name="connsiteX7" fmla="*/ 7422797 w 11173098"/>
              <a:gd name="connsiteY7" fmla="*/ 418992 h 427554"/>
              <a:gd name="connsiteX8" fmla="*/ 0 w 11173098"/>
              <a:gd name="connsiteY8" fmla="*/ 423002 h 427554"/>
              <a:gd name="connsiteX0" fmla="*/ 11173098 w 11173098"/>
              <a:gd name="connsiteY0" fmla="*/ 231414 h 429318"/>
              <a:gd name="connsiteX1" fmla="*/ 10741450 w 11173098"/>
              <a:gd name="connsiteY1" fmla="*/ 235425 h 429318"/>
              <a:gd name="connsiteX2" fmla="*/ 10554789 w 11173098"/>
              <a:gd name="connsiteY2" fmla="*/ 126911 h 429318"/>
              <a:gd name="connsiteX3" fmla="*/ 10432869 w 11173098"/>
              <a:gd name="connsiteY3" fmla="*/ 22408 h 429318"/>
              <a:gd name="connsiteX4" fmla="*/ 10197738 w 11173098"/>
              <a:gd name="connsiteY4" fmla="*/ 13700 h 429318"/>
              <a:gd name="connsiteX5" fmla="*/ 9875520 w 11173098"/>
              <a:gd name="connsiteY5" fmla="*/ 92077 h 429318"/>
              <a:gd name="connsiteX6" fmla="*/ 9110426 w 11173098"/>
              <a:gd name="connsiteY6" fmla="*/ 294551 h 429318"/>
              <a:gd name="connsiteX7" fmla="*/ 7422797 w 11173098"/>
              <a:gd name="connsiteY7" fmla="*/ 418992 h 429318"/>
              <a:gd name="connsiteX8" fmla="*/ 0 w 11173098"/>
              <a:gd name="connsiteY8" fmla="*/ 423002 h 429318"/>
              <a:gd name="connsiteX0" fmla="*/ 11150704 w 11150704"/>
              <a:gd name="connsiteY0" fmla="*/ 238878 h 429318"/>
              <a:gd name="connsiteX1" fmla="*/ 10741450 w 11150704"/>
              <a:gd name="connsiteY1" fmla="*/ 235425 h 429318"/>
              <a:gd name="connsiteX2" fmla="*/ 10554789 w 11150704"/>
              <a:gd name="connsiteY2" fmla="*/ 126911 h 429318"/>
              <a:gd name="connsiteX3" fmla="*/ 10432869 w 11150704"/>
              <a:gd name="connsiteY3" fmla="*/ 22408 h 429318"/>
              <a:gd name="connsiteX4" fmla="*/ 10197738 w 11150704"/>
              <a:gd name="connsiteY4" fmla="*/ 13700 h 429318"/>
              <a:gd name="connsiteX5" fmla="*/ 9875520 w 11150704"/>
              <a:gd name="connsiteY5" fmla="*/ 92077 h 429318"/>
              <a:gd name="connsiteX6" fmla="*/ 9110426 w 11150704"/>
              <a:gd name="connsiteY6" fmla="*/ 294551 h 429318"/>
              <a:gd name="connsiteX7" fmla="*/ 7422797 w 11150704"/>
              <a:gd name="connsiteY7" fmla="*/ 418992 h 429318"/>
              <a:gd name="connsiteX8" fmla="*/ 0 w 11150704"/>
              <a:gd name="connsiteY8" fmla="*/ 423002 h 429318"/>
              <a:gd name="connsiteX0" fmla="*/ 11150704 w 11150704"/>
              <a:gd name="connsiteY0" fmla="*/ 238878 h 429318"/>
              <a:gd name="connsiteX1" fmla="*/ 10741450 w 11150704"/>
              <a:gd name="connsiteY1" fmla="*/ 235425 h 429318"/>
              <a:gd name="connsiteX2" fmla="*/ 10554789 w 11150704"/>
              <a:gd name="connsiteY2" fmla="*/ 126911 h 429318"/>
              <a:gd name="connsiteX3" fmla="*/ 10432869 w 11150704"/>
              <a:gd name="connsiteY3" fmla="*/ 22408 h 429318"/>
              <a:gd name="connsiteX4" fmla="*/ 10197738 w 11150704"/>
              <a:gd name="connsiteY4" fmla="*/ 13700 h 429318"/>
              <a:gd name="connsiteX5" fmla="*/ 9875520 w 11150704"/>
              <a:gd name="connsiteY5" fmla="*/ 92077 h 429318"/>
              <a:gd name="connsiteX6" fmla="*/ 9110426 w 11150704"/>
              <a:gd name="connsiteY6" fmla="*/ 294551 h 429318"/>
              <a:gd name="connsiteX7" fmla="*/ 7422797 w 11150704"/>
              <a:gd name="connsiteY7" fmla="*/ 418992 h 429318"/>
              <a:gd name="connsiteX8" fmla="*/ 0 w 11150704"/>
              <a:gd name="connsiteY8" fmla="*/ 423002 h 429318"/>
              <a:gd name="connsiteX0" fmla="*/ 11158168 w 11158168"/>
              <a:gd name="connsiteY0" fmla="*/ 238878 h 429318"/>
              <a:gd name="connsiteX1" fmla="*/ 10741450 w 11158168"/>
              <a:gd name="connsiteY1" fmla="*/ 235425 h 429318"/>
              <a:gd name="connsiteX2" fmla="*/ 10554789 w 11158168"/>
              <a:gd name="connsiteY2" fmla="*/ 126911 h 429318"/>
              <a:gd name="connsiteX3" fmla="*/ 10432869 w 11158168"/>
              <a:gd name="connsiteY3" fmla="*/ 22408 h 429318"/>
              <a:gd name="connsiteX4" fmla="*/ 10197738 w 11158168"/>
              <a:gd name="connsiteY4" fmla="*/ 13700 h 429318"/>
              <a:gd name="connsiteX5" fmla="*/ 9875520 w 11158168"/>
              <a:gd name="connsiteY5" fmla="*/ 92077 h 429318"/>
              <a:gd name="connsiteX6" fmla="*/ 9110426 w 11158168"/>
              <a:gd name="connsiteY6" fmla="*/ 294551 h 429318"/>
              <a:gd name="connsiteX7" fmla="*/ 7422797 w 11158168"/>
              <a:gd name="connsiteY7" fmla="*/ 418992 h 429318"/>
              <a:gd name="connsiteX8" fmla="*/ 0 w 11158168"/>
              <a:gd name="connsiteY8" fmla="*/ 423002 h 429318"/>
              <a:gd name="connsiteX0" fmla="*/ 6454802 w 6454802"/>
              <a:gd name="connsiteY0" fmla="*/ 238878 h 426703"/>
              <a:gd name="connsiteX1" fmla="*/ 6038084 w 6454802"/>
              <a:gd name="connsiteY1" fmla="*/ 235425 h 426703"/>
              <a:gd name="connsiteX2" fmla="*/ 5851423 w 6454802"/>
              <a:gd name="connsiteY2" fmla="*/ 126911 h 426703"/>
              <a:gd name="connsiteX3" fmla="*/ 5729503 w 6454802"/>
              <a:gd name="connsiteY3" fmla="*/ 22408 h 426703"/>
              <a:gd name="connsiteX4" fmla="*/ 5494372 w 6454802"/>
              <a:gd name="connsiteY4" fmla="*/ 13700 h 426703"/>
              <a:gd name="connsiteX5" fmla="*/ 5172154 w 6454802"/>
              <a:gd name="connsiteY5" fmla="*/ 92077 h 426703"/>
              <a:gd name="connsiteX6" fmla="*/ 4407060 w 6454802"/>
              <a:gd name="connsiteY6" fmla="*/ 294551 h 426703"/>
              <a:gd name="connsiteX7" fmla="*/ 2719431 w 6454802"/>
              <a:gd name="connsiteY7" fmla="*/ 418992 h 426703"/>
              <a:gd name="connsiteX8" fmla="*/ 0 w 6454802"/>
              <a:gd name="connsiteY8" fmla="*/ 414844 h 426703"/>
              <a:gd name="connsiteX0" fmla="*/ 4386626 w 4386626"/>
              <a:gd name="connsiteY0" fmla="*/ 238878 h 427897"/>
              <a:gd name="connsiteX1" fmla="*/ 3969908 w 4386626"/>
              <a:gd name="connsiteY1" fmla="*/ 235425 h 427897"/>
              <a:gd name="connsiteX2" fmla="*/ 3783247 w 4386626"/>
              <a:gd name="connsiteY2" fmla="*/ 126911 h 427897"/>
              <a:gd name="connsiteX3" fmla="*/ 3661327 w 4386626"/>
              <a:gd name="connsiteY3" fmla="*/ 22408 h 427897"/>
              <a:gd name="connsiteX4" fmla="*/ 3426196 w 4386626"/>
              <a:gd name="connsiteY4" fmla="*/ 13700 h 427897"/>
              <a:gd name="connsiteX5" fmla="*/ 3103978 w 4386626"/>
              <a:gd name="connsiteY5" fmla="*/ 92077 h 427897"/>
              <a:gd name="connsiteX6" fmla="*/ 2338884 w 4386626"/>
              <a:gd name="connsiteY6" fmla="*/ 294551 h 427897"/>
              <a:gd name="connsiteX7" fmla="*/ 651255 w 4386626"/>
              <a:gd name="connsiteY7" fmla="*/ 418992 h 427897"/>
              <a:gd name="connsiteX8" fmla="*/ 0 w 4386626"/>
              <a:gd name="connsiteY8" fmla="*/ 418923 h 427897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0 w 4386626"/>
              <a:gd name="connsiteY7" fmla="*/ 418923 h 418923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1152909 w 4386626"/>
              <a:gd name="connsiteY7" fmla="*/ 367156 h 418923"/>
              <a:gd name="connsiteX8" fmla="*/ 0 w 4386626"/>
              <a:gd name="connsiteY8" fmla="*/ 418923 h 418923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1152909 w 4386626"/>
              <a:gd name="connsiteY7" fmla="*/ 399790 h 418923"/>
              <a:gd name="connsiteX8" fmla="*/ 0 w 4386626"/>
              <a:gd name="connsiteY8" fmla="*/ 418923 h 4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6626" h="418923">
                <a:moveTo>
                  <a:pt x="4386626" y="238878"/>
                </a:moveTo>
                <a:cubicBezTo>
                  <a:pt x="4247720" y="237727"/>
                  <a:pt x="4070471" y="254086"/>
                  <a:pt x="3969908" y="235425"/>
                </a:cubicBezTo>
                <a:cubicBezTo>
                  <a:pt x="3869345" y="216764"/>
                  <a:pt x="3816630" y="161745"/>
                  <a:pt x="3783247" y="126911"/>
                </a:cubicBezTo>
                <a:lnTo>
                  <a:pt x="3661327" y="22408"/>
                </a:lnTo>
                <a:cubicBezTo>
                  <a:pt x="3601819" y="3540"/>
                  <a:pt x="3533602" y="-12426"/>
                  <a:pt x="3426196" y="13700"/>
                </a:cubicBezTo>
                <a:lnTo>
                  <a:pt x="3103978" y="92077"/>
                </a:lnTo>
                <a:lnTo>
                  <a:pt x="2338884" y="294551"/>
                </a:lnTo>
                <a:cubicBezTo>
                  <a:pt x="2013706" y="340397"/>
                  <a:pt x="1542723" y="379061"/>
                  <a:pt x="1152909" y="399790"/>
                </a:cubicBezTo>
                <a:lnTo>
                  <a:pt x="0" y="418923"/>
                </a:lnTo>
              </a:path>
            </a:pathLst>
          </a:custGeom>
          <a:noFill/>
          <a:ln w="57150">
            <a:solidFill>
              <a:srgbClr val="CFB87C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A641FD0-9E5C-44C9-BB3A-A5EB36EABBDB}"/>
              </a:ext>
            </a:extLst>
          </p:cNvPr>
          <p:cNvSpPr/>
          <p:nvPr/>
        </p:nvSpPr>
        <p:spPr>
          <a:xfrm>
            <a:off x="1065538" y="3152453"/>
            <a:ext cx="11034497" cy="449589"/>
          </a:xfrm>
          <a:custGeom>
            <a:avLst/>
            <a:gdLst>
              <a:gd name="connsiteX0" fmla="*/ 11155680 w 11155680"/>
              <a:gd name="connsiteY0" fmla="*/ 0 h 174171"/>
              <a:gd name="connsiteX1" fmla="*/ 10755086 w 11155680"/>
              <a:gd name="connsiteY1" fmla="*/ 0 h 174171"/>
              <a:gd name="connsiteX2" fmla="*/ 10607040 w 11155680"/>
              <a:gd name="connsiteY2" fmla="*/ 26126 h 174171"/>
              <a:gd name="connsiteX3" fmla="*/ 10458994 w 11155680"/>
              <a:gd name="connsiteY3" fmla="*/ 104503 h 174171"/>
              <a:gd name="connsiteX4" fmla="*/ 10363200 w 11155680"/>
              <a:gd name="connsiteY4" fmla="*/ 165463 h 174171"/>
              <a:gd name="connsiteX5" fmla="*/ 10145486 w 11155680"/>
              <a:gd name="connsiteY5" fmla="*/ 174171 h 174171"/>
              <a:gd name="connsiteX6" fmla="*/ 9335589 w 11155680"/>
              <a:gd name="connsiteY6" fmla="*/ 165463 h 174171"/>
              <a:gd name="connsiteX7" fmla="*/ 8900160 w 11155680"/>
              <a:gd name="connsiteY7" fmla="*/ 148046 h 174171"/>
              <a:gd name="connsiteX8" fmla="*/ 0 w 11155680"/>
              <a:gd name="connsiteY8" fmla="*/ 148046 h 174171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48046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48046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5510 h 174493"/>
              <a:gd name="connsiteX0" fmla="*/ 11174341 w 11174341"/>
              <a:gd name="connsiteY0" fmla="*/ 0 h 174493"/>
              <a:gd name="connsiteX1" fmla="*/ 10773747 w 11174341"/>
              <a:gd name="connsiteY1" fmla="*/ 0 h 174493"/>
              <a:gd name="connsiteX2" fmla="*/ 10625701 w 11174341"/>
              <a:gd name="connsiteY2" fmla="*/ 26126 h 174493"/>
              <a:gd name="connsiteX3" fmla="*/ 10477655 w 11174341"/>
              <a:gd name="connsiteY3" fmla="*/ 104503 h 174493"/>
              <a:gd name="connsiteX4" fmla="*/ 10381861 w 11174341"/>
              <a:gd name="connsiteY4" fmla="*/ 165463 h 174493"/>
              <a:gd name="connsiteX5" fmla="*/ 10164147 w 11174341"/>
              <a:gd name="connsiteY5" fmla="*/ 174171 h 174493"/>
              <a:gd name="connsiteX6" fmla="*/ 9354250 w 11174341"/>
              <a:gd name="connsiteY6" fmla="*/ 165463 h 174493"/>
              <a:gd name="connsiteX7" fmla="*/ 8918821 w 11174341"/>
              <a:gd name="connsiteY7" fmla="*/ 148046 h 174493"/>
              <a:gd name="connsiteX8" fmla="*/ 0 w 11174341"/>
              <a:gd name="connsiteY8" fmla="*/ 159242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9242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9242 h 174493"/>
              <a:gd name="connsiteX0" fmla="*/ 11170609 w 11170609"/>
              <a:gd name="connsiteY0" fmla="*/ 0 h 174493"/>
              <a:gd name="connsiteX1" fmla="*/ 10770015 w 11170609"/>
              <a:gd name="connsiteY1" fmla="*/ 0 h 174493"/>
              <a:gd name="connsiteX2" fmla="*/ 10621969 w 11170609"/>
              <a:gd name="connsiteY2" fmla="*/ 26126 h 174493"/>
              <a:gd name="connsiteX3" fmla="*/ 10473923 w 11170609"/>
              <a:gd name="connsiteY3" fmla="*/ 104503 h 174493"/>
              <a:gd name="connsiteX4" fmla="*/ 10378129 w 11170609"/>
              <a:gd name="connsiteY4" fmla="*/ 165463 h 174493"/>
              <a:gd name="connsiteX5" fmla="*/ 10160415 w 11170609"/>
              <a:gd name="connsiteY5" fmla="*/ 174171 h 174493"/>
              <a:gd name="connsiteX6" fmla="*/ 9350518 w 11170609"/>
              <a:gd name="connsiteY6" fmla="*/ 165463 h 174493"/>
              <a:gd name="connsiteX7" fmla="*/ 8915089 w 11170609"/>
              <a:gd name="connsiteY7" fmla="*/ 148046 h 174493"/>
              <a:gd name="connsiteX8" fmla="*/ 0 w 11170609"/>
              <a:gd name="connsiteY8" fmla="*/ 159242 h 174493"/>
              <a:gd name="connsiteX0" fmla="*/ 11144484 w 11144484"/>
              <a:gd name="connsiteY0" fmla="*/ 0 h 174493"/>
              <a:gd name="connsiteX1" fmla="*/ 10743890 w 11144484"/>
              <a:gd name="connsiteY1" fmla="*/ 0 h 174493"/>
              <a:gd name="connsiteX2" fmla="*/ 10595844 w 11144484"/>
              <a:gd name="connsiteY2" fmla="*/ 26126 h 174493"/>
              <a:gd name="connsiteX3" fmla="*/ 10447798 w 11144484"/>
              <a:gd name="connsiteY3" fmla="*/ 104503 h 174493"/>
              <a:gd name="connsiteX4" fmla="*/ 10352004 w 11144484"/>
              <a:gd name="connsiteY4" fmla="*/ 165463 h 174493"/>
              <a:gd name="connsiteX5" fmla="*/ 10134290 w 11144484"/>
              <a:gd name="connsiteY5" fmla="*/ 174171 h 174493"/>
              <a:gd name="connsiteX6" fmla="*/ 9324393 w 11144484"/>
              <a:gd name="connsiteY6" fmla="*/ 165463 h 174493"/>
              <a:gd name="connsiteX7" fmla="*/ 8888964 w 11144484"/>
              <a:gd name="connsiteY7" fmla="*/ 148046 h 174493"/>
              <a:gd name="connsiteX8" fmla="*/ 0 w 11144484"/>
              <a:gd name="connsiteY8" fmla="*/ 159242 h 174493"/>
              <a:gd name="connsiteX0" fmla="*/ 11043713 w 11043713"/>
              <a:gd name="connsiteY0" fmla="*/ 0 h 174493"/>
              <a:gd name="connsiteX1" fmla="*/ 10643119 w 11043713"/>
              <a:gd name="connsiteY1" fmla="*/ 0 h 174493"/>
              <a:gd name="connsiteX2" fmla="*/ 10495073 w 11043713"/>
              <a:gd name="connsiteY2" fmla="*/ 26126 h 174493"/>
              <a:gd name="connsiteX3" fmla="*/ 10347027 w 11043713"/>
              <a:gd name="connsiteY3" fmla="*/ 104503 h 174493"/>
              <a:gd name="connsiteX4" fmla="*/ 10251233 w 11043713"/>
              <a:gd name="connsiteY4" fmla="*/ 165463 h 174493"/>
              <a:gd name="connsiteX5" fmla="*/ 10033519 w 11043713"/>
              <a:gd name="connsiteY5" fmla="*/ 174171 h 174493"/>
              <a:gd name="connsiteX6" fmla="*/ 9223622 w 11043713"/>
              <a:gd name="connsiteY6" fmla="*/ 165463 h 174493"/>
              <a:gd name="connsiteX7" fmla="*/ 8788193 w 11043713"/>
              <a:gd name="connsiteY7" fmla="*/ 148046 h 174493"/>
              <a:gd name="connsiteX8" fmla="*/ 0 w 11043713"/>
              <a:gd name="connsiteY8" fmla="*/ 159242 h 174493"/>
              <a:gd name="connsiteX0" fmla="*/ 11058642 w 11058642"/>
              <a:gd name="connsiteY0" fmla="*/ 0 h 174493"/>
              <a:gd name="connsiteX1" fmla="*/ 10658048 w 11058642"/>
              <a:gd name="connsiteY1" fmla="*/ 0 h 174493"/>
              <a:gd name="connsiteX2" fmla="*/ 10510002 w 11058642"/>
              <a:gd name="connsiteY2" fmla="*/ 26126 h 174493"/>
              <a:gd name="connsiteX3" fmla="*/ 10361956 w 11058642"/>
              <a:gd name="connsiteY3" fmla="*/ 104503 h 174493"/>
              <a:gd name="connsiteX4" fmla="*/ 10266162 w 11058642"/>
              <a:gd name="connsiteY4" fmla="*/ 165463 h 174493"/>
              <a:gd name="connsiteX5" fmla="*/ 10048448 w 11058642"/>
              <a:gd name="connsiteY5" fmla="*/ 174171 h 174493"/>
              <a:gd name="connsiteX6" fmla="*/ 9238551 w 11058642"/>
              <a:gd name="connsiteY6" fmla="*/ 165463 h 174493"/>
              <a:gd name="connsiteX7" fmla="*/ 8803122 w 11058642"/>
              <a:gd name="connsiteY7" fmla="*/ 148046 h 174493"/>
              <a:gd name="connsiteX8" fmla="*/ 0 w 11058642"/>
              <a:gd name="connsiteY8" fmla="*/ 159242 h 174493"/>
              <a:gd name="connsiteX0" fmla="*/ 11062374 w 11062374"/>
              <a:gd name="connsiteY0" fmla="*/ 0 h 174493"/>
              <a:gd name="connsiteX1" fmla="*/ 10661780 w 11062374"/>
              <a:gd name="connsiteY1" fmla="*/ 0 h 174493"/>
              <a:gd name="connsiteX2" fmla="*/ 10513734 w 11062374"/>
              <a:gd name="connsiteY2" fmla="*/ 26126 h 174493"/>
              <a:gd name="connsiteX3" fmla="*/ 10365688 w 11062374"/>
              <a:gd name="connsiteY3" fmla="*/ 104503 h 174493"/>
              <a:gd name="connsiteX4" fmla="*/ 10269894 w 11062374"/>
              <a:gd name="connsiteY4" fmla="*/ 165463 h 174493"/>
              <a:gd name="connsiteX5" fmla="*/ 10052180 w 11062374"/>
              <a:gd name="connsiteY5" fmla="*/ 174171 h 174493"/>
              <a:gd name="connsiteX6" fmla="*/ 9242283 w 11062374"/>
              <a:gd name="connsiteY6" fmla="*/ 165463 h 174493"/>
              <a:gd name="connsiteX7" fmla="*/ 8806854 w 11062374"/>
              <a:gd name="connsiteY7" fmla="*/ 148046 h 174493"/>
              <a:gd name="connsiteX8" fmla="*/ 0 w 11062374"/>
              <a:gd name="connsiteY8" fmla="*/ 159242 h 174493"/>
              <a:gd name="connsiteX0" fmla="*/ 11062374 w 11062374"/>
              <a:gd name="connsiteY0" fmla="*/ 0 h 174493"/>
              <a:gd name="connsiteX1" fmla="*/ 10661780 w 11062374"/>
              <a:gd name="connsiteY1" fmla="*/ 0 h 174493"/>
              <a:gd name="connsiteX2" fmla="*/ 10513734 w 11062374"/>
              <a:gd name="connsiteY2" fmla="*/ 26126 h 174493"/>
              <a:gd name="connsiteX3" fmla="*/ 10365688 w 11062374"/>
              <a:gd name="connsiteY3" fmla="*/ 104503 h 174493"/>
              <a:gd name="connsiteX4" fmla="*/ 10269894 w 11062374"/>
              <a:gd name="connsiteY4" fmla="*/ 165463 h 174493"/>
              <a:gd name="connsiteX5" fmla="*/ 10052180 w 11062374"/>
              <a:gd name="connsiteY5" fmla="*/ 174171 h 174493"/>
              <a:gd name="connsiteX6" fmla="*/ 8806854 w 11062374"/>
              <a:gd name="connsiteY6" fmla="*/ 148046 h 174493"/>
              <a:gd name="connsiteX7" fmla="*/ 0 w 11062374"/>
              <a:gd name="connsiteY7" fmla="*/ 159242 h 174493"/>
              <a:gd name="connsiteX0" fmla="*/ 6391642 w 6391642"/>
              <a:gd name="connsiteY0" fmla="*/ 0 h 174493"/>
              <a:gd name="connsiteX1" fmla="*/ 5991048 w 6391642"/>
              <a:gd name="connsiteY1" fmla="*/ 0 h 174493"/>
              <a:gd name="connsiteX2" fmla="*/ 5843002 w 6391642"/>
              <a:gd name="connsiteY2" fmla="*/ 26126 h 174493"/>
              <a:gd name="connsiteX3" fmla="*/ 5694956 w 6391642"/>
              <a:gd name="connsiteY3" fmla="*/ 104503 h 174493"/>
              <a:gd name="connsiteX4" fmla="*/ 5599162 w 6391642"/>
              <a:gd name="connsiteY4" fmla="*/ 165463 h 174493"/>
              <a:gd name="connsiteX5" fmla="*/ 5381448 w 6391642"/>
              <a:gd name="connsiteY5" fmla="*/ 174171 h 174493"/>
              <a:gd name="connsiteX6" fmla="*/ 4136122 w 6391642"/>
              <a:gd name="connsiteY6" fmla="*/ 148046 h 174493"/>
              <a:gd name="connsiteX7" fmla="*/ 0 w 6391642"/>
              <a:gd name="connsiteY7" fmla="*/ 151083 h 174493"/>
              <a:gd name="connsiteX0" fmla="*/ 4250040 w 4250040"/>
              <a:gd name="connsiteY0" fmla="*/ 0 h 174493"/>
              <a:gd name="connsiteX1" fmla="*/ 3849446 w 4250040"/>
              <a:gd name="connsiteY1" fmla="*/ 0 h 174493"/>
              <a:gd name="connsiteX2" fmla="*/ 3701400 w 4250040"/>
              <a:gd name="connsiteY2" fmla="*/ 26126 h 174493"/>
              <a:gd name="connsiteX3" fmla="*/ 3553354 w 4250040"/>
              <a:gd name="connsiteY3" fmla="*/ 104503 h 174493"/>
              <a:gd name="connsiteX4" fmla="*/ 3457560 w 4250040"/>
              <a:gd name="connsiteY4" fmla="*/ 165463 h 174493"/>
              <a:gd name="connsiteX5" fmla="*/ 3239846 w 4250040"/>
              <a:gd name="connsiteY5" fmla="*/ 174171 h 174493"/>
              <a:gd name="connsiteX6" fmla="*/ 1994520 w 4250040"/>
              <a:gd name="connsiteY6" fmla="*/ 148046 h 174493"/>
              <a:gd name="connsiteX7" fmla="*/ 0 w 4250040"/>
              <a:gd name="connsiteY7" fmla="*/ 142924 h 174493"/>
              <a:gd name="connsiteX0" fmla="*/ 4270436 w 4270436"/>
              <a:gd name="connsiteY0" fmla="*/ 0 h 174493"/>
              <a:gd name="connsiteX1" fmla="*/ 3869842 w 4270436"/>
              <a:gd name="connsiteY1" fmla="*/ 0 h 174493"/>
              <a:gd name="connsiteX2" fmla="*/ 3721796 w 4270436"/>
              <a:gd name="connsiteY2" fmla="*/ 26126 h 174493"/>
              <a:gd name="connsiteX3" fmla="*/ 3573750 w 4270436"/>
              <a:gd name="connsiteY3" fmla="*/ 104503 h 174493"/>
              <a:gd name="connsiteX4" fmla="*/ 3477956 w 4270436"/>
              <a:gd name="connsiteY4" fmla="*/ 165463 h 174493"/>
              <a:gd name="connsiteX5" fmla="*/ 3260242 w 4270436"/>
              <a:gd name="connsiteY5" fmla="*/ 174171 h 174493"/>
              <a:gd name="connsiteX6" fmla="*/ 2014916 w 4270436"/>
              <a:gd name="connsiteY6" fmla="*/ 148046 h 174493"/>
              <a:gd name="connsiteX7" fmla="*/ 0 w 4270436"/>
              <a:gd name="connsiteY7" fmla="*/ 151082 h 174493"/>
              <a:gd name="connsiteX0" fmla="*/ 4282674 w 4282674"/>
              <a:gd name="connsiteY0" fmla="*/ 0 h 174493"/>
              <a:gd name="connsiteX1" fmla="*/ 3882080 w 4282674"/>
              <a:gd name="connsiteY1" fmla="*/ 0 h 174493"/>
              <a:gd name="connsiteX2" fmla="*/ 3734034 w 4282674"/>
              <a:gd name="connsiteY2" fmla="*/ 26126 h 174493"/>
              <a:gd name="connsiteX3" fmla="*/ 3585988 w 4282674"/>
              <a:gd name="connsiteY3" fmla="*/ 104503 h 174493"/>
              <a:gd name="connsiteX4" fmla="*/ 3490194 w 4282674"/>
              <a:gd name="connsiteY4" fmla="*/ 165463 h 174493"/>
              <a:gd name="connsiteX5" fmla="*/ 3272480 w 4282674"/>
              <a:gd name="connsiteY5" fmla="*/ 174171 h 174493"/>
              <a:gd name="connsiteX6" fmla="*/ 2027154 w 4282674"/>
              <a:gd name="connsiteY6" fmla="*/ 148046 h 174493"/>
              <a:gd name="connsiteX7" fmla="*/ 0 w 4282674"/>
              <a:gd name="connsiteY7" fmla="*/ 151082 h 17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2674" h="174493">
                <a:moveTo>
                  <a:pt x="4282674" y="0"/>
                </a:moveTo>
                <a:lnTo>
                  <a:pt x="3882080" y="0"/>
                </a:lnTo>
                <a:cubicBezTo>
                  <a:pt x="3790640" y="4354"/>
                  <a:pt x="3783383" y="8709"/>
                  <a:pt x="3734034" y="26126"/>
                </a:cubicBezTo>
                <a:cubicBezTo>
                  <a:pt x="3684685" y="43543"/>
                  <a:pt x="3626628" y="81280"/>
                  <a:pt x="3585988" y="104503"/>
                </a:cubicBezTo>
                <a:cubicBezTo>
                  <a:pt x="3545348" y="127726"/>
                  <a:pt x="3542445" y="153852"/>
                  <a:pt x="3490194" y="165463"/>
                </a:cubicBezTo>
                <a:cubicBezTo>
                  <a:pt x="3437943" y="177074"/>
                  <a:pt x="3443748" y="174171"/>
                  <a:pt x="3272480" y="174171"/>
                </a:cubicBezTo>
                <a:cubicBezTo>
                  <a:pt x="2857371" y="165463"/>
                  <a:pt x="2572567" y="151894"/>
                  <a:pt x="2027154" y="148046"/>
                </a:cubicBezTo>
                <a:lnTo>
                  <a:pt x="0" y="151082"/>
                </a:lnTo>
              </a:path>
            </a:pathLst>
          </a:custGeom>
          <a:noFill/>
          <a:ln w="57150">
            <a:solidFill>
              <a:srgbClr val="CFB87C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055D98-C87D-400A-80CF-18F00CE76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82704"/>
            <a:ext cx="7315200" cy="606425"/>
          </a:xfrm>
        </p:spPr>
        <p:txBody>
          <a:bodyPr anchor="b"/>
          <a:lstStyle>
            <a:lvl1pPr marL="0" indent="0">
              <a:buNone/>
              <a:defRPr b="1" i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00916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C091-A4C5-4E50-808E-88D97672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0F00-080D-4602-90D9-E4903668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4" y="792888"/>
            <a:ext cx="11817546" cy="5272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CA7F-5C81-4194-A16C-C915B8DA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5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8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</p:spTree>
    <p:extLst>
      <p:ext uri="{BB962C8B-B14F-4D97-AF65-F5344CB8AC3E}">
        <p14:creationId xmlns:p14="http://schemas.microsoft.com/office/powerpoint/2010/main" val="1006005468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8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</p:spTree>
    <p:extLst>
      <p:ext uri="{BB962C8B-B14F-4D97-AF65-F5344CB8AC3E}">
        <p14:creationId xmlns:p14="http://schemas.microsoft.com/office/powerpoint/2010/main" val="1033872264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8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</p:spTree>
    <p:extLst>
      <p:ext uri="{BB962C8B-B14F-4D97-AF65-F5344CB8AC3E}">
        <p14:creationId xmlns:p14="http://schemas.microsoft.com/office/powerpoint/2010/main" val="151860435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159D-4A37-4505-B16A-3C77227D8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1891862"/>
            <a:ext cx="7315201" cy="125805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68CA4-1DB2-46E5-9E9A-42E3FCBAC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2" y="3602038"/>
            <a:ext cx="9829801" cy="1655762"/>
          </a:xfrm>
        </p:spPr>
        <p:txBody>
          <a:bodyPr/>
          <a:lstStyle>
            <a:lvl1pPr marL="0" indent="0" algn="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CFC7-62DC-448D-B15F-A45B062A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20C97-4032-4B29-A1C5-638AC1B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6B85-CCB6-4A3E-8106-DAB39566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D66952-5E8D-445D-B639-6AE7D07284C2}"/>
              </a:ext>
            </a:extLst>
          </p:cNvPr>
          <p:cNvGrpSpPr/>
          <p:nvPr/>
        </p:nvGrpSpPr>
        <p:grpSpPr>
          <a:xfrm>
            <a:off x="6220612" y="2495403"/>
            <a:ext cx="4190963" cy="940761"/>
            <a:chOff x="4489635" y="858690"/>
            <a:chExt cx="3157118" cy="70869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33BF4C-375E-472C-8F0C-9CA3E39CDDB0}"/>
                </a:ext>
              </a:extLst>
            </p:cNvPr>
            <p:cNvSpPr/>
            <p:nvPr userDrawn="1"/>
          </p:nvSpPr>
          <p:spPr>
            <a:xfrm>
              <a:off x="4489635" y="858690"/>
              <a:ext cx="3157118" cy="708691"/>
            </a:xfrm>
            <a:custGeom>
              <a:avLst/>
              <a:gdLst>
                <a:gd name="connsiteX0" fmla="*/ 5777070 w 5777070"/>
                <a:gd name="connsiteY0" fmla="*/ 357282 h 835677"/>
                <a:gd name="connsiteX1" fmla="*/ 5728625 w 5777070"/>
                <a:gd name="connsiteY1" fmla="*/ 211947 h 835677"/>
                <a:gd name="connsiteX2" fmla="*/ 5613568 w 5777070"/>
                <a:gd name="connsiteY2" fmla="*/ 133224 h 835677"/>
                <a:gd name="connsiteX3" fmla="*/ 5528789 w 5777070"/>
                <a:gd name="connsiteY3" fmla="*/ 121113 h 835677"/>
                <a:gd name="connsiteX4" fmla="*/ 5450066 w 5777070"/>
                <a:gd name="connsiteY4" fmla="*/ 48445 h 835677"/>
                <a:gd name="connsiteX5" fmla="*/ 5298676 w 5777070"/>
                <a:gd name="connsiteY5" fmla="*/ 0 h 835677"/>
                <a:gd name="connsiteX6" fmla="*/ 5086728 w 5777070"/>
                <a:gd name="connsiteY6" fmla="*/ 42389 h 835677"/>
                <a:gd name="connsiteX7" fmla="*/ 4923226 w 5777070"/>
                <a:gd name="connsiteY7" fmla="*/ 163502 h 835677"/>
                <a:gd name="connsiteX8" fmla="*/ 4662834 w 5777070"/>
                <a:gd name="connsiteY8" fmla="*/ 302781 h 835677"/>
                <a:gd name="connsiteX9" fmla="*/ 4251052 w 5777070"/>
                <a:gd name="connsiteY9" fmla="*/ 448117 h 835677"/>
                <a:gd name="connsiteX10" fmla="*/ 3451709 w 5777070"/>
                <a:gd name="connsiteY10" fmla="*/ 623730 h 835677"/>
                <a:gd name="connsiteX11" fmla="*/ 968901 w 5777070"/>
                <a:gd name="connsiteY11" fmla="*/ 696397 h 835677"/>
                <a:gd name="connsiteX12" fmla="*/ 0 w 5777070"/>
                <a:gd name="connsiteY12" fmla="*/ 738787 h 835677"/>
                <a:gd name="connsiteX13" fmla="*/ 0 w 5777070"/>
                <a:gd name="connsiteY13" fmla="*/ 799343 h 835677"/>
                <a:gd name="connsiteX14" fmla="*/ 4232885 w 5777070"/>
                <a:gd name="connsiteY14" fmla="*/ 781176 h 835677"/>
                <a:gd name="connsiteX15" fmla="*/ 4717335 w 5777070"/>
                <a:gd name="connsiteY15" fmla="*/ 811454 h 835677"/>
                <a:gd name="connsiteX16" fmla="*/ 4868726 w 5777070"/>
                <a:gd name="connsiteY16" fmla="*/ 835677 h 835677"/>
                <a:gd name="connsiteX17" fmla="*/ 5207841 w 5777070"/>
                <a:gd name="connsiteY17" fmla="*/ 817510 h 835677"/>
                <a:gd name="connsiteX18" fmla="*/ 5383454 w 5777070"/>
                <a:gd name="connsiteY18" fmla="*/ 781176 h 835677"/>
                <a:gd name="connsiteX19" fmla="*/ 5498511 w 5777070"/>
                <a:gd name="connsiteY19" fmla="*/ 702453 h 835677"/>
                <a:gd name="connsiteX20" fmla="*/ 5613568 w 5777070"/>
                <a:gd name="connsiteY20" fmla="*/ 672175 h 835677"/>
                <a:gd name="connsiteX21" fmla="*/ 5740736 w 5777070"/>
                <a:gd name="connsiteY21" fmla="*/ 508673 h 835677"/>
                <a:gd name="connsiteX22" fmla="*/ 5777070 w 5777070"/>
                <a:gd name="connsiteY22" fmla="*/ 357282 h 835677"/>
                <a:gd name="connsiteX0" fmla="*/ 5777070 w 5777070"/>
                <a:gd name="connsiteY0" fmla="*/ 357326 h 835721"/>
                <a:gd name="connsiteX1" fmla="*/ 5728625 w 5777070"/>
                <a:gd name="connsiteY1" fmla="*/ 211991 h 835721"/>
                <a:gd name="connsiteX2" fmla="*/ 5613568 w 5777070"/>
                <a:gd name="connsiteY2" fmla="*/ 133268 h 835721"/>
                <a:gd name="connsiteX3" fmla="*/ 5528789 w 5777070"/>
                <a:gd name="connsiteY3" fmla="*/ 121157 h 835721"/>
                <a:gd name="connsiteX4" fmla="*/ 5450066 w 5777070"/>
                <a:gd name="connsiteY4" fmla="*/ 48489 h 835721"/>
                <a:gd name="connsiteX5" fmla="*/ 5298676 w 5777070"/>
                <a:gd name="connsiteY5" fmla="*/ 44 h 835721"/>
                <a:gd name="connsiteX6" fmla="*/ 5086728 w 5777070"/>
                <a:gd name="connsiteY6" fmla="*/ 42433 h 835721"/>
                <a:gd name="connsiteX7" fmla="*/ 4923226 w 5777070"/>
                <a:gd name="connsiteY7" fmla="*/ 163546 h 835721"/>
                <a:gd name="connsiteX8" fmla="*/ 4662834 w 5777070"/>
                <a:gd name="connsiteY8" fmla="*/ 302825 h 835721"/>
                <a:gd name="connsiteX9" fmla="*/ 4251052 w 5777070"/>
                <a:gd name="connsiteY9" fmla="*/ 448161 h 835721"/>
                <a:gd name="connsiteX10" fmla="*/ 3451709 w 5777070"/>
                <a:gd name="connsiteY10" fmla="*/ 623774 h 835721"/>
                <a:gd name="connsiteX11" fmla="*/ 968901 w 5777070"/>
                <a:gd name="connsiteY11" fmla="*/ 696441 h 835721"/>
                <a:gd name="connsiteX12" fmla="*/ 0 w 5777070"/>
                <a:gd name="connsiteY12" fmla="*/ 738831 h 835721"/>
                <a:gd name="connsiteX13" fmla="*/ 0 w 5777070"/>
                <a:gd name="connsiteY13" fmla="*/ 799387 h 835721"/>
                <a:gd name="connsiteX14" fmla="*/ 4232885 w 5777070"/>
                <a:gd name="connsiteY14" fmla="*/ 781220 h 835721"/>
                <a:gd name="connsiteX15" fmla="*/ 4717335 w 5777070"/>
                <a:gd name="connsiteY15" fmla="*/ 811498 h 835721"/>
                <a:gd name="connsiteX16" fmla="*/ 4868726 w 5777070"/>
                <a:gd name="connsiteY16" fmla="*/ 835721 h 835721"/>
                <a:gd name="connsiteX17" fmla="*/ 5207841 w 5777070"/>
                <a:gd name="connsiteY17" fmla="*/ 817554 h 835721"/>
                <a:gd name="connsiteX18" fmla="*/ 5383454 w 5777070"/>
                <a:gd name="connsiteY18" fmla="*/ 781220 h 835721"/>
                <a:gd name="connsiteX19" fmla="*/ 5498511 w 5777070"/>
                <a:gd name="connsiteY19" fmla="*/ 702497 h 835721"/>
                <a:gd name="connsiteX20" fmla="*/ 5613568 w 5777070"/>
                <a:gd name="connsiteY20" fmla="*/ 672219 h 835721"/>
                <a:gd name="connsiteX21" fmla="*/ 5740736 w 5777070"/>
                <a:gd name="connsiteY21" fmla="*/ 508717 h 835721"/>
                <a:gd name="connsiteX22" fmla="*/ 5777070 w 5777070"/>
                <a:gd name="connsiteY22" fmla="*/ 357326 h 835721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6578"/>
                <a:gd name="connsiteX1" fmla="*/ 5728625 w 5777301"/>
                <a:gd name="connsiteY1" fmla="*/ 212097 h 836578"/>
                <a:gd name="connsiteX2" fmla="*/ 5613568 w 5777301"/>
                <a:gd name="connsiteY2" fmla="*/ 133374 h 836578"/>
                <a:gd name="connsiteX3" fmla="*/ 5528789 w 5777301"/>
                <a:gd name="connsiteY3" fmla="*/ 121263 h 836578"/>
                <a:gd name="connsiteX4" fmla="*/ 5450066 w 5777301"/>
                <a:gd name="connsiteY4" fmla="*/ 48595 h 836578"/>
                <a:gd name="connsiteX5" fmla="*/ 5298676 w 5777301"/>
                <a:gd name="connsiteY5" fmla="*/ 150 h 836578"/>
                <a:gd name="connsiteX6" fmla="*/ 5086728 w 5777301"/>
                <a:gd name="connsiteY6" fmla="*/ 42539 h 836578"/>
                <a:gd name="connsiteX7" fmla="*/ 4923226 w 5777301"/>
                <a:gd name="connsiteY7" fmla="*/ 163652 h 836578"/>
                <a:gd name="connsiteX8" fmla="*/ 4662834 w 5777301"/>
                <a:gd name="connsiteY8" fmla="*/ 302931 h 836578"/>
                <a:gd name="connsiteX9" fmla="*/ 4251052 w 5777301"/>
                <a:gd name="connsiteY9" fmla="*/ 448267 h 836578"/>
                <a:gd name="connsiteX10" fmla="*/ 3451709 w 5777301"/>
                <a:gd name="connsiteY10" fmla="*/ 623880 h 836578"/>
                <a:gd name="connsiteX11" fmla="*/ 968901 w 5777301"/>
                <a:gd name="connsiteY11" fmla="*/ 696547 h 836578"/>
                <a:gd name="connsiteX12" fmla="*/ 0 w 5777301"/>
                <a:gd name="connsiteY12" fmla="*/ 738937 h 836578"/>
                <a:gd name="connsiteX13" fmla="*/ 0 w 5777301"/>
                <a:gd name="connsiteY13" fmla="*/ 799493 h 836578"/>
                <a:gd name="connsiteX14" fmla="*/ 4232885 w 5777301"/>
                <a:gd name="connsiteY14" fmla="*/ 781326 h 836578"/>
                <a:gd name="connsiteX15" fmla="*/ 4584111 w 5777301"/>
                <a:gd name="connsiteY15" fmla="*/ 793437 h 836578"/>
                <a:gd name="connsiteX16" fmla="*/ 4868726 w 5777301"/>
                <a:gd name="connsiteY16" fmla="*/ 835827 h 836578"/>
                <a:gd name="connsiteX17" fmla="*/ 5207841 w 5777301"/>
                <a:gd name="connsiteY17" fmla="*/ 817660 h 836578"/>
                <a:gd name="connsiteX18" fmla="*/ 5383454 w 5777301"/>
                <a:gd name="connsiteY18" fmla="*/ 781326 h 836578"/>
                <a:gd name="connsiteX19" fmla="*/ 5498511 w 5777301"/>
                <a:gd name="connsiteY19" fmla="*/ 702603 h 836578"/>
                <a:gd name="connsiteX20" fmla="*/ 5613568 w 5777301"/>
                <a:gd name="connsiteY20" fmla="*/ 672325 h 836578"/>
                <a:gd name="connsiteX21" fmla="*/ 5740736 w 5777301"/>
                <a:gd name="connsiteY21" fmla="*/ 508823 h 836578"/>
                <a:gd name="connsiteX22" fmla="*/ 5777070 w 5777301"/>
                <a:gd name="connsiteY22" fmla="*/ 357432 h 836578"/>
                <a:gd name="connsiteX0" fmla="*/ 5777070 w 5777301"/>
                <a:gd name="connsiteY0" fmla="*/ 357432 h 837217"/>
                <a:gd name="connsiteX1" fmla="*/ 5728625 w 5777301"/>
                <a:gd name="connsiteY1" fmla="*/ 212097 h 837217"/>
                <a:gd name="connsiteX2" fmla="*/ 5613568 w 5777301"/>
                <a:gd name="connsiteY2" fmla="*/ 133374 h 837217"/>
                <a:gd name="connsiteX3" fmla="*/ 5528789 w 5777301"/>
                <a:gd name="connsiteY3" fmla="*/ 121263 h 837217"/>
                <a:gd name="connsiteX4" fmla="*/ 5450066 w 5777301"/>
                <a:gd name="connsiteY4" fmla="*/ 48595 h 837217"/>
                <a:gd name="connsiteX5" fmla="*/ 5298676 w 5777301"/>
                <a:gd name="connsiteY5" fmla="*/ 150 h 837217"/>
                <a:gd name="connsiteX6" fmla="*/ 5086728 w 5777301"/>
                <a:gd name="connsiteY6" fmla="*/ 42539 h 837217"/>
                <a:gd name="connsiteX7" fmla="*/ 4923226 w 5777301"/>
                <a:gd name="connsiteY7" fmla="*/ 163652 h 837217"/>
                <a:gd name="connsiteX8" fmla="*/ 4662834 w 5777301"/>
                <a:gd name="connsiteY8" fmla="*/ 302931 h 837217"/>
                <a:gd name="connsiteX9" fmla="*/ 4251052 w 5777301"/>
                <a:gd name="connsiteY9" fmla="*/ 448267 h 837217"/>
                <a:gd name="connsiteX10" fmla="*/ 3451709 w 5777301"/>
                <a:gd name="connsiteY10" fmla="*/ 623880 h 837217"/>
                <a:gd name="connsiteX11" fmla="*/ 968901 w 5777301"/>
                <a:gd name="connsiteY11" fmla="*/ 696547 h 837217"/>
                <a:gd name="connsiteX12" fmla="*/ 0 w 5777301"/>
                <a:gd name="connsiteY12" fmla="*/ 738937 h 837217"/>
                <a:gd name="connsiteX13" fmla="*/ 0 w 5777301"/>
                <a:gd name="connsiteY13" fmla="*/ 799493 h 837217"/>
                <a:gd name="connsiteX14" fmla="*/ 4232885 w 5777301"/>
                <a:gd name="connsiteY14" fmla="*/ 781326 h 837217"/>
                <a:gd name="connsiteX15" fmla="*/ 4868726 w 5777301"/>
                <a:gd name="connsiteY15" fmla="*/ 835827 h 837217"/>
                <a:gd name="connsiteX16" fmla="*/ 5207841 w 5777301"/>
                <a:gd name="connsiteY16" fmla="*/ 817660 h 837217"/>
                <a:gd name="connsiteX17" fmla="*/ 5383454 w 5777301"/>
                <a:gd name="connsiteY17" fmla="*/ 781326 h 837217"/>
                <a:gd name="connsiteX18" fmla="*/ 5498511 w 5777301"/>
                <a:gd name="connsiteY18" fmla="*/ 702603 h 837217"/>
                <a:gd name="connsiteX19" fmla="*/ 5613568 w 5777301"/>
                <a:gd name="connsiteY19" fmla="*/ 672325 h 837217"/>
                <a:gd name="connsiteX20" fmla="*/ 5740736 w 5777301"/>
                <a:gd name="connsiteY20" fmla="*/ 508823 h 837217"/>
                <a:gd name="connsiteX21" fmla="*/ 5777070 w 5777301"/>
                <a:gd name="connsiteY21" fmla="*/ 357432 h 837217"/>
                <a:gd name="connsiteX0" fmla="*/ 6071328 w 6071559"/>
                <a:gd name="connsiteY0" fmla="*/ 357432 h 836578"/>
                <a:gd name="connsiteX1" fmla="*/ 6022883 w 6071559"/>
                <a:gd name="connsiteY1" fmla="*/ 212097 h 836578"/>
                <a:gd name="connsiteX2" fmla="*/ 5907826 w 6071559"/>
                <a:gd name="connsiteY2" fmla="*/ 133374 h 836578"/>
                <a:gd name="connsiteX3" fmla="*/ 5823047 w 6071559"/>
                <a:gd name="connsiteY3" fmla="*/ 121263 h 836578"/>
                <a:gd name="connsiteX4" fmla="*/ 5744324 w 6071559"/>
                <a:gd name="connsiteY4" fmla="*/ 48595 h 836578"/>
                <a:gd name="connsiteX5" fmla="*/ 5592934 w 6071559"/>
                <a:gd name="connsiteY5" fmla="*/ 150 h 836578"/>
                <a:gd name="connsiteX6" fmla="*/ 5380986 w 6071559"/>
                <a:gd name="connsiteY6" fmla="*/ 42539 h 836578"/>
                <a:gd name="connsiteX7" fmla="*/ 5217484 w 6071559"/>
                <a:gd name="connsiteY7" fmla="*/ 163652 h 836578"/>
                <a:gd name="connsiteX8" fmla="*/ 4957092 w 6071559"/>
                <a:gd name="connsiteY8" fmla="*/ 302931 h 836578"/>
                <a:gd name="connsiteX9" fmla="*/ 4545310 w 6071559"/>
                <a:gd name="connsiteY9" fmla="*/ 448267 h 836578"/>
                <a:gd name="connsiteX10" fmla="*/ 3745967 w 6071559"/>
                <a:gd name="connsiteY10" fmla="*/ 623880 h 836578"/>
                <a:gd name="connsiteX11" fmla="*/ 1263159 w 6071559"/>
                <a:gd name="connsiteY11" fmla="*/ 696547 h 836578"/>
                <a:gd name="connsiteX12" fmla="*/ 294258 w 6071559"/>
                <a:gd name="connsiteY12" fmla="*/ 738937 h 836578"/>
                <a:gd name="connsiteX13" fmla="*/ 294258 w 6071559"/>
                <a:gd name="connsiteY13" fmla="*/ 799493 h 836578"/>
                <a:gd name="connsiteX14" fmla="*/ 4266751 w 6071559"/>
                <a:gd name="connsiteY14" fmla="*/ 793437 h 836578"/>
                <a:gd name="connsiteX15" fmla="*/ 5162984 w 6071559"/>
                <a:gd name="connsiteY15" fmla="*/ 835827 h 836578"/>
                <a:gd name="connsiteX16" fmla="*/ 5502099 w 6071559"/>
                <a:gd name="connsiteY16" fmla="*/ 817660 h 836578"/>
                <a:gd name="connsiteX17" fmla="*/ 5677712 w 6071559"/>
                <a:gd name="connsiteY17" fmla="*/ 781326 h 836578"/>
                <a:gd name="connsiteX18" fmla="*/ 5792769 w 6071559"/>
                <a:gd name="connsiteY18" fmla="*/ 702603 h 836578"/>
                <a:gd name="connsiteX19" fmla="*/ 5907826 w 6071559"/>
                <a:gd name="connsiteY19" fmla="*/ 672325 h 836578"/>
                <a:gd name="connsiteX20" fmla="*/ 6034994 w 6071559"/>
                <a:gd name="connsiteY20" fmla="*/ 508823 h 836578"/>
                <a:gd name="connsiteX21" fmla="*/ 6071328 w 6071559"/>
                <a:gd name="connsiteY21" fmla="*/ 357432 h 836578"/>
                <a:gd name="connsiteX0" fmla="*/ 6071328 w 6071559"/>
                <a:gd name="connsiteY0" fmla="*/ 357432 h 836578"/>
                <a:gd name="connsiteX1" fmla="*/ 6022883 w 6071559"/>
                <a:gd name="connsiteY1" fmla="*/ 212097 h 836578"/>
                <a:gd name="connsiteX2" fmla="*/ 5907826 w 6071559"/>
                <a:gd name="connsiteY2" fmla="*/ 133374 h 836578"/>
                <a:gd name="connsiteX3" fmla="*/ 5823047 w 6071559"/>
                <a:gd name="connsiteY3" fmla="*/ 121263 h 836578"/>
                <a:gd name="connsiteX4" fmla="*/ 5744324 w 6071559"/>
                <a:gd name="connsiteY4" fmla="*/ 48595 h 836578"/>
                <a:gd name="connsiteX5" fmla="*/ 5592934 w 6071559"/>
                <a:gd name="connsiteY5" fmla="*/ 150 h 836578"/>
                <a:gd name="connsiteX6" fmla="*/ 5380986 w 6071559"/>
                <a:gd name="connsiteY6" fmla="*/ 42539 h 836578"/>
                <a:gd name="connsiteX7" fmla="*/ 5217484 w 6071559"/>
                <a:gd name="connsiteY7" fmla="*/ 163652 h 836578"/>
                <a:gd name="connsiteX8" fmla="*/ 4521086 w 6071559"/>
                <a:gd name="connsiteY8" fmla="*/ 315042 h 836578"/>
                <a:gd name="connsiteX9" fmla="*/ 4545310 w 6071559"/>
                <a:gd name="connsiteY9" fmla="*/ 448267 h 836578"/>
                <a:gd name="connsiteX10" fmla="*/ 3745967 w 6071559"/>
                <a:gd name="connsiteY10" fmla="*/ 623880 h 836578"/>
                <a:gd name="connsiteX11" fmla="*/ 1263159 w 6071559"/>
                <a:gd name="connsiteY11" fmla="*/ 696547 h 836578"/>
                <a:gd name="connsiteX12" fmla="*/ 294258 w 6071559"/>
                <a:gd name="connsiteY12" fmla="*/ 738937 h 836578"/>
                <a:gd name="connsiteX13" fmla="*/ 294258 w 6071559"/>
                <a:gd name="connsiteY13" fmla="*/ 799493 h 836578"/>
                <a:gd name="connsiteX14" fmla="*/ 4266751 w 6071559"/>
                <a:gd name="connsiteY14" fmla="*/ 793437 h 836578"/>
                <a:gd name="connsiteX15" fmla="*/ 5162984 w 6071559"/>
                <a:gd name="connsiteY15" fmla="*/ 835827 h 836578"/>
                <a:gd name="connsiteX16" fmla="*/ 5502099 w 6071559"/>
                <a:gd name="connsiteY16" fmla="*/ 817660 h 836578"/>
                <a:gd name="connsiteX17" fmla="*/ 5677712 w 6071559"/>
                <a:gd name="connsiteY17" fmla="*/ 781326 h 836578"/>
                <a:gd name="connsiteX18" fmla="*/ 5792769 w 6071559"/>
                <a:gd name="connsiteY18" fmla="*/ 702603 h 836578"/>
                <a:gd name="connsiteX19" fmla="*/ 5907826 w 6071559"/>
                <a:gd name="connsiteY19" fmla="*/ 672325 h 836578"/>
                <a:gd name="connsiteX20" fmla="*/ 6034994 w 6071559"/>
                <a:gd name="connsiteY20" fmla="*/ 508823 h 836578"/>
                <a:gd name="connsiteX21" fmla="*/ 6071328 w 6071559"/>
                <a:gd name="connsiteY21" fmla="*/ 357432 h 836578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5217484 w 6071559"/>
                <a:gd name="connsiteY7" fmla="*/ 164421 h 837347"/>
                <a:gd name="connsiteX8" fmla="*/ 4521086 w 6071559"/>
                <a:gd name="connsiteY8" fmla="*/ 315811 h 837347"/>
                <a:gd name="connsiteX9" fmla="*/ 4545310 w 6071559"/>
                <a:gd name="connsiteY9" fmla="*/ 449036 h 837347"/>
                <a:gd name="connsiteX10" fmla="*/ 3745967 w 6071559"/>
                <a:gd name="connsiteY10" fmla="*/ 624649 h 837347"/>
                <a:gd name="connsiteX11" fmla="*/ 1263159 w 6071559"/>
                <a:gd name="connsiteY11" fmla="*/ 697316 h 837347"/>
                <a:gd name="connsiteX12" fmla="*/ 294258 w 6071559"/>
                <a:gd name="connsiteY12" fmla="*/ 739706 h 837347"/>
                <a:gd name="connsiteX13" fmla="*/ 294258 w 6071559"/>
                <a:gd name="connsiteY13" fmla="*/ 800262 h 837347"/>
                <a:gd name="connsiteX14" fmla="*/ 4266751 w 6071559"/>
                <a:gd name="connsiteY14" fmla="*/ 794206 h 837347"/>
                <a:gd name="connsiteX15" fmla="*/ 5162984 w 6071559"/>
                <a:gd name="connsiteY15" fmla="*/ 836596 h 837347"/>
                <a:gd name="connsiteX16" fmla="*/ 5502099 w 6071559"/>
                <a:gd name="connsiteY16" fmla="*/ 818429 h 837347"/>
                <a:gd name="connsiteX17" fmla="*/ 5677712 w 6071559"/>
                <a:gd name="connsiteY17" fmla="*/ 782095 h 837347"/>
                <a:gd name="connsiteX18" fmla="*/ 5792769 w 6071559"/>
                <a:gd name="connsiteY18" fmla="*/ 703372 h 837347"/>
                <a:gd name="connsiteX19" fmla="*/ 5907826 w 6071559"/>
                <a:gd name="connsiteY19" fmla="*/ 673094 h 837347"/>
                <a:gd name="connsiteX20" fmla="*/ 6034994 w 6071559"/>
                <a:gd name="connsiteY20" fmla="*/ 509592 h 837347"/>
                <a:gd name="connsiteX21" fmla="*/ 6071328 w 6071559"/>
                <a:gd name="connsiteY21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4545310 w 6071559"/>
                <a:gd name="connsiteY8" fmla="*/ 449036 h 837347"/>
                <a:gd name="connsiteX9" fmla="*/ 3745967 w 6071559"/>
                <a:gd name="connsiteY9" fmla="*/ 624649 h 837347"/>
                <a:gd name="connsiteX10" fmla="*/ 1263159 w 6071559"/>
                <a:gd name="connsiteY10" fmla="*/ 697316 h 837347"/>
                <a:gd name="connsiteX11" fmla="*/ 294258 w 6071559"/>
                <a:gd name="connsiteY11" fmla="*/ 739706 h 837347"/>
                <a:gd name="connsiteX12" fmla="*/ 294258 w 6071559"/>
                <a:gd name="connsiteY12" fmla="*/ 800262 h 837347"/>
                <a:gd name="connsiteX13" fmla="*/ 4266751 w 6071559"/>
                <a:gd name="connsiteY13" fmla="*/ 794206 h 837347"/>
                <a:gd name="connsiteX14" fmla="*/ 5162984 w 6071559"/>
                <a:gd name="connsiteY14" fmla="*/ 836596 h 837347"/>
                <a:gd name="connsiteX15" fmla="*/ 5502099 w 6071559"/>
                <a:gd name="connsiteY15" fmla="*/ 818429 h 837347"/>
                <a:gd name="connsiteX16" fmla="*/ 5677712 w 6071559"/>
                <a:gd name="connsiteY16" fmla="*/ 782095 h 837347"/>
                <a:gd name="connsiteX17" fmla="*/ 5792769 w 6071559"/>
                <a:gd name="connsiteY17" fmla="*/ 703372 h 837347"/>
                <a:gd name="connsiteX18" fmla="*/ 5907826 w 6071559"/>
                <a:gd name="connsiteY18" fmla="*/ 673094 h 837347"/>
                <a:gd name="connsiteX19" fmla="*/ 6034994 w 6071559"/>
                <a:gd name="connsiteY19" fmla="*/ 509592 h 837347"/>
                <a:gd name="connsiteX20" fmla="*/ 6071328 w 6071559"/>
                <a:gd name="connsiteY20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3745967 w 6071559"/>
                <a:gd name="connsiteY8" fmla="*/ 624649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2843679 w 6071559"/>
                <a:gd name="connsiteY8" fmla="*/ 618593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2843679 w 6071559"/>
                <a:gd name="connsiteY8" fmla="*/ 588315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291588 h 837347"/>
                <a:gd name="connsiteX8" fmla="*/ 2843679 w 6071559"/>
                <a:gd name="connsiteY8" fmla="*/ 588315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7282 h 836428"/>
                <a:gd name="connsiteX1" fmla="*/ 6022883 w 6071559"/>
                <a:gd name="connsiteY1" fmla="*/ 211947 h 836428"/>
                <a:gd name="connsiteX2" fmla="*/ 5907826 w 6071559"/>
                <a:gd name="connsiteY2" fmla="*/ 133224 h 836428"/>
                <a:gd name="connsiteX3" fmla="*/ 5823047 w 6071559"/>
                <a:gd name="connsiteY3" fmla="*/ 121113 h 836428"/>
                <a:gd name="connsiteX4" fmla="*/ 5592934 w 6071559"/>
                <a:gd name="connsiteY4" fmla="*/ 0 h 836428"/>
                <a:gd name="connsiteX5" fmla="*/ 5205372 w 6071559"/>
                <a:gd name="connsiteY5" fmla="*/ 90834 h 836428"/>
                <a:gd name="connsiteX6" fmla="*/ 4521086 w 6071559"/>
                <a:gd name="connsiteY6" fmla="*/ 290669 h 836428"/>
                <a:gd name="connsiteX7" fmla="*/ 2843679 w 6071559"/>
                <a:gd name="connsiteY7" fmla="*/ 587396 h 836428"/>
                <a:gd name="connsiteX8" fmla="*/ 1263159 w 6071559"/>
                <a:gd name="connsiteY8" fmla="*/ 696397 h 836428"/>
                <a:gd name="connsiteX9" fmla="*/ 294258 w 6071559"/>
                <a:gd name="connsiteY9" fmla="*/ 738787 h 836428"/>
                <a:gd name="connsiteX10" fmla="*/ 294258 w 6071559"/>
                <a:gd name="connsiteY10" fmla="*/ 799343 h 836428"/>
                <a:gd name="connsiteX11" fmla="*/ 4266751 w 6071559"/>
                <a:gd name="connsiteY11" fmla="*/ 793287 h 836428"/>
                <a:gd name="connsiteX12" fmla="*/ 5162984 w 6071559"/>
                <a:gd name="connsiteY12" fmla="*/ 835677 h 836428"/>
                <a:gd name="connsiteX13" fmla="*/ 5502099 w 6071559"/>
                <a:gd name="connsiteY13" fmla="*/ 817510 h 836428"/>
                <a:gd name="connsiteX14" fmla="*/ 5677712 w 6071559"/>
                <a:gd name="connsiteY14" fmla="*/ 781176 h 836428"/>
                <a:gd name="connsiteX15" fmla="*/ 5792769 w 6071559"/>
                <a:gd name="connsiteY15" fmla="*/ 702453 h 836428"/>
                <a:gd name="connsiteX16" fmla="*/ 5907826 w 6071559"/>
                <a:gd name="connsiteY16" fmla="*/ 672175 h 836428"/>
                <a:gd name="connsiteX17" fmla="*/ 6034994 w 6071559"/>
                <a:gd name="connsiteY17" fmla="*/ 508673 h 836428"/>
                <a:gd name="connsiteX18" fmla="*/ 6071328 w 6071559"/>
                <a:gd name="connsiteY18" fmla="*/ 357282 h 836428"/>
                <a:gd name="connsiteX0" fmla="*/ 6071328 w 6071559"/>
                <a:gd name="connsiteY0" fmla="*/ 357282 h 836428"/>
                <a:gd name="connsiteX1" fmla="*/ 6022883 w 6071559"/>
                <a:gd name="connsiteY1" fmla="*/ 211947 h 836428"/>
                <a:gd name="connsiteX2" fmla="*/ 5907826 w 6071559"/>
                <a:gd name="connsiteY2" fmla="*/ 133224 h 836428"/>
                <a:gd name="connsiteX3" fmla="*/ 5592934 w 6071559"/>
                <a:gd name="connsiteY3" fmla="*/ 0 h 836428"/>
                <a:gd name="connsiteX4" fmla="*/ 5205372 w 6071559"/>
                <a:gd name="connsiteY4" fmla="*/ 90834 h 836428"/>
                <a:gd name="connsiteX5" fmla="*/ 4521086 w 6071559"/>
                <a:gd name="connsiteY5" fmla="*/ 290669 h 836428"/>
                <a:gd name="connsiteX6" fmla="*/ 2843679 w 6071559"/>
                <a:gd name="connsiteY6" fmla="*/ 587396 h 836428"/>
                <a:gd name="connsiteX7" fmla="*/ 1263159 w 6071559"/>
                <a:gd name="connsiteY7" fmla="*/ 696397 h 836428"/>
                <a:gd name="connsiteX8" fmla="*/ 294258 w 6071559"/>
                <a:gd name="connsiteY8" fmla="*/ 738787 h 836428"/>
                <a:gd name="connsiteX9" fmla="*/ 294258 w 6071559"/>
                <a:gd name="connsiteY9" fmla="*/ 799343 h 836428"/>
                <a:gd name="connsiteX10" fmla="*/ 4266751 w 6071559"/>
                <a:gd name="connsiteY10" fmla="*/ 793287 h 836428"/>
                <a:gd name="connsiteX11" fmla="*/ 5162984 w 6071559"/>
                <a:gd name="connsiteY11" fmla="*/ 835677 h 836428"/>
                <a:gd name="connsiteX12" fmla="*/ 5502099 w 6071559"/>
                <a:gd name="connsiteY12" fmla="*/ 817510 h 836428"/>
                <a:gd name="connsiteX13" fmla="*/ 5677712 w 6071559"/>
                <a:gd name="connsiteY13" fmla="*/ 781176 h 836428"/>
                <a:gd name="connsiteX14" fmla="*/ 5792769 w 6071559"/>
                <a:gd name="connsiteY14" fmla="*/ 702453 h 836428"/>
                <a:gd name="connsiteX15" fmla="*/ 5907826 w 6071559"/>
                <a:gd name="connsiteY15" fmla="*/ 672175 h 836428"/>
                <a:gd name="connsiteX16" fmla="*/ 6034994 w 6071559"/>
                <a:gd name="connsiteY16" fmla="*/ 508673 h 836428"/>
                <a:gd name="connsiteX17" fmla="*/ 6071328 w 6071559"/>
                <a:gd name="connsiteY17" fmla="*/ 357282 h 836428"/>
                <a:gd name="connsiteX0" fmla="*/ 6071328 w 6071559"/>
                <a:gd name="connsiteY0" fmla="*/ 357345 h 836491"/>
                <a:gd name="connsiteX1" fmla="*/ 6022883 w 6071559"/>
                <a:gd name="connsiteY1" fmla="*/ 212010 h 836491"/>
                <a:gd name="connsiteX2" fmla="*/ 5949422 w 6071559"/>
                <a:gd name="connsiteY2" fmla="*/ 77826 h 836491"/>
                <a:gd name="connsiteX3" fmla="*/ 5592934 w 6071559"/>
                <a:gd name="connsiteY3" fmla="*/ 63 h 836491"/>
                <a:gd name="connsiteX4" fmla="*/ 5205372 w 6071559"/>
                <a:gd name="connsiteY4" fmla="*/ 90897 h 836491"/>
                <a:gd name="connsiteX5" fmla="*/ 4521086 w 6071559"/>
                <a:gd name="connsiteY5" fmla="*/ 290732 h 836491"/>
                <a:gd name="connsiteX6" fmla="*/ 2843679 w 6071559"/>
                <a:gd name="connsiteY6" fmla="*/ 587459 h 836491"/>
                <a:gd name="connsiteX7" fmla="*/ 1263159 w 6071559"/>
                <a:gd name="connsiteY7" fmla="*/ 696460 h 836491"/>
                <a:gd name="connsiteX8" fmla="*/ 294258 w 6071559"/>
                <a:gd name="connsiteY8" fmla="*/ 738850 h 836491"/>
                <a:gd name="connsiteX9" fmla="*/ 294258 w 6071559"/>
                <a:gd name="connsiteY9" fmla="*/ 799406 h 836491"/>
                <a:gd name="connsiteX10" fmla="*/ 4266751 w 6071559"/>
                <a:gd name="connsiteY10" fmla="*/ 793350 h 836491"/>
                <a:gd name="connsiteX11" fmla="*/ 5162984 w 6071559"/>
                <a:gd name="connsiteY11" fmla="*/ 835740 h 836491"/>
                <a:gd name="connsiteX12" fmla="*/ 5502099 w 6071559"/>
                <a:gd name="connsiteY12" fmla="*/ 817573 h 836491"/>
                <a:gd name="connsiteX13" fmla="*/ 5677712 w 6071559"/>
                <a:gd name="connsiteY13" fmla="*/ 781239 h 836491"/>
                <a:gd name="connsiteX14" fmla="*/ 5792769 w 6071559"/>
                <a:gd name="connsiteY14" fmla="*/ 702516 h 836491"/>
                <a:gd name="connsiteX15" fmla="*/ 5907826 w 6071559"/>
                <a:gd name="connsiteY15" fmla="*/ 672238 h 836491"/>
                <a:gd name="connsiteX16" fmla="*/ 6034994 w 6071559"/>
                <a:gd name="connsiteY16" fmla="*/ 508736 h 836491"/>
                <a:gd name="connsiteX17" fmla="*/ 6071328 w 6071559"/>
                <a:gd name="connsiteY17" fmla="*/ 357345 h 836491"/>
                <a:gd name="connsiteX0" fmla="*/ 6071328 w 6071559"/>
                <a:gd name="connsiteY0" fmla="*/ 357345 h 836491"/>
                <a:gd name="connsiteX1" fmla="*/ 6022883 w 6071559"/>
                <a:gd name="connsiteY1" fmla="*/ 212010 h 836491"/>
                <a:gd name="connsiteX2" fmla="*/ 5949422 w 6071559"/>
                <a:gd name="connsiteY2" fmla="*/ 77826 h 836491"/>
                <a:gd name="connsiteX3" fmla="*/ 5592934 w 6071559"/>
                <a:gd name="connsiteY3" fmla="*/ 63 h 836491"/>
                <a:gd name="connsiteX4" fmla="*/ 5205372 w 6071559"/>
                <a:gd name="connsiteY4" fmla="*/ 90897 h 836491"/>
                <a:gd name="connsiteX5" fmla="*/ 4521086 w 6071559"/>
                <a:gd name="connsiteY5" fmla="*/ 290732 h 836491"/>
                <a:gd name="connsiteX6" fmla="*/ 2843679 w 6071559"/>
                <a:gd name="connsiteY6" fmla="*/ 587459 h 836491"/>
                <a:gd name="connsiteX7" fmla="*/ 1263159 w 6071559"/>
                <a:gd name="connsiteY7" fmla="*/ 696460 h 836491"/>
                <a:gd name="connsiteX8" fmla="*/ 294258 w 6071559"/>
                <a:gd name="connsiteY8" fmla="*/ 738850 h 836491"/>
                <a:gd name="connsiteX9" fmla="*/ 294258 w 6071559"/>
                <a:gd name="connsiteY9" fmla="*/ 799406 h 836491"/>
                <a:gd name="connsiteX10" fmla="*/ 4266751 w 6071559"/>
                <a:gd name="connsiteY10" fmla="*/ 793350 h 836491"/>
                <a:gd name="connsiteX11" fmla="*/ 5162984 w 6071559"/>
                <a:gd name="connsiteY11" fmla="*/ 835740 h 836491"/>
                <a:gd name="connsiteX12" fmla="*/ 5502099 w 6071559"/>
                <a:gd name="connsiteY12" fmla="*/ 817573 h 836491"/>
                <a:gd name="connsiteX13" fmla="*/ 5677712 w 6071559"/>
                <a:gd name="connsiteY13" fmla="*/ 781239 h 836491"/>
                <a:gd name="connsiteX14" fmla="*/ 5907826 w 6071559"/>
                <a:gd name="connsiteY14" fmla="*/ 672238 h 836491"/>
                <a:gd name="connsiteX15" fmla="*/ 6034994 w 6071559"/>
                <a:gd name="connsiteY15" fmla="*/ 508736 h 836491"/>
                <a:gd name="connsiteX16" fmla="*/ 6071328 w 6071559"/>
                <a:gd name="connsiteY16" fmla="*/ 357345 h 836491"/>
                <a:gd name="connsiteX0" fmla="*/ 6071328 w 6071559"/>
                <a:gd name="connsiteY0" fmla="*/ 357345 h 838951"/>
                <a:gd name="connsiteX1" fmla="*/ 6022883 w 6071559"/>
                <a:gd name="connsiteY1" fmla="*/ 212010 h 838951"/>
                <a:gd name="connsiteX2" fmla="*/ 5949422 w 6071559"/>
                <a:gd name="connsiteY2" fmla="*/ 77826 h 838951"/>
                <a:gd name="connsiteX3" fmla="*/ 5592934 w 6071559"/>
                <a:gd name="connsiteY3" fmla="*/ 63 h 838951"/>
                <a:gd name="connsiteX4" fmla="*/ 5205372 w 6071559"/>
                <a:gd name="connsiteY4" fmla="*/ 90897 h 838951"/>
                <a:gd name="connsiteX5" fmla="*/ 4521086 w 6071559"/>
                <a:gd name="connsiteY5" fmla="*/ 290732 h 838951"/>
                <a:gd name="connsiteX6" fmla="*/ 2843679 w 6071559"/>
                <a:gd name="connsiteY6" fmla="*/ 587459 h 838951"/>
                <a:gd name="connsiteX7" fmla="*/ 1263159 w 6071559"/>
                <a:gd name="connsiteY7" fmla="*/ 696460 h 838951"/>
                <a:gd name="connsiteX8" fmla="*/ 294258 w 6071559"/>
                <a:gd name="connsiteY8" fmla="*/ 738850 h 838951"/>
                <a:gd name="connsiteX9" fmla="*/ 294258 w 6071559"/>
                <a:gd name="connsiteY9" fmla="*/ 799406 h 838951"/>
                <a:gd name="connsiteX10" fmla="*/ 4266751 w 6071559"/>
                <a:gd name="connsiteY10" fmla="*/ 793350 h 838951"/>
                <a:gd name="connsiteX11" fmla="*/ 5162984 w 6071559"/>
                <a:gd name="connsiteY11" fmla="*/ 835740 h 838951"/>
                <a:gd name="connsiteX12" fmla="*/ 5502099 w 6071559"/>
                <a:gd name="connsiteY12" fmla="*/ 817573 h 838951"/>
                <a:gd name="connsiteX13" fmla="*/ 5907826 w 6071559"/>
                <a:gd name="connsiteY13" fmla="*/ 672238 h 838951"/>
                <a:gd name="connsiteX14" fmla="*/ 6034994 w 6071559"/>
                <a:gd name="connsiteY14" fmla="*/ 508736 h 838951"/>
                <a:gd name="connsiteX15" fmla="*/ 6071328 w 6071559"/>
                <a:gd name="connsiteY15" fmla="*/ 357345 h 838951"/>
                <a:gd name="connsiteX0" fmla="*/ 6071328 w 6071559"/>
                <a:gd name="connsiteY0" fmla="*/ 357345 h 837151"/>
                <a:gd name="connsiteX1" fmla="*/ 6022883 w 6071559"/>
                <a:gd name="connsiteY1" fmla="*/ 212010 h 837151"/>
                <a:gd name="connsiteX2" fmla="*/ 5949422 w 6071559"/>
                <a:gd name="connsiteY2" fmla="*/ 77826 h 837151"/>
                <a:gd name="connsiteX3" fmla="*/ 5592934 w 6071559"/>
                <a:gd name="connsiteY3" fmla="*/ 63 h 837151"/>
                <a:gd name="connsiteX4" fmla="*/ 5205372 w 6071559"/>
                <a:gd name="connsiteY4" fmla="*/ 90897 h 837151"/>
                <a:gd name="connsiteX5" fmla="*/ 4521086 w 6071559"/>
                <a:gd name="connsiteY5" fmla="*/ 290732 h 837151"/>
                <a:gd name="connsiteX6" fmla="*/ 2843679 w 6071559"/>
                <a:gd name="connsiteY6" fmla="*/ 587459 h 837151"/>
                <a:gd name="connsiteX7" fmla="*/ 1263159 w 6071559"/>
                <a:gd name="connsiteY7" fmla="*/ 696460 h 837151"/>
                <a:gd name="connsiteX8" fmla="*/ 294258 w 6071559"/>
                <a:gd name="connsiteY8" fmla="*/ 738850 h 837151"/>
                <a:gd name="connsiteX9" fmla="*/ 294258 w 6071559"/>
                <a:gd name="connsiteY9" fmla="*/ 799406 h 837151"/>
                <a:gd name="connsiteX10" fmla="*/ 4266751 w 6071559"/>
                <a:gd name="connsiteY10" fmla="*/ 793350 h 837151"/>
                <a:gd name="connsiteX11" fmla="*/ 5162984 w 6071559"/>
                <a:gd name="connsiteY11" fmla="*/ 835740 h 837151"/>
                <a:gd name="connsiteX12" fmla="*/ 5502099 w 6071559"/>
                <a:gd name="connsiteY12" fmla="*/ 817573 h 837151"/>
                <a:gd name="connsiteX13" fmla="*/ 5907827 w 6071559"/>
                <a:gd name="connsiteY13" fmla="*/ 727698 h 837151"/>
                <a:gd name="connsiteX14" fmla="*/ 6034994 w 6071559"/>
                <a:gd name="connsiteY14" fmla="*/ 508736 h 837151"/>
                <a:gd name="connsiteX15" fmla="*/ 6071328 w 6071559"/>
                <a:gd name="connsiteY15" fmla="*/ 357345 h 837151"/>
                <a:gd name="connsiteX0" fmla="*/ 6071328 w 6072144"/>
                <a:gd name="connsiteY0" fmla="*/ 357345 h 837151"/>
                <a:gd name="connsiteX1" fmla="*/ 6022883 w 6072144"/>
                <a:gd name="connsiteY1" fmla="*/ 212010 h 837151"/>
                <a:gd name="connsiteX2" fmla="*/ 5949422 w 6072144"/>
                <a:gd name="connsiteY2" fmla="*/ 77826 h 837151"/>
                <a:gd name="connsiteX3" fmla="*/ 5592934 w 6072144"/>
                <a:gd name="connsiteY3" fmla="*/ 63 h 837151"/>
                <a:gd name="connsiteX4" fmla="*/ 5205372 w 6072144"/>
                <a:gd name="connsiteY4" fmla="*/ 90897 h 837151"/>
                <a:gd name="connsiteX5" fmla="*/ 4521086 w 6072144"/>
                <a:gd name="connsiteY5" fmla="*/ 290732 h 837151"/>
                <a:gd name="connsiteX6" fmla="*/ 2843679 w 6072144"/>
                <a:gd name="connsiteY6" fmla="*/ 587459 h 837151"/>
                <a:gd name="connsiteX7" fmla="*/ 1263159 w 6072144"/>
                <a:gd name="connsiteY7" fmla="*/ 696460 h 837151"/>
                <a:gd name="connsiteX8" fmla="*/ 294258 w 6072144"/>
                <a:gd name="connsiteY8" fmla="*/ 738850 h 837151"/>
                <a:gd name="connsiteX9" fmla="*/ 294258 w 6072144"/>
                <a:gd name="connsiteY9" fmla="*/ 799406 h 837151"/>
                <a:gd name="connsiteX10" fmla="*/ 4266751 w 6072144"/>
                <a:gd name="connsiteY10" fmla="*/ 793350 h 837151"/>
                <a:gd name="connsiteX11" fmla="*/ 5162984 w 6072144"/>
                <a:gd name="connsiteY11" fmla="*/ 835740 h 837151"/>
                <a:gd name="connsiteX12" fmla="*/ 5502099 w 6072144"/>
                <a:gd name="connsiteY12" fmla="*/ 817573 h 837151"/>
                <a:gd name="connsiteX13" fmla="*/ 5907827 w 6072144"/>
                <a:gd name="connsiteY13" fmla="*/ 727698 h 837151"/>
                <a:gd name="connsiteX14" fmla="*/ 6041926 w 6072144"/>
                <a:gd name="connsiteY14" fmla="*/ 578062 h 837151"/>
                <a:gd name="connsiteX15" fmla="*/ 6071328 w 6072144"/>
                <a:gd name="connsiteY15" fmla="*/ 357345 h 837151"/>
                <a:gd name="connsiteX0" fmla="*/ 6099059 w 6099301"/>
                <a:gd name="connsiteY0" fmla="*/ 364277 h 837151"/>
                <a:gd name="connsiteX1" fmla="*/ 6022883 w 6099301"/>
                <a:gd name="connsiteY1" fmla="*/ 212010 h 837151"/>
                <a:gd name="connsiteX2" fmla="*/ 5949422 w 6099301"/>
                <a:gd name="connsiteY2" fmla="*/ 77826 h 837151"/>
                <a:gd name="connsiteX3" fmla="*/ 5592934 w 6099301"/>
                <a:gd name="connsiteY3" fmla="*/ 63 h 837151"/>
                <a:gd name="connsiteX4" fmla="*/ 5205372 w 6099301"/>
                <a:gd name="connsiteY4" fmla="*/ 90897 h 837151"/>
                <a:gd name="connsiteX5" fmla="*/ 4521086 w 6099301"/>
                <a:gd name="connsiteY5" fmla="*/ 290732 h 837151"/>
                <a:gd name="connsiteX6" fmla="*/ 2843679 w 6099301"/>
                <a:gd name="connsiteY6" fmla="*/ 587459 h 837151"/>
                <a:gd name="connsiteX7" fmla="*/ 1263159 w 6099301"/>
                <a:gd name="connsiteY7" fmla="*/ 696460 h 837151"/>
                <a:gd name="connsiteX8" fmla="*/ 294258 w 6099301"/>
                <a:gd name="connsiteY8" fmla="*/ 738850 h 837151"/>
                <a:gd name="connsiteX9" fmla="*/ 294258 w 6099301"/>
                <a:gd name="connsiteY9" fmla="*/ 799406 h 837151"/>
                <a:gd name="connsiteX10" fmla="*/ 4266751 w 6099301"/>
                <a:gd name="connsiteY10" fmla="*/ 793350 h 837151"/>
                <a:gd name="connsiteX11" fmla="*/ 5162984 w 6099301"/>
                <a:gd name="connsiteY11" fmla="*/ 835740 h 837151"/>
                <a:gd name="connsiteX12" fmla="*/ 5502099 w 6099301"/>
                <a:gd name="connsiteY12" fmla="*/ 817573 h 837151"/>
                <a:gd name="connsiteX13" fmla="*/ 5907827 w 6099301"/>
                <a:gd name="connsiteY13" fmla="*/ 727698 h 837151"/>
                <a:gd name="connsiteX14" fmla="*/ 6041926 w 6099301"/>
                <a:gd name="connsiteY14" fmla="*/ 578062 h 837151"/>
                <a:gd name="connsiteX15" fmla="*/ 6099059 w 6099301"/>
                <a:gd name="connsiteY15" fmla="*/ 364277 h 837151"/>
                <a:gd name="connsiteX0" fmla="*/ 6099059 w 6099295"/>
                <a:gd name="connsiteY0" fmla="*/ 364277 h 837151"/>
                <a:gd name="connsiteX1" fmla="*/ 6057546 w 6099295"/>
                <a:gd name="connsiteY1" fmla="*/ 184279 h 837151"/>
                <a:gd name="connsiteX2" fmla="*/ 5949422 w 6099295"/>
                <a:gd name="connsiteY2" fmla="*/ 77826 h 837151"/>
                <a:gd name="connsiteX3" fmla="*/ 5592934 w 6099295"/>
                <a:gd name="connsiteY3" fmla="*/ 63 h 837151"/>
                <a:gd name="connsiteX4" fmla="*/ 5205372 w 6099295"/>
                <a:gd name="connsiteY4" fmla="*/ 90897 h 837151"/>
                <a:gd name="connsiteX5" fmla="*/ 4521086 w 6099295"/>
                <a:gd name="connsiteY5" fmla="*/ 290732 h 837151"/>
                <a:gd name="connsiteX6" fmla="*/ 2843679 w 6099295"/>
                <a:gd name="connsiteY6" fmla="*/ 587459 h 837151"/>
                <a:gd name="connsiteX7" fmla="*/ 1263159 w 6099295"/>
                <a:gd name="connsiteY7" fmla="*/ 696460 h 837151"/>
                <a:gd name="connsiteX8" fmla="*/ 294258 w 6099295"/>
                <a:gd name="connsiteY8" fmla="*/ 738850 h 837151"/>
                <a:gd name="connsiteX9" fmla="*/ 294258 w 6099295"/>
                <a:gd name="connsiteY9" fmla="*/ 799406 h 837151"/>
                <a:gd name="connsiteX10" fmla="*/ 4266751 w 6099295"/>
                <a:gd name="connsiteY10" fmla="*/ 793350 h 837151"/>
                <a:gd name="connsiteX11" fmla="*/ 5162984 w 6099295"/>
                <a:gd name="connsiteY11" fmla="*/ 835740 h 837151"/>
                <a:gd name="connsiteX12" fmla="*/ 5502099 w 6099295"/>
                <a:gd name="connsiteY12" fmla="*/ 817573 h 837151"/>
                <a:gd name="connsiteX13" fmla="*/ 5907827 w 6099295"/>
                <a:gd name="connsiteY13" fmla="*/ 727698 h 837151"/>
                <a:gd name="connsiteX14" fmla="*/ 6041926 w 6099295"/>
                <a:gd name="connsiteY14" fmla="*/ 578062 h 837151"/>
                <a:gd name="connsiteX15" fmla="*/ 6099059 w 6099295"/>
                <a:gd name="connsiteY15" fmla="*/ 364277 h 837151"/>
                <a:gd name="connsiteX0" fmla="*/ 6099059 w 6099295"/>
                <a:gd name="connsiteY0" fmla="*/ 364277 h 836651"/>
                <a:gd name="connsiteX1" fmla="*/ 6057546 w 6099295"/>
                <a:gd name="connsiteY1" fmla="*/ 184279 h 836651"/>
                <a:gd name="connsiteX2" fmla="*/ 5949422 w 6099295"/>
                <a:gd name="connsiteY2" fmla="*/ 77826 h 836651"/>
                <a:gd name="connsiteX3" fmla="*/ 5592934 w 6099295"/>
                <a:gd name="connsiteY3" fmla="*/ 63 h 836651"/>
                <a:gd name="connsiteX4" fmla="*/ 5205372 w 6099295"/>
                <a:gd name="connsiteY4" fmla="*/ 90897 h 836651"/>
                <a:gd name="connsiteX5" fmla="*/ 4521086 w 6099295"/>
                <a:gd name="connsiteY5" fmla="*/ 290732 h 836651"/>
                <a:gd name="connsiteX6" fmla="*/ 2843679 w 6099295"/>
                <a:gd name="connsiteY6" fmla="*/ 587459 h 836651"/>
                <a:gd name="connsiteX7" fmla="*/ 1263159 w 6099295"/>
                <a:gd name="connsiteY7" fmla="*/ 696460 h 836651"/>
                <a:gd name="connsiteX8" fmla="*/ 294258 w 6099295"/>
                <a:gd name="connsiteY8" fmla="*/ 738850 h 836651"/>
                <a:gd name="connsiteX9" fmla="*/ 294258 w 6099295"/>
                <a:gd name="connsiteY9" fmla="*/ 799406 h 836651"/>
                <a:gd name="connsiteX10" fmla="*/ 4266751 w 6099295"/>
                <a:gd name="connsiteY10" fmla="*/ 793350 h 836651"/>
                <a:gd name="connsiteX11" fmla="*/ 5162984 w 6099295"/>
                <a:gd name="connsiteY11" fmla="*/ 835740 h 836651"/>
                <a:gd name="connsiteX12" fmla="*/ 5502099 w 6099295"/>
                <a:gd name="connsiteY12" fmla="*/ 817573 h 836651"/>
                <a:gd name="connsiteX13" fmla="*/ 5859298 w 6099295"/>
                <a:gd name="connsiteY13" fmla="*/ 762361 h 836651"/>
                <a:gd name="connsiteX14" fmla="*/ 6041926 w 6099295"/>
                <a:gd name="connsiteY14" fmla="*/ 578062 h 836651"/>
                <a:gd name="connsiteX15" fmla="*/ 6099059 w 6099295"/>
                <a:gd name="connsiteY15" fmla="*/ 364277 h 836651"/>
                <a:gd name="connsiteX0" fmla="*/ 6099059 w 6099295"/>
                <a:gd name="connsiteY0" fmla="*/ 364277 h 836651"/>
                <a:gd name="connsiteX1" fmla="*/ 6057546 w 6099295"/>
                <a:gd name="connsiteY1" fmla="*/ 184279 h 836651"/>
                <a:gd name="connsiteX2" fmla="*/ 5949422 w 6099295"/>
                <a:gd name="connsiteY2" fmla="*/ 77826 h 836651"/>
                <a:gd name="connsiteX3" fmla="*/ 5592934 w 6099295"/>
                <a:gd name="connsiteY3" fmla="*/ 63 h 836651"/>
                <a:gd name="connsiteX4" fmla="*/ 5205372 w 6099295"/>
                <a:gd name="connsiteY4" fmla="*/ 90897 h 836651"/>
                <a:gd name="connsiteX5" fmla="*/ 4521086 w 6099295"/>
                <a:gd name="connsiteY5" fmla="*/ 290732 h 836651"/>
                <a:gd name="connsiteX6" fmla="*/ 3218040 w 6099295"/>
                <a:gd name="connsiteY6" fmla="*/ 573594 h 836651"/>
                <a:gd name="connsiteX7" fmla="*/ 1263159 w 6099295"/>
                <a:gd name="connsiteY7" fmla="*/ 696460 h 836651"/>
                <a:gd name="connsiteX8" fmla="*/ 294258 w 6099295"/>
                <a:gd name="connsiteY8" fmla="*/ 738850 h 836651"/>
                <a:gd name="connsiteX9" fmla="*/ 294258 w 6099295"/>
                <a:gd name="connsiteY9" fmla="*/ 799406 h 836651"/>
                <a:gd name="connsiteX10" fmla="*/ 4266751 w 6099295"/>
                <a:gd name="connsiteY10" fmla="*/ 793350 h 836651"/>
                <a:gd name="connsiteX11" fmla="*/ 5162984 w 6099295"/>
                <a:gd name="connsiteY11" fmla="*/ 835740 h 836651"/>
                <a:gd name="connsiteX12" fmla="*/ 5502099 w 6099295"/>
                <a:gd name="connsiteY12" fmla="*/ 817573 h 836651"/>
                <a:gd name="connsiteX13" fmla="*/ 5859298 w 6099295"/>
                <a:gd name="connsiteY13" fmla="*/ 762361 h 836651"/>
                <a:gd name="connsiteX14" fmla="*/ 6041926 w 6099295"/>
                <a:gd name="connsiteY14" fmla="*/ 578062 h 836651"/>
                <a:gd name="connsiteX15" fmla="*/ 6099059 w 6099295"/>
                <a:gd name="connsiteY15" fmla="*/ 364277 h 836651"/>
                <a:gd name="connsiteX0" fmla="*/ 5997045 w 5997281"/>
                <a:gd name="connsiteY0" fmla="*/ 364277 h 836651"/>
                <a:gd name="connsiteX1" fmla="*/ 5955532 w 5997281"/>
                <a:gd name="connsiteY1" fmla="*/ 184279 h 836651"/>
                <a:gd name="connsiteX2" fmla="*/ 5847408 w 5997281"/>
                <a:gd name="connsiteY2" fmla="*/ 77826 h 836651"/>
                <a:gd name="connsiteX3" fmla="*/ 5490920 w 5997281"/>
                <a:gd name="connsiteY3" fmla="*/ 63 h 836651"/>
                <a:gd name="connsiteX4" fmla="*/ 5103358 w 5997281"/>
                <a:gd name="connsiteY4" fmla="*/ 90897 h 836651"/>
                <a:gd name="connsiteX5" fmla="*/ 4419072 w 5997281"/>
                <a:gd name="connsiteY5" fmla="*/ 290732 h 836651"/>
                <a:gd name="connsiteX6" fmla="*/ 3116026 w 5997281"/>
                <a:gd name="connsiteY6" fmla="*/ 573594 h 836651"/>
                <a:gd name="connsiteX7" fmla="*/ 1161145 w 5997281"/>
                <a:gd name="connsiteY7" fmla="*/ 696460 h 836651"/>
                <a:gd name="connsiteX8" fmla="*/ 580469 w 5997281"/>
                <a:gd name="connsiteY8" fmla="*/ 738850 h 836651"/>
                <a:gd name="connsiteX9" fmla="*/ 192244 w 5997281"/>
                <a:gd name="connsiteY9" fmla="*/ 799406 h 836651"/>
                <a:gd name="connsiteX10" fmla="*/ 4164737 w 5997281"/>
                <a:gd name="connsiteY10" fmla="*/ 793350 h 836651"/>
                <a:gd name="connsiteX11" fmla="*/ 5060970 w 5997281"/>
                <a:gd name="connsiteY11" fmla="*/ 835740 h 836651"/>
                <a:gd name="connsiteX12" fmla="*/ 5400085 w 5997281"/>
                <a:gd name="connsiteY12" fmla="*/ 817573 h 836651"/>
                <a:gd name="connsiteX13" fmla="*/ 5757284 w 5997281"/>
                <a:gd name="connsiteY13" fmla="*/ 762361 h 836651"/>
                <a:gd name="connsiteX14" fmla="*/ 5939912 w 5997281"/>
                <a:gd name="connsiteY14" fmla="*/ 578062 h 836651"/>
                <a:gd name="connsiteX15" fmla="*/ 5997045 w 5997281"/>
                <a:gd name="connsiteY15" fmla="*/ 364277 h 836651"/>
                <a:gd name="connsiteX0" fmla="*/ 5997045 w 5997281"/>
                <a:gd name="connsiteY0" fmla="*/ 364277 h 836651"/>
                <a:gd name="connsiteX1" fmla="*/ 5955532 w 5997281"/>
                <a:gd name="connsiteY1" fmla="*/ 184279 h 836651"/>
                <a:gd name="connsiteX2" fmla="*/ 5847408 w 5997281"/>
                <a:gd name="connsiteY2" fmla="*/ 77826 h 836651"/>
                <a:gd name="connsiteX3" fmla="*/ 5490920 w 5997281"/>
                <a:gd name="connsiteY3" fmla="*/ 63 h 836651"/>
                <a:gd name="connsiteX4" fmla="*/ 5103358 w 5997281"/>
                <a:gd name="connsiteY4" fmla="*/ 90897 h 836651"/>
                <a:gd name="connsiteX5" fmla="*/ 4419072 w 5997281"/>
                <a:gd name="connsiteY5" fmla="*/ 290732 h 836651"/>
                <a:gd name="connsiteX6" fmla="*/ 3116026 w 5997281"/>
                <a:gd name="connsiteY6" fmla="*/ 573594 h 836651"/>
                <a:gd name="connsiteX7" fmla="*/ 580469 w 5997281"/>
                <a:gd name="connsiteY7" fmla="*/ 738850 h 836651"/>
                <a:gd name="connsiteX8" fmla="*/ 192244 w 5997281"/>
                <a:gd name="connsiteY8" fmla="*/ 799406 h 836651"/>
                <a:gd name="connsiteX9" fmla="*/ 4164737 w 5997281"/>
                <a:gd name="connsiteY9" fmla="*/ 793350 h 836651"/>
                <a:gd name="connsiteX10" fmla="*/ 5060970 w 5997281"/>
                <a:gd name="connsiteY10" fmla="*/ 835740 h 836651"/>
                <a:gd name="connsiteX11" fmla="*/ 5400085 w 5997281"/>
                <a:gd name="connsiteY11" fmla="*/ 817573 h 836651"/>
                <a:gd name="connsiteX12" fmla="*/ 5757284 w 5997281"/>
                <a:gd name="connsiteY12" fmla="*/ 762361 h 836651"/>
                <a:gd name="connsiteX13" fmla="*/ 5939912 w 5997281"/>
                <a:gd name="connsiteY13" fmla="*/ 578062 h 836651"/>
                <a:gd name="connsiteX14" fmla="*/ 5997045 w 5997281"/>
                <a:gd name="connsiteY14" fmla="*/ 364277 h 836651"/>
                <a:gd name="connsiteX0" fmla="*/ 5828254 w 5828490"/>
                <a:gd name="connsiteY0" fmla="*/ 364277 h 836651"/>
                <a:gd name="connsiteX1" fmla="*/ 5786741 w 5828490"/>
                <a:gd name="connsiteY1" fmla="*/ 184279 h 836651"/>
                <a:gd name="connsiteX2" fmla="*/ 5678617 w 5828490"/>
                <a:gd name="connsiteY2" fmla="*/ 77826 h 836651"/>
                <a:gd name="connsiteX3" fmla="*/ 5322129 w 5828490"/>
                <a:gd name="connsiteY3" fmla="*/ 63 h 836651"/>
                <a:gd name="connsiteX4" fmla="*/ 4934567 w 5828490"/>
                <a:gd name="connsiteY4" fmla="*/ 90897 h 836651"/>
                <a:gd name="connsiteX5" fmla="*/ 4250281 w 5828490"/>
                <a:gd name="connsiteY5" fmla="*/ 290732 h 836651"/>
                <a:gd name="connsiteX6" fmla="*/ 2947235 w 5828490"/>
                <a:gd name="connsiteY6" fmla="*/ 573594 h 836651"/>
                <a:gd name="connsiteX7" fmla="*/ 2248817 w 5828490"/>
                <a:gd name="connsiteY7" fmla="*/ 718053 h 836651"/>
                <a:gd name="connsiteX8" fmla="*/ 23453 w 5828490"/>
                <a:gd name="connsiteY8" fmla="*/ 799406 h 836651"/>
                <a:gd name="connsiteX9" fmla="*/ 3995946 w 5828490"/>
                <a:gd name="connsiteY9" fmla="*/ 793350 h 836651"/>
                <a:gd name="connsiteX10" fmla="*/ 4892179 w 5828490"/>
                <a:gd name="connsiteY10" fmla="*/ 835740 h 836651"/>
                <a:gd name="connsiteX11" fmla="*/ 5231294 w 5828490"/>
                <a:gd name="connsiteY11" fmla="*/ 817573 h 836651"/>
                <a:gd name="connsiteX12" fmla="*/ 5588493 w 5828490"/>
                <a:gd name="connsiteY12" fmla="*/ 762361 h 836651"/>
                <a:gd name="connsiteX13" fmla="*/ 5771121 w 5828490"/>
                <a:gd name="connsiteY13" fmla="*/ 578062 h 836651"/>
                <a:gd name="connsiteX14" fmla="*/ 5828254 w 5828490"/>
                <a:gd name="connsiteY14" fmla="*/ 364277 h 836651"/>
                <a:gd name="connsiteX0" fmla="*/ 3813466 w 3813702"/>
                <a:gd name="connsiteY0" fmla="*/ 364277 h 836651"/>
                <a:gd name="connsiteX1" fmla="*/ 3771953 w 3813702"/>
                <a:gd name="connsiteY1" fmla="*/ 184279 h 836651"/>
                <a:gd name="connsiteX2" fmla="*/ 3663829 w 3813702"/>
                <a:gd name="connsiteY2" fmla="*/ 77826 h 836651"/>
                <a:gd name="connsiteX3" fmla="*/ 3307341 w 3813702"/>
                <a:gd name="connsiteY3" fmla="*/ 63 h 836651"/>
                <a:gd name="connsiteX4" fmla="*/ 2919779 w 3813702"/>
                <a:gd name="connsiteY4" fmla="*/ 90897 h 836651"/>
                <a:gd name="connsiteX5" fmla="*/ 2235493 w 3813702"/>
                <a:gd name="connsiteY5" fmla="*/ 290732 h 836651"/>
                <a:gd name="connsiteX6" fmla="*/ 932447 w 3813702"/>
                <a:gd name="connsiteY6" fmla="*/ 573594 h 836651"/>
                <a:gd name="connsiteX7" fmla="*/ 234029 w 3813702"/>
                <a:gd name="connsiteY7" fmla="*/ 718053 h 836651"/>
                <a:gd name="connsiteX8" fmla="*/ 102312 w 3813702"/>
                <a:gd name="connsiteY8" fmla="*/ 792475 h 836651"/>
                <a:gd name="connsiteX9" fmla="*/ 1981158 w 3813702"/>
                <a:gd name="connsiteY9" fmla="*/ 793350 h 836651"/>
                <a:gd name="connsiteX10" fmla="*/ 2877391 w 3813702"/>
                <a:gd name="connsiteY10" fmla="*/ 835740 h 836651"/>
                <a:gd name="connsiteX11" fmla="*/ 3216506 w 3813702"/>
                <a:gd name="connsiteY11" fmla="*/ 817573 h 836651"/>
                <a:gd name="connsiteX12" fmla="*/ 3573705 w 3813702"/>
                <a:gd name="connsiteY12" fmla="*/ 762361 h 836651"/>
                <a:gd name="connsiteX13" fmla="*/ 3756333 w 3813702"/>
                <a:gd name="connsiteY13" fmla="*/ 578062 h 836651"/>
                <a:gd name="connsiteX14" fmla="*/ 3813466 w 3813702"/>
                <a:gd name="connsiteY14" fmla="*/ 364277 h 836651"/>
                <a:gd name="connsiteX0" fmla="*/ 3711155 w 3711391"/>
                <a:gd name="connsiteY0" fmla="*/ 364277 h 836651"/>
                <a:gd name="connsiteX1" fmla="*/ 3669642 w 3711391"/>
                <a:gd name="connsiteY1" fmla="*/ 184279 h 836651"/>
                <a:gd name="connsiteX2" fmla="*/ 3561518 w 3711391"/>
                <a:gd name="connsiteY2" fmla="*/ 77826 h 836651"/>
                <a:gd name="connsiteX3" fmla="*/ 3205030 w 3711391"/>
                <a:gd name="connsiteY3" fmla="*/ 63 h 836651"/>
                <a:gd name="connsiteX4" fmla="*/ 2817468 w 3711391"/>
                <a:gd name="connsiteY4" fmla="*/ 90897 h 836651"/>
                <a:gd name="connsiteX5" fmla="*/ 2133182 w 3711391"/>
                <a:gd name="connsiteY5" fmla="*/ 290732 h 836651"/>
                <a:gd name="connsiteX6" fmla="*/ 830136 w 3711391"/>
                <a:gd name="connsiteY6" fmla="*/ 573594 h 836651"/>
                <a:gd name="connsiteX7" fmla="*/ 131718 w 3711391"/>
                <a:gd name="connsiteY7" fmla="*/ 718053 h 836651"/>
                <a:gd name="connsiteX8" fmla="*/ 1 w 3711391"/>
                <a:gd name="connsiteY8" fmla="*/ 792475 h 836651"/>
                <a:gd name="connsiteX9" fmla="*/ 1878847 w 3711391"/>
                <a:gd name="connsiteY9" fmla="*/ 793350 h 836651"/>
                <a:gd name="connsiteX10" fmla="*/ 2775080 w 3711391"/>
                <a:gd name="connsiteY10" fmla="*/ 835740 h 836651"/>
                <a:gd name="connsiteX11" fmla="*/ 3114195 w 3711391"/>
                <a:gd name="connsiteY11" fmla="*/ 817573 h 836651"/>
                <a:gd name="connsiteX12" fmla="*/ 3471394 w 3711391"/>
                <a:gd name="connsiteY12" fmla="*/ 762361 h 836651"/>
                <a:gd name="connsiteX13" fmla="*/ 3654022 w 3711391"/>
                <a:gd name="connsiteY13" fmla="*/ 578062 h 836651"/>
                <a:gd name="connsiteX14" fmla="*/ 3711155 w 3711391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292631 w 3870840"/>
                <a:gd name="connsiteY5" fmla="*/ 290732 h 836651"/>
                <a:gd name="connsiteX6" fmla="*/ 989585 w 3870840"/>
                <a:gd name="connsiteY6" fmla="*/ 573594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292631 w 3870840"/>
                <a:gd name="connsiteY5" fmla="*/ 290732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361957 w 3870840"/>
                <a:gd name="connsiteY5" fmla="*/ 235271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313429 w 3870840"/>
                <a:gd name="connsiteY5" fmla="*/ 186742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1287687 w 3870840"/>
                <a:gd name="connsiteY5" fmla="*/ 476537 h 836651"/>
                <a:gd name="connsiteX6" fmla="*/ 291167 w 3870840"/>
                <a:gd name="connsiteY6" fmla="*/ 718053 h 836651"/>
                <a:gd name="connsiteX7" fmla="*/ 0 w 3870840"/>
                <a:gd name="connsiteY7" fmla="*/ 799407 h 836651"/>
                <a:gd name="connsiteX8" fmla="*/ 2038296 w 3870840"/>
                <a:gd name="connsiteY8" fmla="*/ 793350 h 836651"/>
                <a:gd name="connsiteX9" fmla="*/ 2934529 w 3870840"/>
                <a:gd name="connsiteY9" fmla="*/ 835740 h 836651"/>
                <a:gd name="connsiteX10" fmla="*/ 3273644 w 3870840"/>
                <a:gd name="connsiteY10" fmla="*/ 817573 h 836651"/>
                <a:gd name="connsiteX11" fmla="*/ 3630843 w 3870840"/>
                <a:gd name="connsiteY11" fmla="*/ 762361 h 836651"/>
                <a:gd name="connsiteX12" fmla="*/ 3813471 w 3870840"/>
                <a:gd name="connsiteY12" fmla="*/ 578062 h 836651"/>
                <a:gd name="connsiteX13" fmla="*/ 3870604 w 3870840"/>
                <a:gd name="connsiteY13" fmla="*/ 364277 h 836651"/>
                <a:gd name="connsiteX0" fmla="*/ 3870604 w 3870840"/>
                <a:gd name="connsiteY0" fmla="*/ 350435 h 822809"/>
                <a:gd name="connsiteX1" fmla="*/ 3829091 w 3870840"/>
                <a:gd name="connsiteY1" fmla="*/ 170437 h 822809"/>
                <a:gd name="connsiteX2" fmla="*/ 3720967 w 3870840"/>
                <a:gd name="connsiteY2" fmla="*/ 63984 h 822809"/>
                <a:gd name="connsiteX3" fmla="*/ 3378345 w 3870840"/>
                <a:gd name="connsiteY3" fmla="*/ 86 h 822809"/>
                <a:gd name="connsiteX4" fmla="*/ 2976917 w 3870840"/>
                <a:gd name="connsiteY4" fmla="*/ 77055 h 822809"/>
                <a:gd name="connsiteX5" fmla="*/ 1287687 w 3870840"/>
                <a:gd name="connsiteY5" fmla="*/ 462695 h 822809"/>
                <a:gd name="connsiteX6" fmla="*/ 291167 w 3870840"/>
                <a:gd name="connsiteY6" fmla="*/ 704211 h 822809"/>
                <a:gd name="connsiteX7" fmla="*/ 0 w 3870840"/>
                <a:gd name="connsiteY7" fmla="*/ 785565 h 822809"/>
                <a:gd name="connsiteX8" fmla="*/ 2038296 w 3870840"/>
                <a:gd name="connsiteY8" fmla="*/ 779508 h 822809"/>
                <a:gd name="connsiteX9" fmla="*/ 2934529 w 3870840"/>
                <a:gd name="connsiteY9" fmla="*/ 821898 h 822809"/>
                <a:gd name="connsiteX10" fmla="*/ 3273644 w 3870840"/>
                <a:gd name="connsiteY10" fmla="*/ 803731 h 822809"/>
                <a:gd name="connsiteX11" fmla="*/ 3630843 w 3870840"/>
                <a:gd name="connsiteY11" fmla="*/ 748519 h 822809"/>
                <a:gd name="connsiteX12" fmla="*/ 3813471 w 3870840"/>
                <a:gd name="connsiteY12" fmla="*/ 564220 h 822809"/>
                <a:gd name="connsiteX13" fmla="*/ 3870604 w 3870840"/>
                <a:gd name="connsiteY13" fmla="*/ 350435 h 822809"/>
                <a:gd name="connsiteX0" fmla="*/ 3870604 w 3870840"/>
                <a:gd name="connsiteY0" fmla="*/ 350435 h 822809"/>
                <a:gd name="connsiteX1" fmla="*/ 3829091 w 3870840"/>
                <a:gd name="connsiteY1" fmla="*/ 170437 h 822809"/>
                <a:gd name="connsiteX2" fmla="*/ 3720967 w 3870840"/>
                <a:gd name="connsiteY2" fmla="*/ 63984 h 822809"/>
                <a:gd name="connsiteX3" fmla="*/ 3378345 w 3870840"/>
                <a:gd name="connsiteY3" fmla="*/ 86 h 822809"/>
                <a:gd name="connsiteX4" fmla="*/ 2976917 w 3870840"/>
                <a:gd name="connsiteY4" fmla="*/ 77055 h 822809"/>
                <a:gd name="connsiteX5" fmla="*/ 1287687 w 3870840"/>
                <a:gd name="connsiteY5" fmla="*/ 462695 h 822809"/>
                <a:gd name="connsiteX6" fmla="*/ 291167 w 3870840"/>
                <a:gd name="connsiteY6" fmla="*/ 704211 h 822809"/>
                <a:gd name="connsiteX7" fmla="*/ 0 w 3870840"/>
                <a:gd name="connsiteY7" fmla="*/ 785565 h 822809"/>
                <a:gd name="connsiteX8" fmla="*/ 2038296 w 3870840"/>
                <a:gd name="connsiteY8" fmla="*/ 779508 h 822809"/>
                <a:gd name="connsiteX9" fmla="*/ 2934529 w 3870840"/>
                <a:gd name="connsiteY9" fmla="*/ 821898 h 822809"/>
                <a:gd name="connsiteX10" fmla="*/ 3273644 w 3870840"/>
                <a:gd name="connsiteY10" fmla="*/ 803731 h 822809"/>
                <a:gd name="connsiteX11" fmla="*/ 3630843 w 3870840"/>
                <a:gd name="connsiteY11" fmla="*/ 748519 h 822809"/>
                <a:gd name="connsiteX12" fmla="*/ 3813471 w 3870840"/>
                <a:gd name="connsiteY12" fmla="*/ 564220 h 822809"/>
                <a:gd name="connsiteX13" fmla="*/ 3870604 w 3870840"/>
                <a:gd name="connsiteY13" fmla="*/ 350435 h 822809"/>
                <a:gd name="connsiteX0" fmla="*/ 3870604 w 3870840"/>
                <a:gd name="connsiteY0" fmla="*/ 357360 h 829734"/>
                <a:gd name="connsiteX1" fmla="*/ 3829091 w 3870840"/>
                <a:gd name="connsiteY1" fmla="*/ 177362 h 829734"/>
                <a:gd name="connsiteX2" fmla="*/ 3720967 w 3870840"/>
                <a:gd name="connsiteY2" fmla="*/ 70909 h 829734"/>
                <a:gd name="connsiteX3" fmla="*/ 3447671 w 3870840"/>
                <a:gd name="connsiteY3" fmla="*/ 78 h 829734"/>
                <a:gd name="connsiteX4" fmla="*/ 2976917 w 3870840"/>
                <a:gd name="connsiteY4" fmla="*/ 83980 h 829734"/>
                <a:gd name="connsiteX5" fmla="*/ 1287687 w 3870840"/>
                <a:gd name="connsiteY5" fmla="*/ 469620 h 829734"/>
                <a:gd name="connsiteX6" fmla="*/ 291167 w 3870840"/>
                <a:gd name="connsiteY6" fmla="*/ 711136 h 829734"/>
                <a:gd name="connsiteX7" fmla="*/ 0 w 3870840"/>
                <a:gd name="connsiteY7" fmla="*/ 792490 h 829734"/>
                <a:gd name="connsiteX8" fmla="*/ 2038296 w 3870840"/>
                <a:gd name="connsiteY8" fmla="*/ 786433 h 829734"/>
                <a:gd name="connsiteX9" fmla="*/ 2934529 w 3870840"/>
                <a:gd name="connsiteY9" fmla="*/ 828823 h 829734"/>
                <a:gd name="connsiteX10" fmla="*/ 3273644 w 3870840"/>
                <a:gd name="connsiteY10" fmla="*/ 810656 h 829734"/>
                <a:gd name="connsiteX11" fmla="*/ 3630843 w 3870840"/>
                <a:gd name="connsiteY11" fmla="*/ 755444 h 829734"/>
                <a:gd name="connsiteX12" fmla="*/ 3813471 w 3870840"/>
                <a:gd name="connsiteY12" fmla="*/ 571145 h 829734"/>
                <a:gd name="connsiteX13" fmla="*/ 3870604 w 3870840"/>
                <a:gd name="connsiteY13" fmla="*/ 357360 h 82973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87687 w 3870840"/>
                <a:gd name="connsiteY5" fmla="*/ 469620 h 811324"/>
                <a:gd name="connsiteX6" fmla="*/ 291167 w 3870840"/>
                <a:gd name="connsiteY6" fmla="*/ 711136 h 811324"/>
                <a:gd name="connsiteX7" fmla="*/ 0 w 3870840"/>
                <a:gd name="connsiteY7" fmla="*/ 792490 h 811324"/>
                <a:gd name="connsiteX8" fmla="*/ 2038296 w 3870840"/>
                <a:gd name="connsiteY8" fmla="*/ 786433 h 811324"/>
                <a:gd name="connsiteX9" fmla="*/ 3273644 w 3870840"/>
                <a:gd name="connsiteY9" fmla="*/ 810656 h 811324"/>
                <a:gd name="connsiteX10" fmla="*/ 3630843 w 3870840"/>
                <a:gd name="connsiteY10" fmla="*/ 755444 h 811324"/>
                <a:gd name="connsiteX11" fmla="*/ 3813471 w 3870840"/>
                <a:gd name="connsiteY11" fmla="*/ 571145 h 811324"/>
                <a:gd name="connsiteX12" fmla="*/ 3870604 w 3870840"/>
                <a:gd name="connsiteY12" fmla="*/ 357360 h 81132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73822 w 3870840"/>
                <a:gd name="connsiteY5" fmla="*/ 532013 h 811324"/>
                <a:gd name="connsiteX6" fmla="*/ 291167 w 3870840"/>
                <a:gd name="connsiteY6" fmla="*/ 711136 h 811324"/>
                <a:gd name="connsiteX7" fmla="*/ 0 w 3870840"/>
                <a:gd name="connsiteY7" fmla="*/ 792490 h 811324"/>
                <a:gd name="connsiteX8" fmla="*/ 2038296 w 3870840"/>
                <a:gd name="connsiteY8" fmla="*/ 786433 h 811324"/>
                <a:gd name="connsiteX9" fmla="*/ 3273644 w 3870840"/>
                <a:gd name="connsiteY9" fmla="*/ 810656 h 811324"/>
                <a:gd name="connsiteX10" fmla="*/ 3630843 w 3870840"/>
                <a:gd name="connsiteY10" fmla="*/ 755444 h 811324"/>
                <a:gd name="connsiteX11" fmla="*/ 3813471 w 3870840"/>
                <a:gd name="connsiteY11" fmla="*/ 571145 h 811324"/>
                <a:gd name="connsiteX12" fmla="*/ 3870604 w 3870840"/>
                <a:gd name="connsiteY12" fmla="*/ 357360 h 81132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73822 w 3870840"/>
                <a:gd name="connsiteY5" fmla="*/ 532013 h 811324"/>
                <a:gd name="connsiteX6" fmla="*/ 0 w 3870840"/>
                <a:gd name="connsiteY6" fmla="*/ 792490 h 811324"/>
                <a:gd name="connsiteX7" fmla="*/ 2038296 w 3870840"/>
                <a:gd name="connsiteY7" fmla="*/ 786433 h 811324"/>
                <a:gd name="connsiteX8" fmla="*/ 3273644 w 3870840"/>
                <a:gd name="connsiteY8" fmla="*/ 810656 h 811324"/>
                <a:gd name="connsiteX9" fmla="*/ 3630843 w 3870840"/>
                <a:gd name="connsiteY9" fmla="*/ 755444 h 811324"/>
                <a:gd name="connsiteX10" fmla="*/ 3813471 w 3870840"/>
                <a:gd name="connsiteY10" fmla="*/ 571145 h 811324"/>
                <a:gd name="connsiteX11" fmla="*/ 3870604 w 3870840"/>
                <a:gd name="connsiteY11" fmla="*/ 357360 h 811324"/>
                <a:gd name="connsiteX0" fmla="*/ 3614097 w 3614333"/>
                <a:gd name="connsiteY0" fmla="*/ 357360 h 811324"/>
                <a:gd name="connsiteX1" fmla="*/ 3572584 w 3614333"/>
                <a:gd name="connsiteY1" fmla="*/ 177362 h 811324"/>
                <a:gd name="connsiteX2" fmla="*/ 3464460 w 3614333"/>
                <a:gd name="connsiteY2" fmla="*/ 70909 h 811324"/>
                <a:gd name="connsiteX3" fmla="*/ 3191164 w 3614333"/>
                <a:gd name="connsiteY3" fmla="*/ 78 h 811324"/>
                <a:gd name="connsiteX4" fmla="*/ 2720410 w 3614333"/>
                <a:gd name="connsiteY4" fmla="*/ 83980 h 811324"/>
                <a:gd name="connsiteX5" fmla="*/ 1017315 w 3614333"/>
                <a:gd name="connsiteY5" fmla="*/ 532013 h 811324"/>
                <a:gd name="connsiteX6" fmla="*/ 0 w 3614333"/>
                <a:gd name="connsiteY6" fmla="*/ 785559 h 811324"/>
                <a:gd name="connsiteX7" fmla="*/ 1781789 w 3614333"/>
                <a:gd name="connsiteY7" fmla="*/ 786433 h 811324"/>
                <a:gd name="connsiteX8" fmla="*/ 3017137 w 3614333"/>
                <a:gd name="connsiteY8" fmla="*/ 810656 h 811324"/>
                <a:gd name="connsiteX9" fmla="*/ 3374336 w 3614333"/>
                <a:gd name="connsiteY9" fmla="*/ 755444 h 811324"/>
                <a:gd name="connsiteX10" fmla="*/ 3556964 w 3614333"/>
                <a:gd name="connsiteY10" fmla="*/ 571145 h 811324"/>
                <a:gd name="connsiteX11" fmla="*/ 3614097 w 3614333"/>
                <a:gd name="connsiteY11" fmla="*/ 357360 h 81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4333" h="811324">
                  <a:moveTo>
                    <a:pt x="3614097" y="357360"/>
                  </a:moveTo>
                  <a:cubicBezTo>
                    <a:pt x="3616700" y="291730"/>
                    <a:pt x="3597523" y="225104"/>
                    <a:pt x="3572584" y="177362"/>
                  </a:cubicBezTo>
                  <a:cubicBezTo>
                    <a:pt x="3547645" y="129620"/>
                    <a:pt x="3528030" y="100456"/>
                    <a:pt x="3464460" y="70909"/>
                  </a:cubicBezTo>
                  <a:cubicBezTo>
                    <a:pt x="3400890" y="41362"/>
                    <a:pt x="3315172" y="-2101"/>
                    <a:pt x="3191164" y="78"/>
                  </a:cubicBezTo>
                  <a:cubicBezTo>
                    <a:pt x="3067156" y="2257"/>
                    <a:pt x="3082718" y="-4676"/>
                    <a:pt x="2720410" y="83980"/>
                  </a:cubicBezTo>
                  <a:cubicBezTo>
                    <a:pt x="2358102" y="172636"/>
                    <a:pt x="1580392" y="403466"/>
                    <a:pt x="1017315" y="532013"/>
                  </a:cubicBezTo>
                  <a:lnTo>
                    <a:pt x="0" y="785559"/>
                  </a:lnTo>
                  <a:cubicBezTo>
                    <a:pt x="291188" y="798108"/>
                    <a:pt x="457625" y="788452"/>
                    <a:pt x="1781789" y="786433"/>
                  </a:cubicBezTo>
                  <a:cubicBezTo>
                    <a:pt x="2327396" y="789461"/>
                    <a:pt x="2751713" y="815821"/>
                    <a:pt x="3017137" y="810656"/>
                  </a:cubicBezTo>
                  <a:cubicBezTo>
                    <a:pt x="3133189" y="798426"/>
                    <a:pt x="3284365" y="795362"/>
                    <a:pt x="3374336" y="755444"/>
                  </a:cubicBezTo>
                  <a:cubicBezTo>
                    <a:pt x="3464307" y="715526"/>
                    <a:pt x="3517004" y="637492"/>
                    <a:pt x="3556964" y="571145"/>
                  </a:cubicBezTo>
                  <a:cubicBezTo>
                    <a:pt x="3596924" y="504798"/>
                    <a:pt x="3611494" y="422991"/>
                    <a:pt x="3614097" y="35736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992E39-FAAF-425F-B6FD-74EA51BC8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707663" y="894736"/>
              <a:ext cx="875023" cy="645329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1579A1-E644-47E1-B382-8134073A5EB6}"/>
              </a:ext>
            </a:extLst>
          </p:cNvPr>
          <p:cNvSpPr/>
          <p:nvPr/>
        </p:nvSpPr>
        <p:spPr>
          <a:xfrm>
            <a:off x="781672" y="2354260"/>
            <a:ext cx="11302335" cy="1079373"/>
          </a:xfrm>
          <a:custGeom>
            <a:avLst/>
            <a:gdLst>
              <a:gd name="connsiteX0" fmla="*/ 11173098 w 11173098"/>
              <a:gd name="connsiteY0" fmla="*/ 217714 h 409302"/>
              <a:gd name="connsiteX1" fmla="*/ 10633166 w 11173098"/>
              <a:gd name="connsiteY1" fmla="*/ 217714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17714 h 409302"/>
              <a:gd name="connsiteX1" fmla="*/ 10633166 w 11173098"/>
              <a:gd name="connsiteY1" fmla="*/ 217714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17714 h 409302"/>
              <a:gd name="connsiteX1" fmla="*/ 10741450 w 11173098"/>
              <a:gd name="connsiteY1" fmla="*/ 221725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30843 h 422431"/>
              <a:gd name="connsiteX1" fmla="*/ 10741450 w 11173098"/>
              <a:gd name="connsiteY1" fmla="*/ 234854 h 422431"/>
              <a:gd name="connsiteX2" fmla="*/ 10554789 w 11173098"/>
              <a:gd name="connsiteY2" fmla="*/ 126340 h 422431"/>
              <a:gd name="connsiteX3" fmla="*/ 10432869 w 11173098"/>
              <a:gd name="connsiteY3" fmla="*/ 21837 h 422431"/>
              <a:gd name="connsiteX4" fmla="*/ 10197738 w 11173098"/>
              <a:gd name="connsiteY4" fmla="*/ 13129 h 422431"/>
              <a:gd name="connsiteX5" fmla="*/ 9875520 w 11173098"/>
              <a:gd name="connsiteY5" fmla="*/ 91506 h 422431"/>
              <a:gd name="connsiteX6" fmla="*/ 9396549 w 11173098"/>
              <a:gd name="connsiteY6" fmla="*/ 196009 h 422431"/>
              <a:gd name="connsiteX7" fmla="*/ 8769532 w 11173098"/>
              <a:gd name="connsiteY7" fmla="*/ 370180 h 422431"/>
              <a:gd name="connsiteX8" fmla="*/ 8525692 w 11173098"/>
              <a:gd name="connsiteY8" fmla="*/ 422431 h 422431"/>
              <a:gd name="connsiteX9" fmla="*/ 0 w 11173098"/>
              <a:gd name="connsiteY9" fmla="*/ 422431 h 422431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9396549 w 11173098"/>
              <a:gd name="connsiteY6" fmla="*/ 196580 h 423002"/>
              <a:gd name="connsiteX7" fmla="*/ 8769532 w 11173098"/>
              <a:gd name="connsiteY7" fmla="*/ 370751 h 423002"/>
              <a:gd name="connsiteX8" fmla="*/ 8525692 w 11173098"/>
              <a:gd name="connsiteY8" fmla="*/ 423002 h 423002"/>
              <a:gd name="connsiteX9" fmla="*/ 0 w 11173098"/>
              <a:gd name="connsiteY9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8525692 w 11173098"/>
              <a:gd name="connsiteY7" fmla="*/ 42300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8525692 w 11173098"/>
              <a:gd name="connsiteY7" fmla="*/ 42300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7422797 w 11173098"/>
              <a:gd name="connsiteY7" fmla="*/ 41899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7422797 w 11173098"/>
              <a:gd name="connsiteY7" fmla="*/ 418992 h 423002"/>
              <a:gd name="connsiteX8" fmla="*/ 0 w 11173098"/>
              <a:gd name="connsiteY8" fmla="*/ 423002 h 423002"/>
              <a:gd name="connsiteX0" fmla="*/ 11173098 w 11173098"/>
              <a:gd name="connsiteY0" fmla="*/ 231414 h 427554"/>
              <a:gd name="connsiteX1" fmla="*/ 10741450 w 11173098"/>
              <a:gd name="connsiteY1" fmla="*/ 235425 h 427554"/>
              <a:gd name="connsiteX2" fmla="*/ 10554789 w 11173098"/>
              <a:gd name="connsiteY2" fmla="*/ 126911 h 427554"/>
              <a:gd name="connsiteX3" fmla="*/ 10432869 w 11173098"/>
              <a:gd name="connsiteY3" fmla="*/ 22408 h 427554"/>
              <a:gd name="connsiteX4" fmla="*/ 10197738 w 11173098"/>
              <a:gd name="connsiteY4" fmla="*/ 13700 h 427554"/>
              <a:gd name="connsiteX5" fmla="*/ 9875520 w 11173098"/>
              <a:gd name="connsiteY5" fmla="*/ 92077 h 427554"/>
              <a:gd name="connsiteX6" fmla="*/ 9014174 w 11173098"/>
              <a:gd name="connsiteY6" fmla="*/ 318614 h 427554"/>
              <a:gd name="connsiteX7" fmla="*/ 7422797 w 11173098"/>
              <a:gd name="connsiteY7" fmla="*/ 418992 h 427554"/>
              <a:gd name="connsiteX8" fmla="*/ 0 w 11173098"/>
              <a:gd name="connsiteY8" fmla="*/ 423002 h 427554"/>
              <a:gd name="connsiteX0" fmla="*/ 11173098 w 11173098"/>
              <a:gd name="connsiteY0" fmla="*/ 231414 h 429318"/>
              <a:gd name="connsiteX1" fmla="*/ 10741450 w 11173098"/>
              <a:gd name="connsiteY1" fmla="*/ 235425 h 429318"/>
              <a:gd name="connsiteX2" fmla="*/ 10554789 w 11173098"/>
              <a:gd name="connsiteY2" fmla="*/ 126911 h 429318"/>
              <a:gd name="connsiteX3" fmla="*/ 10432869 w 11173098"/>
              <a:gd name="connsiteY3" fmla="*/ 22408 h 429318"/>
              <a:gd name="connsiteX4" fmla="*/ 10197738 w 11173098"/>
              <a:gd name="connsiteY4" fmla="*/ 13700 h 429318"/>
              <a:gd name="connsiteX5" fmla="*/ 9875520 w 11173098"/>
              <a:gd name="connsiteY5" fmla="*/ 92077 h 429318"/>
              <a:gd name="connsiteX6" fmla="*/ 9110426 w 11173098"/>
              <a:gd name="connsiteY6" fmla="*/ 294551 h 429318"/>
              <a:gd name="connsiteX7" fmla="*/ 7422797 w 11173098"/>
              <a:gd name="connsiteY7" fmla="*/ 418992 h 429318"/>
              <a:gd name="connsiteX8" fmla="*/ 0 w 11173098"/>
              <a:gd name="connsiteY8" fmla="*/ 423002 h 429318"/>
              <a:gd name="connsiteX0" fmla="*/ 11150704 w 11150704"/>
              <a:gd name="connsiteY0" fmla="*/ 238878 h 429318"/>
              <a:gd name="connsiteX1" fmla="*/ 10741450 w 11150704"/>
              <a:gd name="connsiteY1" fmla="*/ 235425 h 429318"/>
              <a:gd name="connsiteX2" fmla="*/ 10554789 w 11150704"/>
              <a:gd name="connsiteY2" fmla="*/ 126911 h 429318"/>
              <a:gd name="connsiteX3" fmla="*/ 10432869 w 11150704"/>
              <a:gd name="connsiteY3" fmla="*/ 22408 h 429318"/>
              <a:gd name="connsiteX4" fmla="*/ 10197738 w 11150704"/>
              <a:gd name="connsiteY4" fmla="*/ 13700 h 429318"/>
              <a:gd name="connsiteX5" fmla="*/ 9875520 w 11150704"/>
              <a:gd name="connsiteY5" fmla="*/ 92077 h 429318"/>
              <a:gd name="connsiteX6" fmla="*/ 9110426 w 11150704"/>
              <a:gd name="connsiteY6" fmla="*/ 294551 h 429318"/>
              <a:gd name="connsiteX7" fmla="*/ 7422797 w 11150704"/>
              <a:gd name="connsiteY7" fmla="*/ 418992 h 429318"/>
              <a:gd name="connsiteX8" fmla="*/ 0 w 11150704"/>
              <a:gd name="connsiteY8" fmla="*/ 423002 h 429318"/>
              <a:gd name="connsiteX0" fmla="*/ 11150704 w 11150704"/>
              <a:gd name="connsiteY0" fmla="*/ 238878 h 429318"/>
              <a:gd name="connsiteX1" fmla="*/ 10741450 w 11150704"/>
              <a:gd name="connsiteY1" fmla="*/ 235425 h 429318"/>
              <a:gd name="connsiteX2" fmla="*/ 10554789 w 11150704"/>
              <a:gd name="connsiteY2" fmla="*/ 126911 h 429318"/>
              <a:gd name="connsiteX3" fmla="*/ 10432869 w 11150704"/>
              <a:gd name="connsiteY3" fmla="*/ 22408 h 429318"/>
              <a:gd name="connsiteX4" fmla="*/ 10197738 w 11150704"/>
              <a:gd name="connsiteY4" fmla="*/ 13700 h 429318"/>
              <a:gd name="connsiteX5" fmla="*/ 9875520 w 11150704"/>
              <a:gd name="connsiteY5" fmla="*/ 92077 h 429318"/>
              <a:gd name="connsiteX6" fmla="*/ 9110426 w 11150704"/>
              <a:gd name="connsiteY6" fmla="*/ 294551 h 429318"/>
              <a:gd name="connsiteX7" fmla="*/ 7422797 w 11150704"/>
              <a:gd name="connsiteY7" fmla="*/ 418992 h 429318"/>
              <a:gd name="connsiteX8" fmla="*/ 0 w 11150704"/>
              <a:gd name="connsiteY8" fmla="*/ 423002 h 429318"/>
              <a:gd name="connsiteX0" fmla="*/ 11158168 w 11158168"/>
              <a:gd name="connsiteY0" fmla="*/ 238878 h 429318"/>
              <a:gd name="connsiteX1" fmla="*/ 10741450 w 11158168"/>
              <a:gd name="connsiteY1" fmla="*/ 235425 h 429318"/>
              <a:gd name="connsiteX2" fmla="*/ 10554789 w 11158168"/>
              <a:gd name="connsiteY2" fmla="*/ 126911 h 429318"/>
              <a:gd name="connsiteX3" fmla="*/ 10432869 w 11158168"/>
              <a:gd name="connsiteY3" fmla="*/ 22408 h 429318"/>
              <a:gd name="connsiteX4" fmla="*/ 10197738 w 11158168"/>
              <a:gd name="connsiteY4" fmla="*/ 13700 h 429318"/>
              <a:gd name="connsiteX5" fmla="*/ 9875520 w 11158168"/>
              <a:gd name="connsiteY5" fmla="*/ 92077 h 429318"/>
              <a:gd name="connsiteX6" fmla="*/ 9110426 w 11158168"/>
              <a:gd name="connsiteY6" fmla="*/ 294551 h 429318"/>
              <a:gd name="connsiteX7" fmla="*/ 7422797 w 11158168"/>
              <a:gd name="connsiteY7" fmla="*/ 418992 h 429318"/>
              <a:gd name="connsiteX8" fmla="*/ 0 w 11158168"/>
              <a:gd name="connsiteY8" fmla="*/ 423002 h 429318"/>
              <a:gd name="connsiteX0" fmla="*/ 6454802 w 6454802"/>
              <a:gd name="connsiteY0" fmla="*/ 238878 h 426703"/>
              <a:gd name="connsiteX1" fmla="*/ 6038084 w 6454802"/>
              <a:gd name="connsiteY1" fmla="*/ 235425 h 426703"/>
              <a:gd name="connsiteX2" fmla="*/ 5851423 w 6454802"/>
              <a:gd name="connsiteY2" fmla="*/ 126911 h 426703"/>
              <a:gd name="connsiteX3" fmla="*/ 5729503 w 6454802"/>
              <a:gd name="connsiteY3" fmla="*/ 22408 h 426703"/>
              <a:gd name="connsiteX4" fmla="*/ 5494372 w 6454802"/>
              <a:gd name="connsiteY4" fmla="*/ 13700 h 426703"/>
              <a:gd name="connsiteX5" fmla="*/ 5172154 w 6454802"/>
              <a:gd name="connsiteY5" fmla="*/ 92077 h 426703"/>
              <a:gd name="connsiteX6" fmla="*/ 4407060 w 6454802"/>
              <a:gd name="connsiteY6" fmla="*/ 294551 h 426703"/>
              <a:gd name="connsiteX7" fmla="*/ 2719431 w 6454802"/>
              <a:gd name="connsiteY7" fmla="*/ 418992 h 426703"/>
              <a:gd name="connsiteX8" fmla="*/ 0 w 6454802"/>
              <a:gd name="connsiteY8" fmla="*/ 414844 h 426703"/>
              <a:gd name="connsiteX0" fmla="*/ 4386626 w 4386626"/>
              <a:gd name="connsiteY0" fmla="*/ 238878 h 427897"/>
              <a:gd name="connsiteX1" fmla="*/ 3969908 w 4386626"/>
              <a:gd name="connsiteY1" fmla="*/ 235425 h 427897"/>
              <a:gd name="connsiteX2" fmla="*/ 3783247 w 4386626"/>
              <a:gd name="connsiteY2" fmla="*/ 126911 h 427897"/>
              <a:gd name="connsiteX3" fmla="*/ 3661327 w 4386626"/>
              <a:gd name="connsiteY3" fmla="*/ 22408 h 427897"/>
              <a:gd name="connsiteX4" fmla="*/ 3426196 w 4386626"/>
              <a:gd name="connsiteY4" fmla="*/ 13700 h 427897"/>
              <a:gd name="connsiteX5" fmla="*/ 3103978 w 4386626"/>
              <a:gd name="connsiteY5" fmla="*/ 92077 h 427897"/>
              <a:gd name="connsiteX6" fmla="*/ 2338884 w 4386626"/>
              <a:gd name="connsiteY6" fmla="*/ 294551 h 427897"/>
              <a:gd name="connsiteX7" fmla="*/ 651255 w 4386626"/>
              <a:gd name="connsiteY7" fmla="*/ 418992 h 427897"/>
              <a:gd name="connsiteX8" fmla="*/ 0 w 4386626"/>
              <a:gd name="connsiteY8" fmla="*/ 418923 h 427897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0 w 4386626"/>
              <a:gd name="connsiteY7" fmla="*/ 418923 h 418923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1152909 w 4386626"/>
              <a:gd name="connsiteY7" fmla="*/ 367156 h 418923"/>
              <a:gd name="connsiteX8" fmla="*/ 0 w 4386626"/>
              <a:gd name="connsiteY8" fmla="*/ 418923 h 418923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1152909 w 4386626"/>
              <a:gd name="connsiteY7" fmla="*/ 399790 h 418923"/>
              <a:gd name="connsiteX8" fmla="*/ 0 w 4386626"/>
              <a:gd name="connsiteY8" fmla="*/ 418923 h 4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6626" h="418923">
                <a:moveTo>
                  <a:pt x="4386626" y="238878"/>
                </a:moveTo>
                <a:cubicBezTo>
                  <a:pt x="4247720" y="237727"/>
                  <a:pt x="4070471" y="254086"/>
                  <a:pt x="3969908" y="235425"/>
                </a:cubicBezTo>
                <a:cubicBezTo>
                  <a:pt x="3869345" y="216764"/>
                  <a:pt x="3816630" y="161745"/>
                  <a:pt x="3783247" y="126911"/>
                </a:cubicBezTo>
                <a:lnTo>
                  <a:pt x="3661327" y="22408"/>
                </a:lnTo>
                <a:cubicBezTo>
                  <a:pt x="3601819" y="3540"/>
                  <a:pt x="3533602" y="-12426"/>
                  <a:pt x="3426196" y="13700"/>
                </a:cubicBezTo>
                <a:lnTo>
                  <a:pt x="3103978" y="92077"/>
                </a:lnTo>
                <a:lnTo>
                  <a:pt x="2338884" y="294551"/>
                </a:lnTo>
                <a:cubicBezTo>
                  <a:pt x="2013706" y="340397"/>
                  <a:pt x="1542723" y="379061"/>
                  <a:pt x="1152909" y="399790"/>
                </a:cubicBezTo>
                <a:lnTo>
                  <a:pt x="0" y="418923"/>
                </a:lnTo>
              </a:path>
            </a:pathLst>
          </a:custGeom>
          <a:noFill/>
          <a:ln w="57150">
            <a:solidFill>
              <a:srgbClr val="CFB87C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A641FD0-9E5C-44C9-BB3A-A5EB36EABBDB}"/>
              </a:ext>
            </a:extLst>
          </p:cNvPr>
          <p:cNvSpPr/>
          <p:nvPr/>
        </p:nvSpPr>
        <p:spPr>
          <a:xfrm>
            <a:off x="1065538" y="3152453"/>
            <a:ext cx="11034497" cy="449589"/>
          </a:xfrm>
          <a:custGeom>
            <a:avLst/>
            <a:gdLst>
              <a:gd name="connsiteX0" fmla="*/ 11155680 w 11155680"/>
              <a:gd name="connsiteY0" fmla="*/ 0 h 174171"/>
              <a:gd name="connsiteX1" fmla="*/ 10755086 w 11155680"/>
              <a:gd name="connsiteY1" fmla="*/ 0 h 174171"/>
              <a:gd name="connsiteX2" fmla="*/ 10607040 w 11155680"/>
              <a:gd name="connsiteY2" fmla="*/ 26126 h 174171"/>
              <a:gd name="connsiteX3" fmla="*/ 10458994 w 11155680"/>
              <a:gd name="connsiteY3" fmla="*/ 104503 h 174171"/>
              <a:gd name="connsiteX4" fmla="*/ 10363200 w 11155680"/>
              <a:gd name="connsiteY4" fmla="*/ 165463 h 174171"/>
              <a:gd name="connsiteX5" fmla="*/ 10145486 w 11155680"/>
              <a:gd name="connsiteY5" fmla="*/ 174171 h 174171"/>
              <a:gd name="connsiteX6" fmla="*/ 9335589 w 11155680"/>
              <a:gd name="connsiteY6" fmla="*/ 165463 h 174171"/>
              <a:gd name="connsiteX7" fmla="*/ 8900160 w 11155680"/>
              <a:gd name="connsiteY7" fmla="*/ 148046 h 174171"/>
              <a:gd name="connsiteX8" fmla="*/ 0 w 11155680"/>
              <a:gd name="connsiteY8" fmla="*/ 148046 h 174171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48046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48046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5510 h 174493"/>
              <a:gd name="connsiteX0" fmla="*/ 11174341 w 11174341"/>
              <a:gd name="connsiteY0" fmla="*/ 0 h 174493"/>
              <a:gd name="connsiteX1" fmla="*/ 10773747 w 11174341"/>
              <a:gd name="connsiteY1" fmla="*/ 0 h 174493"/>
              <a:gd name="connsiteX2" fmla="*/ 10625701 w 11174341"/>
              <a:gd name="connsiteY2" fmla="*/ 26126 h 174493"/>
              <a:gd name="connsiteX3" fmla="*/ 10477655 w 11174341"/>
              <a:gd name="connsiteY3" fmla="*/ 104503 h 174493"/>
              <a:gd name="connsiteX4" fmla="*/ 10381861 w 11174341"/>
              <a:gd name="connsiteY4" fmla="*/ 165463 h 174493"/>
              <a:gd name="connsiteX5" fmla="*/ 10164147 w 11174341"/>
              <a:gd name="connsiteY5" fmla="*/ 174171 h 174493"/>
              <a:gd name="connsiteX6" fmla="*/ 9354250 w 11174341"/>
              <a:gd name="connsiteY6" fmla="*/ 165463 h 174493"/>
              <a:gd name="connsiteX7" fmla="*/ 8918821 w 11174341"/>
              <a:gd name="connsiteY7" fmla="*/ 148046 h 174493"/>
              <a:gd name="connsiteX8" fmla="*/ 0 w 11174341"/>
              <a:gd name="connsiteY8" fmla="*/ 159242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9242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9242 h 174493"/>
              <a:gd name="connsiteX0" fmla="*/ 11170609 w 11170609"/>
              <a:gd name="connsiteY0" fmla="*/ 0 h 174493"/>
              <a:gd name="connsiteX1" fmla="*/ 10770015 w 11170609"/>
              <a:gd name="connsiteY1" fmla="*/ 0 h 174493"/>
              <a:gd name="connsiteX2" fmla="*/ 10621969 w 11170609"/>
              <a:gd name="connsiteY2" fmla="*/ 26126 h 174493"/>
              <a:gd name="connsiteX3" fmla="*/ 10473923 w 11170609"/>
              <a:gd name="connsiteY3" fmla="*/ 104503 h 174493"/>
              <a:gd name="connsiteX4" fmla="*/ 10378129 w 11170609"/>
              <a:gd name="connsiteY4" fmla="*/ 165463 h 174493"/>
              <a:gd name="connsiteX5" fmla="*/ 10160415 w 11170609"/>
              <a:gd name="connsiteY5" fmla="*/ 174171 h 174493"/>
              <a:gd name="connsiteX6" fmla="*/ 9350518 w 11170609"/>
              <a:gd name="connsiteY6" fmla="*/ 165463 h 174493"/>
              <a:gd name="connsiteX7" fmla="*/ 8915089 w 11170609"/>
              <a:gd name="connsiteY7" fmla="*/ 148046 h 174493"/>
              <a:gd name="connsiteX8" fmla="*/ 0 w 11170609"/>
              <a:gd name="connsiteY8" fmla="*/ 159242 h 174493"/>
              <a:gd name="connsiteX0" fmla="*/ 11144484 w 11144484"/>
              <a:gd name="connsiteY0" fmla="*/ 0 h 174493"/>
              <a:gd name="connsiteX1" fmla="*/ 10743890 w 11144484"/>
              <a:gd name="connsiteY1" fmla="*/ 0 h 174493"/>
              <a:gd name="connsiteX2" fmla="*/ 10595844 w 11144484"/>
              <a:gd name="connsiteY2" fmla="*/ 26126 h 174493"/>
              <a:gd name="connsiteX3" fmla="*/ 10447798 w 11144484"/>
              <a:gd name="connsiteY3" fmla="*/ 104503 h 174493"/>
              <a:gd name="connsiteX4" fmla="*/ 10352004 w 11144484"/>
              <a:gd name="connsiteY4" fmla="*/ 165463 h 174493"/>
              <a:gd name="connsiteX5" fmla="*/ 10134290 w 11144484"/>
              <a:gd name="connsiteY5" fmla="*/ 174171 h 174493"/>
              <a:gd name="connsiteX6" fmla="*/ 9324393 w 11144484"/>
              <a:gd name="connsiteY6" fmla="*/ 165463 h 174493"/>
              <a:gd name="connsiteX7" fmla="*/ 8888964 w 11144484"/>
              <a:gd name="connsiteY7" fmla="*/ 148046 h 174493"/>
              <a:gd name="connsiteX8" fmla="*/ 0 w 11144484"/>
              <a:gd name="connsiteY8" fmla="*/ 159242 h 174493"/>
              <a:gd name="connsiteX0" fmla="*/ 11043713 w 11043713"/>
              <a:gd name="connsiteY0" fmla="*/ 0 h 174493"/>
              <a:gd name="connsiteX1" fmla="*/ 10643119 w 11043713"/>
              <a:gd name="connsiteY1" fmla="*/ 0 h 174493"/>
              <a:gd name="connsiteX2" fmla="*/ 10495073 w 11043713"/>
              <a:gd name="connsiteY2" fmla="*/ 26126 h 174493"/>
              <a:gd name="connsiteX3" fmla="*/ 10347027 w 11043713"/>
              <a:gd name="connsiteY3" fmla="*/ 104503 h 174493"/>
              <a:gd name="connsiteX4" fmla="*/ 10251233 w 11043713"/>
              <a:gd name="connsiteY4" fmla="*/ 165463 h 174493"/>
              <a:gd name="connsiteX5" fmla="*/ 10033519 w 11043713"/>
              <a:gd name="connsiteY5" fmla="*/ 174171 h 174493"/>
              <a:gd name="connsiteX6" fmla="*/ 9223622 w 11043713"/>
              <a:gd name="connsiteY6" fmla="*/ 165463 h 174493"/>
              <a:gd name="connsiteX7" fmla="*/ 8788193 w 11043713"/>
              <a:gd name="connsiteY7" fmla="*/ 148046 h 174493"/>
              <a:gd name="connsiteX8" fmla="*/ 0 w 11043713"/>
              <a:gd name="connsiteY8" fmla="*/ 159242 h 174493"/>
              <a:gd name="connsiteX0" fmla="*/ 11058642 w 11058642"/>
              <a:gd name="connsiteY0" fmla="*/ 0 h 174493"/>
              <a:gd name="connsiteX1" fmla="*/ 10658048 w 11058642"/>
              <a:gd name="connsiteY1" fmla="*/ 0 h 174493"/>
              <a:gd name="connsiteX2" fmla="*/ 10510002 w 11058642"/>
              <a:gd name="connsiteY2" fmla="*/ 26126 h 174493"/>
              <a:gd name="connsiteX3" fmla="*/ 10361956 w 11058642"/>
              <a:gd name="connsiteY3" fmla="*/ 104503 h 174493"/>
              <a:gd name="connsiteX4" fmla="*/ 10266162 w 11058642"/>
              <a:gd name="connsiteY4" fmla="*/ 165463 h 174493"/>
              <a:gd name="connsiteX5" fmla="*/ 10048448 w 11058642"/>
              <a:gd name="connsiteY5" fmla="*/ 174171 h 174493"/>
              <a:gd name="connsiteX6" fmla="*/ 9238551 w 11058642"/>
              <a:gd name="connsiteY6" fmla="*/ 165463 h 174493"/>
              <a:gd name="connsiteX7" fmla="*/ 8803122 w 11058642"/>
              <a:gd name="connsiteY7" fmla="*/ 148046 h 174493"/>
              <a:gd name="connsiteX8" fmla="*/ 0 w 11058642"/>
              <a:gd name="connsiteY8" fmla="*/ 159242 h 174493"/>
              <a:gd name="connsiteX0" fmla="*/ 11062374 w 11062374"/>
              <a:gd name="connsiteY0" fmla="*/ 0 h 174493"/>
              <a:gd name="connsiteX1" fmla="*/ 10661780 w 11062374"/>
              <a:gd name="connsiteY1" fmla="*/ 0 h 174493"/>
              <a:gd name="connsiteX2" fmla="*/ 10513734 w 11062374"/>
              <a:gd name="connsiteY2" fmla="*/ 26126 h 174493"/>
              <a:gd name="connsiteX3" fmla="*/ 10365688 w 11062374"/>
              <a:gd name="connsiteY3" fmla="*/ 104503 h 174493"/>
              <a:gd name="connsiteX4" fmla="*/ 10269894 w 11062374"/>
              <a:gd name="connsiteY4" fmla="*/ 165463 h 174493"/>
              <a:gd name="connsiteX5" fmla="*/ 10052180 w 11062374"/>
              <a:gd name="connsiteY5" fmla="*/ 174171 h 174493"/>
              <a:gd name="connsiteX6" fmla="*/ 9242283 w 11062374"/>
              <a:gd name="connsiteY6" fmla="*/ 165463 h 174493"/>
              <a:gd name="connsiteX7" fmla="*/ 8806854 w 11062374"/>
              <a:gd name="connsiteY7" fmla="*/ 148046 h 174493"/>
              <a:gd name="connsiteX8" fmla="*/ 0 w 11062374"/>
              <a:gd name="connsiteY8" fmla="*/ 159242 h 174493"/>
              <a:gd name="connsiteX0" fmla="*/ 11062374 w 11062374"/>
              <a:gd name="connsiteY0" fmla="*/ 0 h 174493"/>
              <a:gd name="connsiteX1" fmla="*/ 10661780 w 11062374"/>
              <a:gd name="connsiteY1" fmla="*/ 0 h 174493"/>
              <a:gd name="connsiteX2" fmla="*/ 10513734 w 11062374"/>
              <a:gd name="connsiteY2" fmla="*/ 26126 h 174493"/>
              <a:gd name="connsiteX3" fmla="*/ 10365688 w 11062374"/>
              <a:gd name="connsiteY3" fmla="*/ 104503 h 174493"/>
              <a:gd name="connsiteX4" fmla="*/ 10269894 w 11062374"/>
              <a:gd name="connsiteY4" fmla="*/ 165463 h 174493"/>
              <a:gd name="connsiteX5" fmla="*/ 10052180 w 11062374"/>
              <a:gd name="connsiteY5" fmla="*/ 174171 h 174493"/>
              <a:gd name="connsiteX6" fmla="*/ 8806854 w 11062374"/>
              <a:gd name="connsiteY6" fmla="*/ 148046 h 174493"/>
              <a:gd name="connsiteX7" fmla="*/ 0 w 11062374"/>
              <a:gd name="connsiteY7" fmla="*/ 159242 h 174493"/>
              <a:gd name="connsiteX0" fmla="*/ 6391642 w 6391642"/>
              <a:gd name="connsiteY0" fmla="*/ 0 h 174493"/>
              <a:gd name="connsiteX1" fmla="*/ 5991048 w 6391642"/>
              <a:gd name="connsiteY1" fmla="*/ 0 h 174493"/>
              <a:gd name="connsiteX2" fmla="*/ 5843002 w 6391642"/>
              <a:gd name="connsiteY2" fmla="*/ 26126 h 174493"/>
              <a:gd name="connsiteX3" fmla="*/ 5694956 w 6391642"/>
              <a:gd name="connsiteY3" fmla="*/ 104503 h 174493"/>
              <a:gd name="connsiteX4" fmla="*/ 5599162 w 6391642"/>
              <a:gd name="connsiteY4" fmla="*/ 165463 h 174493"/>
              <a:gd name="connsiteX5" fmla="*/ 5381448 w 6391642"/>
              <a:gd name="connsiteY5" fmla="*/ 174171 h 174493"/>
              <a:gd name="connsiteX6" fmla="*/ 4136122 w 6391642"/>
              <a:gd name="connsiteY6" fmla="*/ 148046 h 174493"/>
              <a:gd name="connsiteX7" fmla="*/ 0 w 6391642"/>
              <a:gd name="connsiteY7" fmla="*/ 151083 h 174493"/>
              <a:gd name="connsiteX0" fmla="*/ 4250040 w 4250040"/>
              <a:gd name="connsiteY0" fmla="*/ 0 h 174493"/>
              <a:gd name="connsiteX1" fmla="*/ 3849446 w 4250040"/>
              <a:gd name="connsiteY1" fmla="*/ 0 h 174493"/>
              <a:gd name="connsiteX2" fmla="*/ 3701400 w 4250040"/>
              <a:gd name="connsiteY2" fmla="*/ 26126 h 174493"/>
              <a:gd name="connsiteX3" fmla="*/ 3553354 w 4250040"/>
              <a:gd name="connsiteY3" fmla="*/ 104503 h 174493"/>
              <a:gd name="connsiteX4" fmla="*/ 3457560 w 4250040"/>
              <a:gd name="connsiteY4" fmla="*/ 165463 h 174493"/>
              <a:gd name="connsiteX5" fmla="*/ 3239846 w 4250040"/>
              <a:gd name="connsiteY5" fmla="*/ 174171 h 174493"/>
              <a:gd name="connsiteX6" fmla="*/ 1994520 w 4250040"/>
              <a:gd name="connsiteY6" fmla="*/ 148046 h 174493"/>
              <a:gd name="connsiteX7" fmla="*/ 0 w 4250040"/>
              <a:gd name="connsiteY7" fmla="*/ 142924 h 174493"/>
              <a:gd name="connsiteX0" fmla="*/ 4270436 w 4270436"/>
              <a:gd name="connsiteY0" fmla="*/ 0 h 174493"/>
              <a:gd name="connsiteX1" fmla="*/ 3869842 w 4270436"/>
              <a:gd name="connsiteY1" fmla="*/ 0 h 174493"/>
              <a:gd name="connsiteX2" fmla="*/ 3721796 w 4270436"/>
              <a:gd name="connsiteY2" fmla="*/ 26126 h 174493"/>
              <a:gd name="connsiteX3" fmla="*/ 3573750 w 4270436"/>
              <a:gd name="connsiteY3" fmla="*/ 104503 h 174493"/>
              <a:gd name="connsiteX4" fmla="*/ 3477956 w 4270436"/>
              <a:gd name="connsiteY4" fmla="*/ 165463 h 174493"/>
              <a:gd name="connsiteX5" fmla="*/ 3260242 w 4270436"/>
              <a:gd name="connsiteY5" fmla="*/ 174171 h 174493"/>
              <a:gd name="connsiteX6" fmla="*/ 2014916 w 4270436"/>
              <a:gd name="connsiteY6" fmla="*/ 148046 h 174493"/>
              <a:gd name="connsiteX7" fmla="*/ 0 w 4270436"/>
              <a:gd name="connsiteY7" fmla="*/ 151082 h 174493"/>
              <a:gd name="connsiteX0" fmla="*/ 4282674 w 4282674"/>
              <a:gd name="connsiteY0" fmla="*/ 0 h 174493"/>
              <a:gd name="connsiteX1" fmla="*/ 3882080 w 4282674"/>
              <a:gd name="connsiteY1" fmla="*/ 0 h 174493"/>
              <a:gd name="connsiteX2" fmla="*/ 3734034 w 4282674"/>
              <a:gd name="connsiteY2" fmla="*/ 26126 h 174493"/>
              <a:gd name="connsiteX3" fmla="*/ 3585988 w 4282674"/>
              <a:gd name="connsiteY3" fmla="*/ 104503 h 174493"/>
              <a:gd name="connsiteX4" fmla="*/ 3490194 w 4282674"/>
              <a:gd name="connsiteY4" fmla="*/ 165463 h 174493"/>
              <a:gd name="connsiteX5" fmla="*/ 3272480 w 4282674"/>
              <a:gd name="connsiteY5" fmla="*/ 174171 h 174493"/>
              <a:gd name="connsiteX6" fmla="*/ 2027154 w 4282674"/>
              <a:gd name="connsiteY6" fmla="*/ 148046 h 174493"/>
              <a:gd name="connsiteX7" fmla="*/ 0 w 4282674"/>
              <a:gd name="connsiteY7" fmla="*/ 151082 h 17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2674" h="174493">
                <a:moveTo>
                  <a:pt x="4282674" y="0"/>
                </a:moveTo>
                <a:lnTo>
                  <a:pt x="3882080" y="0"/>
                </a:lnTo>
                <a:cubicBezTo>
                  <a:pt x="3790640" y="4354"/>
                  <a:pt x="3783383" y="8709"/>
                  <a:pt x="3734034" y="26126"/>
                </a:cubicBezTo>
                <a:cubicBezTo>
                  <a:pt x="3684685" y="43543"/>
                  <a:pt x="3626628" y="81280"/>
                  <a:pt x="3585988" y="104503"/>
                </a:cubicBezTo>
                <a:cubicBezTo>
                  <a:pt x="3545348" y="127726"/>
                  <a:pt x="3542445" y="153852"/>
                  <a:pt x="3490194" y="165463"/>
                </a:cubicBezTo>
                <a:cubicBezTo>
                  <a:pt x="3437943" y="177074"/>
                  <a:pt x="3443748" y="174171"/>
                  <a:pt x="3272480" y="174171"/>
                </a:cubicBezTo>
                <a:cubicBezTo>
                  <a:pt x="2857371" y="165463"/>
                  <a:pt x="2572567" y="151894"/>
                  <a:pt x="2027154" y="148046"/>
                </a:cubicBezTo>
                <a:lnTo>
                  <a:pt x="0" y="151082"/>
                </a:lnTo>
              </a:path>
            </a:pathLst>
          </a:custGeom>
          <a:noFill/>
          <a:ln w="57150">
            <a:solidFill>
              <a:srgbClr val="CFB87C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055D98-C87D-400A-80CF-18F00CE76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82704"/>
            <a:ext cx="7315200" cy="606425"/>
          </a:xfrm>
        </p:spPr>
        <p:txBody>
          <a:bodyPr anchor="b"/>
          <a:lstStyle>
            <a:lvl1pPr marL="0" indent="0">
              <a:buNone/>
              <a:defRPr b="1" i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7533109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8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</p:spTree>
    <p:extLst>
      <p:ext uri="{BB962C8B-B14F-4D97-AF65-F5344CB8AC3E}">
        <p14:creationId xmlns:p14="http://schemas.microsoft.com/office/powerpoint/2010/main" val="2694986985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8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</p:spTree>
    <p:extLst>
      <p:ext uri="{BB962C8B-B14F-4D97-AF65-F5344CB8AC3E}">
        <p14:creationId xmlns:p14="http://schemas.microsoft.com/office/powerpoint/2010/main" val="3535558230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8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</p:spTree>
    <p:extLst>
      <p:ext uri="{BB962C8B-B14F-4D97-AF65-F5344CB8AC3E}">
        <p14:creationId xmlns:p14="http://schemas.microsoft.com/office/powerpoint/2010/main" val="2411876728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159D-4A37-4505-B16A-3C77227D8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891862"/>
            <a:ext cx="7315201" cy="125805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68CA4-1DB2-46E5-9E9A-42E3FCBAC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9829801" cy="1655762"/>
          </a:xfrm>
        </p:spPr>
        <p:txBody>
          <a:bodyPr/>
          <a:lstStyle>
            <a:lvl1pPr marL="0" indent="0" algn="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CFC7-62DC-448D-B15F-A45B062A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20C97-4032-4B29-A1C5-638AC1B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6B85-CCB6-4A3E-8106-DAB39566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D66952-5E8D-445D-B639-6AE7D07284C2}"/>
              </a:ext>
            </a:extLst>
          </p:cNvPr>
          <p:cNvGrpSpPr/>
          <p:nvPr/>
        </p:nvGrpSpPr>
        <p:grpSpPr>
          <a:xfrm>
            <a:off x="6220611" y="2495401"/>
            <a:ext cx="4190963" cy="940761"/>
            <a:chOff x="4489635" y="858690"/>
            <a:chExt cx="3157118" cy="70869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33BF4C-375E-472C-8F0C-9CA3E39CDDB0}"/>
                </a:ext>
              </a:extLst>
            </p:cNvPr>
            <p:cNvSpPr/>
            <p:nvPr userDrawn="1"/>
          </p:nvSpPr>
          <p:spPr>
            <a:xfrm>
              <a:off x="4489635" y="858690"/>
              <a:ext cx="3157118" cy="708691"/>
            </a:xfrm>
            <a:custGeom>
              <a:avLst/>
              <a:gdLst>
                <a:gd name="connsiteX0" fmla="*/ 5777070 w 5777070"/>
                <a:gd name="connsiteY0" fmla="*/ 357282 h 835677"/>
                <a:gd name="connsiteX1" fmla="*/ 5728625 w 5777070"/>
                <a:gd name="connsiteY1" fmla="*/ 211947 h 835677"/>
                <a:gd name="connsiteX2" fmla="*/ 5613568 w 5777070"/>
                <a:gd name="connsiteY2" fmla="*/ 133224 h 835677"/>
                <a:gd name="connsiteX3" fmla="*/ 5528789 w 5777070"/>
                <a:gd name="connsiteY3" fmla="*/ 121113 h 835677"/>
                <a:gd name="connsiteX4" fmla="*/ 5450066 w 5777070"/>
                <a:gd name="connsiteY4" fmla="*/ 48445 h 835677"/>
                <a:gd name="connsiteX5" fmla="*/ 5298676 w 5777070"/>
                <a:gd name="connsiteY5" fmla="*/ 0 h 835677"/>
                <a:gd name="connsiteX6" fmla="*/ 5086728 w 5777070"/>
                <a:gd name="connsiteY6" fmla="*/ 42389 h 835677"/>
                <a:gd name="connsiteX7" fmla="*/ 4923226 w 5777070"/>
                <a:gd name="connsiteY7" fmla="*/ 163502 h 835677"/>
                <a:gd name="connsiteX8" fmla="*/ 4662834 w 5777070"/>
                <a:gd name="connsiteY8" fmla="*/ 302781 h 835677"/>
                <a:gd name="connsiteX9" fmla="*/ 4251052 w 5777070"/>
                <a:gd name="connsiteY9" fmla="*/ 448117 h 835677"/>
                <a:gd name="connsiteX10" fmla="*/ 3451709 w 5777070"/>
                <a:gd name="connsiteY10" fmla="*/ 623730 h 835677"/>
                <a:gd name="connsiteX11" fmla="*/ 968901 w 5777070"/>
                <a:gd name="connsiteY11" fmla="*/ 696397 h 835677"/>
                <a:gd name="connsiteX12" fmla="*/ 0 w 5777070"/>
                <a:gd name="connsiteY12" fmla="*/ 738787 h 835677"/>
                <a:gd name="connsiteX13" fmla="*/ 0 w 5777070"/>
                <a:gd name="connsiteY13" fmla="*/ 799343 h 835677"/>
                <a:gd name="connsiteX14" fmla="*/ 4232885 w 5777070"/>
                <a:gd name="connsiteY14" fmla="*/ 781176 h 835677"/>
                <a:gd name="connsiteX15" fmla="*/ 4717335 w 5777070"/>
                <a:gd name="connsiteY15" fmla="*/ 811454 h 835677"/>
                <a:gd name="connsiteX16" fmla="*/ 4868726 w 5777070"/>
                <a:gd name="connsiteY16" fmla="*/ 835677 h 835677"/>
                <a:gd name="connsiteX17" fmla="*/ 5207841 w 5777070"/>
                <a:gd name="connsiteY17" fmla="*/ 817510 h 835677"/>
                <a:gd name="connsiteX18" fmla="*/ 5383454 w 5777070"/>
                <a:gd name="connsiteY18" fmla="*/ 781176 h 835677"/>
                <a:gd name="connsiteX19" fmla="*/ 5498511 w 5777070"/>
                <a:gd name="connsiteY19" fmla="*/ 702453 h 835677"/>
                <a:gd name="connsiteX20" fmla="*/ 5613568 w 5777070"/>
                <a:gd name="connsiteY20" fmla="*/ 672175 h 835677"/>
                <a:gd name="connsiteX21" fmla="*/ 5740736 w 5777070"/>
                <a:gd name="connsiteY21" fmla="*/ 508673 h 835677"/>
                <a:gd name="connsiteX22" fmla="*/ 5777070 w 5777070"/>
                <a:gd name="connsiteY22" fmla="*/ 357282 h 835677"/>
                <a:gd name="connsiteX0" fmla="*/ 5777070 w 5777070"/>
                <a:gd name="connsiteY0" fmla="*/ 357326 h 835721"/>
                <a:gd name="connsiteX1" fmla="*/ 5728625 w 5777070"/>
                <a:gd name="connsiteY1" fmla="*/ 211991 h 835721"/>
                <a:gd name="connsiteX2" fmla="*/ 5613568 w 5777070"/>
                <a:gd name="connsiteY2" fmla="*/ 133268 h 835721"/>
                <a:gd name="connsiteX3" fmla="*/ 5528789 w 5777070"/>
                <a:gd name="connsiteY3" fmla="*/ 121157 h 835721"/>
                <a:gd name="connsiteX4" fmla="*/ 5450066 w 5777070"/>
                <a:gd name="connsiteY4" fmla="*/ 48489 h 835721"/>
                <a:gd name="connsiteX5" fmla="*/ 5298676 w 5777070"/>
                <a:gd name="connsiteY5" fmla="*/ 44 h 835721"/>
                <a:gd name="connsiteX6" fmla="*/ 5086728 w 5777070"/>
                <a:gd name="connsiteY6" fmla="*/ 42433 h 835721"/>
                <a:gd name="connsiteX7" fmla="*/ 4923226 w 5777070"/>
                <a:gd name="connsiteY7" fmla="*/ 163546 h 835721"/>
                <a:gd name="connsiteX8" fmla="*/ 4662834 w 5777070"/>
                <a:gd name="connsiteY8" fmla="*/ 302825 h 835721"/>
                <a:gd name="connsiteX9" fmla="*/ 4251052 w 5777070"/>
                <a:gd name="connsiteY9" fmla="*/ 448161 h 835721"/>
                <a:gd name="connsiteX10" fmla="*/ 3451709 w 5777070"/>
                <a:gd name="connsiteY10" fmla="*/ 623774 h 835721"/>
                <a:gd name="connsiteX11" fmla="*/ 968901 w 5777070"/>
                <a:gd name="connsiteY11" fmla="*/ 696441 h 835721"/>
                <a:gd name="connsiteX12" fmla="*/ 0 w 5777070"/>
                <a:gd name="connsiteY12" fmla="*/ 738831 h 835721"/>
                <a:gd name="connsiteX13" fmla="*/ 0 w 5777070"/>
                <a:gd name="connsiteY13" fmla="*/ 799387 h 835721"/>
                <a:gd name="connsiteX14" fmla="*/ 4232885 w 5777070"/>
                <a:gd name="connsiteY14" fmla="*/ 781220 h 835721"/>
                <a:gd name="connsiteX15" fmla="*/ 4717335 w 5777070"/>
                <a:gd name="connsiteY15" fmla="*/ 811498 h 835721"/>
                <a:gd name="connsiteX16" fmla="*/ 4868726 w 5777070"/>
                <a:gd name="connsiteY16" fmla="*/ 835721 h 835721"/>
                <a:gd name="connsiteX17" fmla="*/ 5207841 w 5777070"/>
                <a:gd name="connsiteY17" fmla="*/ 817554 h 835721"/>
                <a:gd name="connsiteX18" fmla="*/ 5383454 w 5777070"/>
                <a:gd name="connsiteY18" fmla="*/ 781220 h 835721"/>
                <a:gd name="connsiteX19" fmla="*/ 5498511 w 5777070"/>
                <a:gd name="connsiteY19" fmla="*/ 702497 h 835721"/>
                <a:gd name="connsiteX20" fmla="*/ 5613568 w 5777070"/>
                <a:gd name="connsiteY20" fmla="*/ 672219 h 835721"/>
                <a:gd name="connsiteX21" fmla="*/ 5740736 w 5777070"/>
                <a:gd name="connsiteY21" fmla="*/ 508717 h 835721"/>
                <a:gd name="connsiteX22" fmla="*/ 5777070 w 5777070"/>
                <a:gd name="connsiteY22" fmla="*/ 357326 h 835721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6578"/>
                <a:gd name="connsiteX1" fmla="*/ 5728625 w 5777301"/>
                <a:gd name="connsiteY1" fmla="*/ 212097 h 836578"/>
                <a:gd name="connsiteX2" fmla="*/ 5613568 w 5777301"/>
                <a:gd name="connsiteY2" fmla="*/ 133374 h 836578"/>
                <a:gd name="connsiteX3" fmla="*/ 5528789 w 5777301"/>
                <a:gd name="connsiteY3" fmla="*/ 121263 h 836578"/>
                <a:gd name="connsiteX4" fmla="*/ 5450066 w 5777301"/>
                <a:gd name="connsiteY4" fmla="*/ 48595 h 836578"/>
                <a:gd name="connsiteX5" fmla="*/ 5298676 w 5777301"/>
                <a:gd name="connsiteY5" fmla="*/ 150 h 836578"/>
                <a:gd name="connsiteX6" fmla="*/ 5086728 w 5777301"/>
                <a:gd name="connsiteY6" fmla="*/ 42539 h 836578"/>
                <a:gd name="connsiteX7" fmla="*/ 4923226 w 5777301"/>
                <a:gd name="connsiteY7" fmla="*/ 163652 h 836578"/>
                <a:gd name="connsiteX8" fmla="*/ 4662834 w 5777301"/>
                <a:gd name="connsiteY8" fmla="*/ 302931 h 836578"/>
                <a:gd name="connsiteX9" fmla="*/ 4251052 w 5777301"/>
                <a:gd name="connsiteY9" fmla="*/ 448267 h 836578"/>
                <a:gd name="connsiteX10" fmla="*/ 3451709 w 5777301"/>
                <a:gd name="connsiteY10" fmla="*/ 623880 h 836578"/>
                <a:gd name="connsiteX11" fmla="*/ 968901 w 5777301"/>
                <a:gd name="connsiteY11" fmla="*/ 696547 h 836578"/>
                <a:gd name="connsiteX12" fmla="*/ 0 w 5777301"/>
                <a:gd name="connsiteY12" fmla="*/ 738937 h 836578"/>
                <a:gd name="connsiteX13" fmla="*/ 0 w 5777301"/>
                <a:gd name="connsiteY13" fmla="*/ 799493 h 836578"/>
                <a:gd name="connsiteX14" fmla="*/ 4232885 w 5777301"/>
                <a:gd name="connsiteY14" fmla="*/ 781326 h 836578"/>
                <a:gd name="connsiteX15" fmla="*/ 4584111 w 5777301"/>
                <a:gd name="connsiteY15" fmla="*/ 793437 h 836578"/>
                <a:gd name="connsiteX16" fmla="*/ 4868726 w 5777301"/>
                <a:gd name="connsiteY16" fmla="*/ 835827 h 836578"/>
                <a:gd name="connsiteX17" fmla="*/ 5207841 w 5777301"/>
                <a:gd name="connsiteY17" fmla="*/ 817660 h 836578"/>
                <a:gd name="connsiteX18" fmla="*/ 5383454 w 5777301"/>
                <a:gd name="connsiteY18" fmla="*/ 781326 h 836578"/>
                <a:gd name="connsiteX19" fmla="*/ 5498511 w 5777301"/>
                <a:gd name="connsiteY19" fmla="*/ 702603 h 836578"/>
                <a:gd name="connsiteX20" fmla="*/ 5613568 w 5777301"/>
                <a:gd name="connsiteY20" fmla="*/ 672325 h 836578"/>
                <a:gd name="connsiteX21" fmla="*/ 5740736 w 5777301"/>
                <a:gd name="connsiteY21" fmla="*/ 508823 h 836578"/>
                <a:gd name="connsiteX22" fmla="*/ 5777070 w 5777301"/>
                <a:gd name="connsiteY22" fmla="*/ 357432 h 836578"/>
                <a:gd name="connsiteX0" fmla="*/ 5777070 w 5777301"/>
                <a:gd name="connsiteY0" fmla="*/ 357432 h 837217"/>
                <a:gd name="connsiteX1" fmla="*/ 5728625 w 5777301"/>
                <a:gd name="connsiteY1" fmla="*/ 212097 h 837217"/>
                <a:gd name="connsiteX2" fmla="*/ 5613568 w 5777301"/>
                <a:gd name="connsiteY2" fmla="*/ 133374 h 837217"/>
                <a:gd name="connsiteX3" fmla="*/ 5528789 w 5777301"/>
                <a:gd name="connsiteY3" fmla="*/ 121263 h 837217"/>
                <a:gd name="connsiteX4" fmla="*/ 5450066 w 5777301"/>
                <a:gd name="connsiteY4" fmla="*/ 48595 h 837217"/>
                <a:gd name="connsiteX5" fmla="*/ 5298676 w 5777301"/>
                <a:gd name="connsiteY5" fmla="*/ 150 h 837217"/>
                <a:gd name="connsiteX6" fmla="*/ 5086728 w 5777301"/>
                <a:gd name="connsiteY6" fmla="*/ 42539 h 837217"/>
                <a:gd name="connsiteX7" fmla="*/ 4923226 w 5777301"/>
                <a:gd name="connsiteY7" fmla="*/ 163652 h 837217"/>
                <a:gd name="connsiteX8" fmla="*/ 4662834 w 5777301"/>
                <a:gd name="connsiteY8" fmla="*/ 302931 h 837217"/>
                <a:gd name="connsiteX9" fmla="*/ 4251052 w 5777301"/>
                <a:gd name="connsiteY9" fmla="*/ 448267 h 837217"/>
                <a:gd name="connsiteX10" fmla="*/ 3451709 w 5777301"/>
                <a:gd name="connsiteY10" fmla="*/ 623880 h 837217"/>
                <a:gd name="connsiteX11" fmla="*/ 968901 w 5777301"/>
                <a:gd name="connsiteY11" fmla="*/ 696547 h 837217"/>
                <a:gd name="connsiteX12" fmla="*/ 0 w 5777301"/>
                <a:gd name="connsiteY12" fmla="*/ 738937 h 837217"/>
                <a:gd name="connsiteX13" fmla="*/ 0 w 5777301"/>
                <a:gd name="connsiteY13" fmla="*/ 799493 h 837217"/>
                <a:gd name="connsiteX14" fmla="*/ 4232885 w 5777301"/>
                <a:gd name="connsiteY14" fmla="*/ 781326 h 837217"/>
                <a:gd name="connsiteX15" fmla="*/ 4868726 w 5777301"/>
                <a:gd name="connsiteY15" fmla="*/ 835827 h 837217"/>
                <a:gd name="connsiteX16" fmla="*/ 5207841 w 5777301"/>
                <a:gd name="connsiteY16" fmla="*/ 817660 h 837217"/>
                <a:gd name="connsiteX17" fmla="*/ 5383454 w 5777301"/>
                <a:gd name="connsiteY17" fmla="*/ 781326 h 837217"/>
                <a:gd name="connsiteX18" fmla="*/ 5498511 w 5777301"/>
                <a:gd name="connsiteY18" fmla="*/ 702603 h 837217"/>
                <a:gd name="connsiteX19" fmla="*/ 5613568 w 5777301"/>
                <a:gd name="connsiteY19" fmla="*/ 672325 h 837217"/>
                <a:gd name="connsiteX20" fmla="*/ 5740736 w 5777301"/>
                <a:gd name="connsiteY20" fmla="*/ 508823 h 837217"/>
                <a:gd name="connsiteX21" fmla="*/ 5777070 w 5777301"/>
                <a:gd name="connsiteY21" fmla="*/ 357432 h 837217"/>
                <a:gd name="connsiteX0" fmla="*/ 6071328 w 6071559"/>
                <a:gd name="connsiteY0" fmla="*/ 357432 h 836578"/>
                <a:gd name="connsiteX1" fmla="*/ 6022883 w 6071559"/>
                <a:gd name="connsiteY1" fmla="*/ 212097 h 836578"/>
                <a:gd name="connsiteX2" fmla="*/ 5907826 w 6071559"/>
                <a:gd name="connsiteY2" fmla="*/ 133374 h 836578"/>
                <a:gd name="connsiteX3" fmla="*/ 5823047 w 6071559"/>
                <a:gd name="connsiteY3" fmla="*/ 121263 h 836578"/>
                <a:gd name="connsiteX4" fmla="*/ 5744324 w 6071559"/>
                <a:gd name="connsiteY4" fmla="*/ 48595 h 836578"/>
                <a:gd name="connsiteX5" fmla="*/ 5592934 w 6071559"/>
                <a:gd name="connsiteY5" fmla="*/ 150 h 836578"/>
                <a:gd name="connsiteX6" fmla="*/ 5380986 w 6071559"/>
                <a:gd name="connsiteY6" fmla="*/ 42539 h 836578"/>
                <a:gd name="connsiteX7" fmla="*/ 5217484 w 6071559"/>
                <a:gd name="connsiteY7" fmla="*/ 163652 h 836578"/>
                <a:gd name="connsiteX8" fmla="*/ 4957092 w 6071559"/>
                <a:gd name="connsiteY8" fmla="*/ 302931 h 836578"/>
                <a:gd name="connsiteX9" fmla="*/ 4545310 w 6071559"/>
                <a:gd name="connsiteY9" fmla="*/ 448267 h 836578"/>
                <a:gd name="connsiteX10" fmla="*/ 3745967 w 6071559"/>
                <a:gd name="connsiteY10" fmla="*/ 623880 h 836578"/>
                <a:gd name="connsiteX11" fmla="*/ 1263159 w 6071559"/>
                <a:gd name="connsiteY11" fmla="*/ 696547 h 836578"/>
                <a:gd name="connsiteX12" fmla="*/ 294258 w 6071559"/>
                <a:gd name="connsiteY12" fmla="*/ 738937 h 836578"/>
                <a:gd name="connsiteX13" fmla="*/ 294258 w 6071559"/>
                <a:gd name="connsiteY13" fmla="*/ 799493 h 836578"/>
                <a:gd name="connsiteX14" fmla="*/ 4266751 w 6071559"/>
                <a:gd name="connsiteY14" fmla="*/ 793437 h 836578"/>
                <a:gd name="connsiteX15" fmla="*/ 5162984 w 6071559"/>
                <a:gd name="connsiteY15" fmla="*/ 835827 h 836578"/>
                <a:gd name="connsiteX16" fmla="*/ 5502099 w 6071559"/>
                <a:gd name="connsiteY16" fmla="*/ 817660 h 836578"/>
                <a:gd name="connsiteX17" fmla="*/ 5677712 w 6071559"/>
                <a:gd name="connsiteY17" fmla="*/ 781326 h 836578"/>
                <a:gd name="connsiteX18" fmla="*/ 5792769 w 6071559"/>
                <a:gd name="connsiteY18" fmla="*/ 702603 h 836578"/>
                <a:gd name="connsiteX19" fmla="*/ 5907826 w 6071559"/>
                <a:gd name="connsiteY19" fmla="*/ 672325 h 836578"/>
                <a:gd name="connsiteX20" fmla="*/ 6034994 w 6071559"/>
                <a:gd name="connsiteY20" fmla="*/ 508823 h 836578"/>
                <a:gd name="connsiteX21" fmla="*/ 6071328 w 6071559"/>
                <a:gd name="connsiteY21" fmla="*/ 357432 h 836578"/>
                <a:gd name="connsiteX0" fmla="*/ 6071328 w 6071559"/>
                <a:gd name="connsiteY0" fmla="*/ 357432 h 836578"/>
                <a:gd name="connsiteX1" fmla="*/ 6022883 w 6071559"/>
                <a:gd name="connsiteY1" fmla="*/ 212097 h 836578"/>
                <a:gd name="connsiteX2" fmla="*/ 5907826 w 6071559"/>
                <a:gd name="connsiteY2" fmla="*/ 133374 h 836578"/>
                <a:gd name="connsiteX3" fmla="*/ 5823047 w 6071559"/>
                <a:gd name="connsiteY3" fmla="*/ 121263 h 836578"/>
                <a:gd name="connsiteX4" fmla="*/ 5744324 w 6071559"/>
                <a:gd name="connsiteY4" fmla="*/ 48595 h 836578"/>
                <a:gd name="connsiteX5" fmla="*/ 5592934 w 6071559"/>
                <a:gd name="connsiteY5" fmla="*/ 150 h 836578"/>
                <a:gd name="connsiteX6" fmla="*/ 5380986 w 6071559"/>
                <a:gd name="connsiteY6" fmla="*/ 42539 h 836578"/>
                <a:gd name="connsiteX7" fmla="*/ 5217484 w 6071559"/>
                <a:gd name="connsiteY7" fmla="*/ 163652 h 836578"/>
                <a:gd name="connsiteX8" fmla="*/ 4521086 w 6071559"/>
                <a:gd name="connsiteY8" fmla="*/ 315042 h 836578"/>
                <a:gd name="connsiteX9" fmla="*/ 4545310 w 6071559"/>
                <a:gd name="connsiteY9" fmla="*/ 448267 h 836578"/>
                <a:gd name="connsiteX10" fmla="*/ 3745967 w 6071559"/>
                <a:gd name="connsiteY10" fmla="*/ 623880 h 836578"/>
                <a:gd name="connsiteX11" fmla="*/ 1263159 w 6071559"/>
                <a:gd name="connsiteY11" fmla="*/ 696547 h 836578"/>
                <a:gd name="connsiteX12" fmla="*/ 294258 w 6071559"/>
                <a:gd name="connsiteY12" fmla="*/ 738937 h 836578"/>
                <a:gd name="connsiteX13" fmla="*/ 294258 w 6071559"/>
                <a:gd name="connsiteY13" fmla="*/ 799493 h 836578"/>
                <a:gd name="connsiteX14" fmla="*/ 4266751 w 6071559"/>
                <a:gd name="connsiteY14" fmla="*/ 793437 h 836578"/>
                <a:gd name="connsiteX15" fmla="*/ 5162984 w 6071559"/>
                <a:gd name="connsiteY15" fmla="*/ 835827 h 836578"/>
                <a:gd name="connsiteX16" fmla="*/ 5502099 w 6071559"/>
                <a:gd name="connsiteY16" fmla="*/ 817660 h 836578"/>
                <a:gd name="connsiteX17" fmla="*/ 5677712 w 6071559"/>
                <a:gd name="connsiteY17" fmla="*/ 781326 h 836578"/>
                <a:gd name="connsiteX18" fmla="*/ 5792769 w 6071559"/>
                <a:gd name="connsiteY18" fmla="*/ 702603 h 836578"/>
                <a:gd name="connsiteX19" fmla="*/ 5907826 w 6071559"/>
                <a:gd name="connsiteY19" fmla="*/ 672325 h 836578"/>
                <a:gd name="connsiteX20" fmla="*/ 6034994 w 6071559"/>
                <a:gd name="connsiteY20" fmla="*/ 508823 h 836578"/>
                <a:gd name="connsiteX21" fmla="*/ 6071328 w 6071559"/>
                <a:gd name="connsiteY21" fmla="*/ 357432 h 836578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5217484 w 6071559"/>
                <a:gd name="connsiteY7" fmla="*/ 164421 h 837347"/>
                <a:gd name="connsiteX8" fmla="*/ 4521086 w 6071559"/>
                <a:gd name="connsiteY8" fmla="*/ 315811 h 837347"/>
                <a:gd name="connsiteX9" fmla="*/ 4545310 w 6071559"/>
                <a:gd name="connsiteY9" fmla="*/ 449036 h 837347"/>
                <a:gd name="connsiteX10" fmla="*/ 3745967 w 6071559"/>
                <a:gd name="connsiteY10" fmla="*/ 624649 h 837347"/>
                <a:gd name="connsiteX11" fmla="*/ 1263159 w 6071559"/>
                <a:gd name="connsiteY11" fmla="*/ 697316 h 837347"/>
                <a:gd name="connsiteX12" fmla="*/ 294258 w 6071559"/>
                <a:gd name="connsiteY12" fmla="*/ 739706 h 837347"/>
                <a:gd name="connsiteX13" fmla="*/ 294258 w 6071559"/>
                <a:gd name="connsiteY13" fmla="*/ 800262 h 837347"/>
                <a:gd name="connsiteX14" fmla="*/ 4266751 w 6071559"/>
                <a:gd name="connsiteY14" fmla="*/ 794206 h 837347"/>
                <a:gd name="connsiteX15" fmla="*/ 5162984 w 6071559"/>
                <a:gd name="connsiteY15" fmla="*/ 836596 h 837347"/>
                <a:gd name="connsiteX16" fmla="*/ 5502099 w 6071559"/>
                <a:gd name="connsiteY16" fmla="*/ 818429 h 837347"/>
                <a:gd name="connsiteX17" fmla="*/ 5677712 w 6071559"/>
                <a:gd name="connsiteY17" fmla="*/ 782095 h 837347"/>
                <a:gd name="connsiteX18" fmla="*/ 5792769 w 6071559"/>
                <a:gd name="connsiteY18" fmla="*/ 703372 h 837347"/>
                <a:gd name="connsiteX19" fmla="*/ 5907826 w 6071559"/>
                <a:gd name="connsiteY19" fmla="*/ 673094 h 837347"/>
                <a:gd name="connsiteX20" fmla="*/ 6034994 w 6071559"/>
                <a:gd name="connsiteY20" fmla="*/ 509592 h 837347"/>
                <a:gd name="connsiteX21" fmla="*/ 6071328 w 6071559"/>
                <a:gd name="connsiteY21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4545310 w 6071559"/>
                <a:gd name="connsiteY8" fmla="*/ 449036 h 837347"/>
                <a:gd name="connsiteX9" fmla="*/ 3745967 w 6071559"/>
                <a:gd name="connsiteY9" fmla="*/ 624649 h 837347"/>
                <a:gd name="connsiteX10" fmla="*/ 1263159 w 6071559"/>
                <a:gd name="connsiteY10" fmla="*/ 697316 h 837347"/>
                <a:gd name="connsiteX11" fmla="*/ 294258 w 6071559"/>
                <a:gd name="connsiteY11" fmla="*/ 739706 h 837347"/>
                <a:gd name="connsiteX12" fmla="*/ 294258 w 6071559"/>
                <a:gd name="connsiteY12" fmla="*/ 800262 h 837347"/>
                <a:gd name="connsiteX13" fmla="*/ 4266751 w 6071559"/>
                <a:gd name="connsiteY13" fmla="*/ 794206 h 837347"/>
                <a:gd name="connsiteX14" fmla="*/ 5162984 w 6071559"/>
                <a:gd name="connsiteY14" fmla="*/ 836596 h 837347"/>
                <a:gd name="connsiteX15" fmla="*/ 5502099 w 6071559"/>
                <a:gd name="connsiteY15" fmla="*/ 818429 h 837347"/>
                <a:gd name="connsiteX16" fmla="*/ 5677712 w 6071559"/>
                <a:gd name="connsiteY16" fmla="*/ 782095 h 837347"/>
                <a:gd name="connsiteX17" fmla="*/ 5792769 w 6071559"/>
                <a:gd name="connsiteY17" fmla="*/ 703372 h 837347"/>
                <a:gd name="connsiteX18" fmla="*/ 5907826 w 6071559"/>
                <a:gd name="connsiteY18" fmla="*/ 673094 h 837347"/>
                <a:gd name="connsiteX19" fmla="*/ 6034994 w 6071559"/>
                <a:gd name="connsiteY19" fmla="*/ 509592 h 837347"/>
                <a:gd name="connsiteX20" fmla="*/ 6071328 w 6071559"/>
                <a:gd name="connsiteY20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3745967 w 6071559"/>
                <a:gd name="connsiteY8" fmla="*/ 624649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2843679 w 6071559"/>
                <a:gd name="connsiteY8" fmla="*/ 618593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2843679 w 6071559"/>
                <a:gd name="connsiteY8" fmla="*/ 588315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291588 h 837347"/>
                <a:gd name="connsiteX8" fmla="*/ 2843679 w 6071559"/>
                <a:gd name="connsiteY8" fmla="*/ 588315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7282 h 836428"/>
                <a:gd name="connsiteX1" fmla="*/ 6022883 w 6071559"/>
                <a:gd name="connsiteY1" fmla="*/ 211947 h 836428"/>
                <a:gd name="connsiteX2" fmla="*/ 5907826 w 6071559"/>
                <a:gd name="connsiteY2" fmla="*/ 133224 h 836428"/>
                <a:gd name="connsiteX3" fmla="*/ 5823047 w 6071559"/>
                <a:gd name="connsiteY3" fmla="*/ 121113 h 836428"/>
                <a:gd name="connsiteX4" fmla="*/ 5592934 w 6071559"/>
                <a:gd name="connsiteY4" fmla="*/ 0 h 836428"/>
                <a:gd name="connsiteX5" fmla="*/ 5205372 w 6071559"/>
                <a:gd name="connsiteY5" fmla="*/ 90834 h 836428"/>
                <a:gd name="connsiteX6" fmla="*/ 4521086 w 6071559"/>
                <a:gd name="connsiteY6" fmla="*/ 290669 h 836428"/>
                <a:gd name="connsiteX7" fmla="*/ 2843679 w 6071559"/>
                <a:gd name="connsiteY7" fmla="*/ 587396 h 836428"/>
                <a:gd name="connsiteX8" fmla="*/ 1263159 w 6071559"/>
                <a:gd name="connsiteY8" fmla="*/ 696397 h 836428"/>
                <a:gd name="connsiteX9" fmla="*/ 294258 w 6071559"/>
                <a:gd name="connsiteY9" fmla="*/ 738787 h 836428"/>
                <a:gd name="connsiteX10" fmla="*/ 294258 w 6071559"/>
                <a:gd name="connsiteY10" fmla="*/ 799343 h 836428"/>
                <a:gd name="connsiteX11" fmla="*/ 4266751 w 6071559"/>
                <a:gd name="connsiteY11" fmla="*/ 793287 h 836428"/>
                <a:gd name="connsiteX12" fmla="*/ 5162984 w 6071559"/>
                <a:gd name="connsiteY12" fmla="*/ 835677 h 836428"/>
                <a:gd name="connsiteX13" fmla="*/ 5502099 w 6071559"/>
                <a:gd name="connsiteY13" fmla="*/ 817510 h 836428"/>
                <a:gd name="connsiteX14" fmla="*/ 5677712 w 6071559"/>
                <a:gd name="connsiteY14" fmla="*/ 781176 h 836428"/>
                <a:gd name="connsiteX15" fmla="*/ 5792769 w 6071559"/>
                <a:gd name="connsiteY15" fmla="*/ 702453 h 836428"/>
                <a:gd name="connsiteX16" fmla="*/ 5907826 w 6071559"/>
                <a:gd name="connsiteY16" fmla="*/ 672175 h 836428"/>
                <a:gd name="connsiteX17" fmla="*/ 6034994 w 6071559"/>
                <a:gd name="connsiteY17" fmla="*/ 508673 h 836428"/>
                <a:gd name="connsiteX18" fmla="*/ 6071328 w 6071559"/>
                <a:gd name="connsiteY18" fmla="*/ 357282 h 836428"/>
                <a:gd name="connsiteX0" fmla="*/ 6071328 w 6071559"/>
                <a:gd name="connsiteY0" fmla="*/ 357282 h 836428"/>
                <a:gd name="connsiteX1" fmla="*/ 6022883 w 6071559"/>
                <a:gd name="connsiteY1" fmla="*/ 211947 h 836428"/>
                <a:gd name="connsiteX2" fmla="*/ 5907826 w 6071559"/>
                <a:gd name="connsiteY2" fmla="*/ 133224 h 836428"/>
                <a:gd name="connsiteX3" fmla="*/ 5592934 w 6071559"/>
                <a:gd name="connsiteY3" fmla="*/ 0 h 836428"/>
                <a:gd name="connsiteX4" fmla="*/ 5205372 w 6071559"/>
                <a:gd name="connsiteY4" fmla="*/ 90834 h 836428"/>
                <a:gd name="connsiteX5" fmla="*/ 4521086 w 6071559"/>
                <a:gd name="connsiteY5" fmla="*/ 290669 h 836428"/>
                <a:gd name="connsiteX6" fmla="*/ 2843679 w 6071559"/>
                <a:gd name="connsiteY6" fmla="*/ 587396 h 836428"/>
                <a:gd name="connsiteX7" fmla="*/ 1263159 w 6071559"/>
                <a:gd name="connsiteY7" fmla="*/ 696397 h 836428"/>
                <a:gd name="connsiteX8" fmla="*/ 294258 w 6071559"/>
                <a:gd name="connsiteY8" fmla="*/ 738787 h 836428"/>
                <a:gd name="connsiteX9" fmla="*/ 294258 w 6071559"/>
                <a:gd name="connsiteY9" fmla="*/ 799343 h 836428"/>
                <a:gd name="connsiteX10" fmla="*/ 4266751 w 6071559"/>
                <a:gd name="connsiteY10" fmla="*/ 793287 h 836428"/>
                <a:gd name="connsiteX11" fmla="*/ 5162984 w 6071559"/>
                <a:gd name="connsiteY11" fmla="*/ 835677 h 836428"/>
                <a:gd name="connsiteX12" fmla="*/ 5502099 w 6071559"/>
                <a:gd name="connsiteY12" fmla="*/ 817510 h 836428"/>
                <a:gd name="connsiteX13" fmla="*/ 5677712 w 6071559"/>
                <a:gd name="connsiteY13" fmla="*/ 781176 h 836428"/>
                <a:gd name="connsiteX14" fmla="*/ 5792769 w 6071559"/>
                <a:gd name="connsiteY14" fmla="*/ 702453 h 836428"/>
                <a:gd name="connsiteX15" fmla="*/ 5907826 w 6071559"/>
                <a:gd name="connsiteY15" fmla="*/ 672175 h 836428"/>
                <a:gd name="connsiteX16" fmla="*/ 6034994 w 6071559"/>
                <a:gd name="connsiteY16" fmla="*/ 508673 h 836428"/>
                <a:gd name="connsiteX17" fmla="*/ 6071328 w 6071559"/>
                <a:gd name="connsiteY17" fmla="*/ 357282 h 836428"/>
                <a:gd name="connsiteX0" fmla="*/ 6071328 w 6071559"/>
                <a:gd name="connsiteY0" fmla="*/ 357345 h 836491"/>
                <a:gd name="connsiteX1" fmla="*/ 6022883 w 6071559"/>
                <a:gd name="connsiteY1" fmla="*/ 212010 h 836491"/>
                <a:gd name="connsiteX2" fmla="*/ 5949422 w 6071559"/>
                <a:gd name="connsiteY2" fmla="*/ 77826 h 836491"/>
                <a:gd name="connsiteX3" fmla="*/ 5592934 w 6071559"/>
                <a:gd name="connsiteY3" fmla="*/ 63 h 836491"/>
                <a:gd name="connsiteX4" fmla="*/ 5205372 w 6071559"/>
                <a:gd name="connsiteY4" fmla="*/ 90897 h 836491"/>
                <a:gd name="connsiteX5" fmla="*/ 4521086 w 6071559"/>
                <a:gd name="connsiteY5" fmla="*/ 290732 h 836491"/>
                <a:gd name="connsiteX6" fmla="*/ 2843679 w 6071559"/>
                <a:gd name="connsiteY6" fmla="*/ 587459 h 836491"/>
                <a:gd name="connsiteX7" fmla="*/ 1263159 w 6071559"/>
                <a:gd name="connsiteY7" fmla="*/ 696460 h 836491"/>
                <a:gd name="connsiteX8" fmla="*/ 294258 w 6071559"/>
                <a:gd name="connsiteY8" fmla="*/ 738850 h 836491"/>
                <a:gd name="connsiteX9" fmla="*/ 294258 w 6071559"/>
                <a:gd name="connsiteY9" fmla="*/ 799406 h 836491"/>
                <a:gd name="connsiteX10" fmla="*/ 4266751 w 6071559"/>
                <a:gd name="connsiteY10" fmla="*/ 793350 h 836491"/>
                <a:gd name="connsiteX11" fmla="*/ 5162984 w 6071559"/>
                <a:gd name="connsiteY11" fmla="*/ 835740 h 836491"/>
                <a:gd name="connsiteX12" fmla="*/ 5502099 w 6071559"/>
                <a:gd name="connsiteY12" fmla="*/ 817573 h 836491"/>
                <a:gd name="connsiteX13" fmla="*/ 5677712 w 6071559"/>
                <a:gd name="connsiteY13" fmla="*/ 781239 h 836491"/>
                <a:gd name="connsiteX14" fmla="*/ 5792769 w 6071559"/>
                <a:gd name="connsiteY14" fmla="*/ 702516 h 836491"/>
                <a:gd name="connsiteX15" fmla="*/ 5907826 w 6071559"/>
                <a:gd name="connsiteY15" fmla="*/ 672238 h 836491"/>
                <a:gd name="connsiteX16" fmla="*/ 6034994 w 6071559"/>
                <a:gd name="connsiteY16" fmla="*/ 508736 h 836491"/>
                <a:gd name="connsiteX17" fmla="*/ 6071328 w 6071559"/>
                <a:gd name="connsiteY17" fmla="*/ 357345 h 836491"/>
                <a:gd name="connsiteX0" fmla="*/ 6071328 w 6071559"/>
                <a:gd name="connsiteY0" fmla="*/ 357345 h 836491"/>
                <a:gd name="connsiteX1" fmla="*/ 6022883 w 6071559"/>
                <a:gd name="connsiteY1" fmla="*/ 212010 h 836491"/>
                <a:gd name="connsiteX2" fmla="*/ 5949422 w 6071559"/>
                <a:gd name="connsiteY2" fmla="*/ 77826 h 836491"/>
                <a:gd name="connsiteX3" fmla="*/ 5592934 w 6071559"/>
                <a:gd name="connsiteY3" fmla="*/ 63 h 836491"/>
                <a:gd name="connsiteX4" fmla="*/ 5205372 w 6071559"/>
                <a:gd name="connsiteY4" fmla="*/ 90897 h 836491"/>
                <a:gd name="connsiteX5" fmla="*/ 4521086 w 6071559"/>
                <a:gd name="connsiteY5" fmla="*/ 290732 h 836491"/>
                <a:gd name="connsiteX6" fmla="*/ 2843679 w 6071559"/>
                <a:gd name="connsiteY6" fmla="*/ 587459 h 836491"/>
                <a:gd name="connsiteX7" fmla="*/ 1263159 w 6071559"/>
                <a:gd name="connsiteY7" fmla="*/ 696460 h 836491"/>
                <a:gd name="connsiteX8" fmla="*/ 294258 w 6071559"/>
                <a:gd name="connsiteY8" fmla="*/ 738850 h 836491"/>
                <a:gd name="connsiteX9" fmla="*/ 294258 w 6071559"/>
                <a:gd name="connsiteY9" fmla="*/ 799406 h 836491"/>
                <a:gd name="connsiteX10" fmla="*/ 4266751 w 6071559"/>
                <a:gd name="connsiteY10" fmla="*/ 793350 h 836491"/>
                <a:gd name="connsiteX11" fmla="*/ 5162984 w 6071559"/>
                <a:gd name="connsiteY11" fmla="*/ 835740 h 836491"/>
                <a:gd name="connsiteX12" fmla="*/ 5502099 w 6071559"/>
                <a:gd name="connsiteY12" fmla="*/ 817573 h 836491"/>
                <a:gd name="connsiteX13" fmla="*/ 5677712 w 6071559"/>
                <a:gd name="connsiteY13" fmla="*/ 781239 h 836491"/>
                <a:gd name="connsiteX14" fmla="*/ 5907826 w 6071559"/>
                <a:gd name="connsiteY14" fmla="*/ 672238 h 836491"/>
                <a:gd name="connsiteX15" fmla="*/ 6034994 w 6071559"/>
                <a:gd name="connsiteY15" fmla="*/ 508736 h 836491"/>
                <a:gd name="connsiteX16" fmla="*/ 6071328 w 6071559"/>
                <a:gd name="connsiteY16" fmla="*/ 357345 h 836491"/>
                <a:gd name="connsiteX0" fmla="*/ 6071328 w 6071559"/>
                <a:gd name="connsiteY0" fmla="*/ 357345 h 838951"/>
                <a:gd name="connsiteX1" fmla="*/ 6022883 w 6071559"/>
                <a:gd name="connsiteY1" fmla="*/ 212010 h 838951"/>
                <a:gd name="connsiteX2" fmla="*/ 5949422 w 6071559"/>
                <a:gd name="connsiteY2" fmla="*/ 77826 h 838951"/>
                <a:gd name="connsiteX3" fmla="*/ 5592934 w 6071559"/>
                <a:gd name="connsiteY3" fmla="*/ 63 h 838951"/>
                <a:gd name="connsiteX4" fmla="*/ 5205372 w 6071559"/>
                <a:gd name="connsiteY4" fmla="*/ 90897 h 838951"/>
                <a:gd name="connsiteX5" fmla="*/ 4521086 w 6071559"/>
                <a:gd name="connsiteY5" fmla="*/ 290732 h 838951"/>
                <a:gd name="connsiteX6" fmla="*/ 2843679 w 6071559"/>
                <a:gd name="connsiteY6" fmla="*/ 587459 h 838951"/>
                <a:gd name="connsiteX7" fmla="*/ 1263159 w 6071559"/>
                <a:gd name="connsiteY7" fmla="*/ 696460 h 838951"/>
                <a:gd name="connsiteX8" fmla="*/ 294258 w 6071559"/>
                <a:gd name="connsiteY8" fmla="*/ 738850 h 838951"/>
                <a:gd name="connsiteX9" fmla="*/ 294258 w 6071559"/>
                <a:gd name="connsiteY9" fmla="*/ 799406 h 838951"/>
                <a:gd name="connsiteX10" fmla="*/ 4266751 w 6071559"/>
                <a:gd name="connsiteY10" fmla="*/ 793350 h 838951"/>
                <a:gd name="connsiteX11" fmla="*/ 5162984 w 6071559"/>
                <a:gd name="connsiteY11" fmla="*/ 835740 h 838951"/>
                <a:gd name="connsiteX12" fmla="*/ 5502099 w 6071559"/>
                <a:gd name="connsiteY12" fmla="*/ 817573 h 838951"/>
                <a:gd name="connsiteX13" fmla="*/ 5907826 w 6071559"/>
                <a:gd name="connsiteY13" fmla="*/ 672238 h 838951"/>
                <a:gd name="connsiteX14" fmla="*/ 6034994 w 6071559"/>
                <a:gd name="connsiteY14" fmla="*/ 508736 h 838951"/>
                <a:gd name="connsiteX15" fmla="*/ 6071328 w 6071559"/>
                <a:gd name="connsiteY15" fmla="*/ 357345 h 838951"/>
                <a:gd name="connsiteX0" fmla="*/ 6071328 w 6071559"/>
                <a:gd name="connsiteY0" fmla="*/ 357345 h 837151"/>
                <a:gd name="connsiteX1" fmla="*/ 6022883 w 6071559"/>
                <a:gd name="connsiteY1" fmla="*/ 212010 h 837151"/>
                <a:gd name="connsiteX2" fmla="*/ 5949422 w 6071559"/>
                <a:gd name="connsiteY2" fmla="*/ 77826 h 837151"/>
                <a:gd name="connsiteX3" fmla="*/ 5592934 w 6071559"/>
                <a:gd name="connsiteY3" fmla="*/ 63 h 837151"/>
                <a:gd name="connsiteX4" fmla="*/ 5205372 w 6071559"/>
                <a:gd name="connsiteY4" fmla="*/ 90897 h 837151"/>
                <a:gd name="connsiteX5" fmla="*/ 4521086 w 6071559"/>
                <a:gd name="connsiteY5" fmla="*/ 290732 h 837151"/>
                <a:gd name="connsiteX6" fmla="*/ 2843679 w 6071559"/>
                <a:gd name="connsiteY6" fmla="*/ 587459 h 837151"/>
                <a:gd name="connsiteX7" fmla="*/ 1263159 w 6071559"/>
                <a:gd name="connsiteY7" fmla="*/ 696460 h 837151"/>
                <a:gd name="connsiteX8" fmla="*/ 294258 w 6071559"/>
                <a:gd name="connsiteY8" fmla="*/ 738850 h 837151"/>
                <a:gd name="connsiteX9" fmla="*/ 294258 w 6071559"/>
                <a:gd name="connsiteY9" fmla="*/ 799406 h 837151"/>
                <a:gd name="connsiteX10" fmla="*/ 4266751 w 6071559"/>
                <a:gd name="connsiteY10" fmla="*/ 793350 h 837151"/>
                <a:gd name="connsiteX11" fmla="*/ 5162984 w 6071559"/>
                <a:gd name="connsiteY11" fmla="*/ 835740 h 837151"/>
                <a:gd name="connsiteX12" fmla="*/ 5502099 w 6071559"/>
                <a:gd name="connsiteY12" fmla="*/ 817573 h 837151"/>
                <a:gd name="connsiteX13" fmla="*/ 5907827 w 6071559"/>
                <a:gd name="connsiteY13" fmla="*/ 727698 h 837151"/>
                <a:gd name="connsiteX14" fmla="*/ 6034994 w 6071559"/>
                <a:gd name="connsiteY14" fmla="*/ 508736 h 837151"/>
                <a:gd name="connsiteX15" fmla="*/ 6071328 w 6071559"/>
                <a:gd name="connsiteY15" fmla="*/ 357345 h 837151"/>
                <a:gd name="connsiteX0" fmla="*/ 6071328 w 6072144"/>
                <a:gd name="connsiteY0" fmla="*/ 357345 h 837151"/>
                <a:gd name="connsiteX1" fmla="*/ 6022883 w 6072144"/>
                <a:gd name="connsiteY1" fmla="*/ 212010 h 837151"/>
                <a:gd name="connsiteX2" fmla="*/ 5949422 w 6072144"/>
                <a:gd name="connsiteY2" fmla="*/ 77826 h 837151"/>
                <a:gd name="connsiteX3" fmla="*/ 5592934 w 6072144"/>
                <a:gd name="connsiteY3" fmla="*/ 63 h 837151"/>
                <a:gd name="connsiteX4" fmla="*/ 5205372 w 6072144"/>
                <a:gd name="connsiteY4" fmla="*/ 90897 h 837151"/>
                <a:gd name="connsiteX5" fmla="*/ 4521086 w 6072144"/>
                <a:gd name="connsiteY5" fmla="*/ 290732 h 837151"/>
                <a:gd name="connsiteX6" fmla="*/ 2843679 w 6072144"/>
                <a:gd name="connsiteY6" fmla="*/ 587459 h 837151"/>
                <a:gd name="connsiteX7" fmla="*/ 1263159 w 6072144"/>
                <a:gd name="connsiteY7" fmla="*/ 696460 h 837151"/>
                <a:gd name="connsiteX8" fmla="*/ 294258 w 6072144"/>
                <a:gd name="connsiteY8" fmla="*/ 738850 h 837151"/>
                <a:gd name="connsiteX9" fmla="*/ 294258 w 6072144"/>
                <a:gd name="connsiteY9" fmla="*/ 799406 h 837151"/>
                <a:gd name="connsiteX10" fmla="*/ 4266751 w 6072144"/>
                <a:gd name="connsiteY10" fmla="*/ 793350 h 837151"/>
                <a:gd name="connsiteX11" fmla="*/ 5162984 w 6072144"/>
                <a:gd name="connsiteY11" fmla="*/ 835740 h 837151"/>
                <a:gd name="connsiteX12" fmla="*/ 5502099 w 6072144"/>
                <a:gd name="connsiteY12" fmla="*/ 817573 h 837151"/>
                <a:gd name="connsiteX13" fmla="*/ 5907827 w 6072144"/>
                <a:gd name="connsiteY13" fmla="*/ 727698 h 837151"/>
                <a:gd name="connsiteX14" fmla="*/ 6041926 w 6072144"/>
                <a:gd name="connsiteY14" fmla="*/ 578062 h 837151"/>
                <a:gd name="connsiteX15" fmla="*/ 6071328 w 6072144"/>
                <a:gd name="connsiteY15" fmla="*/ 357345 h 837151"/>
                <a:gd name="connsiteX0" fmla="*/ 6099059 w 6099301"/>
                <a:gd name="connsiteY0" fmla="*/ 364277 h 837151"/>
                <a:gd name="connsiteX1" fmla="*/ 6022883 w 6099301"/>
                <a:gd name="connsiteY1" fmla="*/ 212010 h 837151"/>
                <a:gd name="connsiteX2" fmla="*/ 5949422 w 6099301"/>
                <a:gd name="connsiteY2" fmla="*/ 77826 h 837151"/>
                <a:gd name="connsiteX3" fmla="*/ 5592934 w 6099301"/>
                <a:gd name="connsiteY3" fmla="*/ 63 h 837151"/>
                <a:gd name="connsiteX4" fmla="*/ 5205372 w 6099301"/>
                <a:gd name="connsiteY4" fmla="*/ 90897 h 837151"/>
                <a:gd name="connsiteX5" fmla="*/ 4521086 w 6099301"/>
                <a:gd name="connsiteY5" fmla="*/ 290732 h 837151"/>
                <a:gd name="connsiteX6" fmla="*/ 2843679 w 6099301"/>
                <a:gd name="connsiteY6" fmla="*/ 587459 h 837151"/>
                <a:gd name="connsiteX7" fmla="*/ 1263159 w 6099301"/>
                <a:gd name="connsiteY7" fmla="*/ 696460 h 837151"/>
                <a:gd name="connsiteX8" fmla="*/ 294258 w 6099301"/>
                <a:gd name="connsiteY8" fmla="*/ 738850 h 837151"/>
                <a:gd name="connsiteX9" fmla="*/ 294258 w 6099301"/>
                <a:gd name="connsiteY9" fmla="*/ 799406 h 837151"/>
                <a:gd name="connsiteX10" fmla="*/ 4266751 w 6099301"/>
                <a:gd name="connsiteY10" fmla="*/ 793350 h 837151"/>
                <a:gd name="connsiteX11" fmla="*/ 5162984 w 6099301"/>
                <a:gd name="connsiteY11" fmla="*/ 835740 h 837151"/>
                <a:gd name="connsiteX12" fmla="*/ 5502099 w 6099301"/>
                <a:gd name="connsiteY12" fmla="*/ 817573 h 837151"/>
                <a:gd name="connsiteX13" fmla="*/ 5907827 w 6099301"/>
                <a:gd name="connsiteY13" fmla="*/ 727698 h 837151"/>
                <a:gd name="connsiteX14" fmla="*/ 6041926 w 6099301"/>
                <a:gd name="connsiteY14" fmla="*/ 578062 h 837151"/>
                <a:gd name="connsiteX15" fmla="*/ 6099059 w 6099301"/>
                <a:gd name="connsiteY15" fmla="*/ 364277 h 837151"/>
                <a:gd name="connsiteX0" fmla="*/ 6099059 w 6099295"/>
                <a:gd name="connsiteY0" fmla="*/ 364277 h 837151"/>
                <a:gd name="connsiteX1" fmla="*/ 6057546 w 6099295"/>
                <a:gd name="connsiteY1" fmla="*/ 184279 h 837151"/>
                <a:gd name="connsiteX2" fmla="*/ 5949422 w 6099295"/>
                <a:gd name="connsiteY2" fmla="*/ 77826 h 837151"/>
                <a:gd name="connsiteX3" fmla="*/ 5592934 w 6099295"/>
                <a:gd name="connsiteY3" fmla="*/ 63 h 837151"/>
                <a:gd name="connsiteX4" fmla="*/ 5205372 w 6099295"/>
                <a:gd name="connsiteY4" fmla="*/ 90897 h 837151"/>
                <a:gd name="connsiteX5" fmla="*/ 4521086 w 6099295"/>
                <a:gd name="connsiteY5" fmla="*/ 290732 h 837151"/>
                <a:gd name="connsiteX6" fmla="*/ 2843679 w 6099295"/>
                <a:gd name="connsiteY6" fmla="*/ 587459 h 837151"/>
                <a:gd name="connsiteX7" fmla="*/ 1263159 w 6099295"/>
                <a:gd name="connsiteY7" fmla="*/ 696460 h 837151"/>
                <a:gd name="connsiteX8" fmla="*/ 294258 w 6099295"/>
                <a:gd name="connsiteY8" fmla="*/ 738850 h 837151"/>
                <a:gd name="connsiteX9" fmla="*/ 294258 w 6099295"/>
                <a:gd name="connsiteY9" fmla="*/ 799406 h 837151"/>
                <a:gd name="connsiteX10" fmla="*/ 4266751 w 6099295"/>
                <a:gd name="connsiteY10" fmla="*/ 793350 h 837151"/>
                <a:gd name="connsiteX11" fmla="*/ 5162984 w 6099295"/>
                <a:gd name="connsiteY11" fmla="*/ 835740 h 837151"/>
                <a:gd name="connsiteX12" fmla="*/ 5502099 w 6099295"/>
                <a:gd name="connsiteY12" fmla="*/ 817573 h 837151"/>
                <a:gd name="connsiteX13" fmla="*/ 5907827 w 6099295"/>
                <a:gd name="connsiteY13" fmla="*/ 727698 h 837151"/>
                <a:gd name="connsiteX14" fmla="*/ 6041926 w 6099295"/>
                <a:gd name="connsiteY14" fmla="*/ 578062 h 837151"/>
                <a:gd name="connsiteX15" fmla="*/ 6099059 w 6099295"/>
                <a:gd name="connsiteY15" fmla="*/ 364277 h 837151"/>
                <a:gd name="connsiteX0" fmla="*/ 6099059 w 6099295"/>
                <a:gd name="connsiteY0" fmla="*/ 364277 h 836651"/>
                <a:gd name="connsiteX1" fmla="*/ 6057546 w 6099295"/>
                <a:gd name="connsiteY1" fmla="*/ 184279 h 836651"/>
                <a:gd name="connsiteX2" fmla="*/ 5949422 w 6099295"/>
                <a:gd name="connsiteY2" fmla="*/ 77826 h 836651"/>
                <a:gd name="connsiteX3" fmla="*/ 5592934 w 6099295"/>
                <a:gd name="connsiteY3" fmla="*/ 63 h 836651"/>
                <a:gd name="connsiteX4" fmla="*/ 5205372 w 6099295"/>
                <a:gd name="connsiteY4" fmla="*/ 90897 h 836651"/>
                <a:gd name="connsiteX5" fmla="*/ 4521086 w 6099295"/>
                <a:gd name="connsiteY5" fmla="*/ 290732 h 836651"/>
                <a:gd name="connsiteX6" fmla="*/ 2843679 w 6099295"/>
                <a:gd name="connsiteY6" fmla="*/ 587459 h 836651"/>
                <a:gd name="connsiteX7" fmla="*/ 1263159 w 6099295"/>
                <a:gd name="connsiteY7" fmla="*/ 696460 h 836651"/>
                <a:gd name="connsiteX8" fmla="*/ 294258 w 6099295"/>
                <a:gd name="connsiteY8" fmla="*/ 738850 h 836651"/>
                <a:gd name="connsiteX9" fmla="*/ 294258 w 6099295"/>
                <a:gd name="connsiteY9" fmla="*/ 799406 h 836651"/>
                <a:gd name="connsiteX10" fmla="*/ 4266751 w 6099295"/>
                <a:gd name="connsiteY10" fmla="*/ 793350 h 836651"/>
                <a:gd name="connsiteX11" fmla="*/ 5162984 w 6099295"/>
                <a:gd name="connsiteY11" fmla="*/ 835740 h 836651"/>
                <a:gd name="connsiteX12" fmla="*/ 5502099 w 6099295"/>
                <a:gd name="connsiteY12" fmla="*/ 817573 h 836651"/>
                <a:gd name="connsiteX13" fmla="*/ 5859298 w 6099295"/>
                <a:gd name="connsiteY13" fmla="*/ 762361 h 836651"/>
                <a:gd name="connsiteX14" fmla="*/ 6041926 w 6099295"/>
                <a:gd name="connsiteY14" fmla="*/ 578062 h 836651"/>
                <a:gd name="connsiteX15" fmla="*/ 6099059 w 6099295"/>
                <a:gd name="connsiteY15" fmla="*/ 364277 h 836651"/>
                <a:gd name="connsiteX0" fmla="*/ 6099059 w 6099295"/>
                <a:gd name="connsiteY0" fmla="*/ 364277 h 836651"/>
                <a:gd name="connsiteX1" fmla="*/ 6057546 w 6099295"/>
                <a:gd name="connsiteY1" fmla="*/ 184279 h 836651"/>
                <a:gd name="connsiteX2" fmla="*/ 5949422 w 6099295"/>
                <a:gd name="connsiteY2" fmla="*/ 77826 h 836651"/>
                <a:gd name="connsiteX3" fmla="*/ 5592934 w 6099295"/>
                <a:gd name="connsiteY3" fmla="*/ 63 h 836651"/>
                <a:gd name="connsiteX4" fmla="*/ 5205372 w 6099295"/>
                <a:gd name="connsiteY4" fmla="*/ 90897 h 836651"/>
                <a:gd name="connsiteX5" fmla="*/ 4521086 w 6099295"/>
                <a:gd name="connsiteY5" fmla="*/ 290732 h 836651"/>
                <a:gd name="connsiteX6" fmla="*/ 3218040 w 6099295"/>
                <a:gd name="connsiteY6" fmla="*/ 573594 h 836651"/>
                <a:gd name="connsiteX7" fmla="*/ 1263159 w 6099295"/>
                <a:gd name="connsiteY7" fmla="*/ 696460 h 836651"/>
                <a:gd name="connsiteX8" fmla="*/ 294258 w 6099295"/>
                <a:gd name="connsiteY8" fmla="*/ 738850 h 836651"/>
                <a:gd name="connsiteX9" fmla="*/ 294258 w 6099295"/>
                <a:gd name="connsiteY9" fmla="*/ 799406 h 836651"/>
                <a:gd name="connsiteX10" fmla="*/ 4266751 w 6099295"/>
                <a:gd name="connsiteY10" fmla="*/ 793350 h 836651"/>
                <a:gd name="connsiteX11" fmla="*/ 5162984 w 6099295"/>
                <a:gd name="connsiteY11" fmla="*/ 835740 h 836651"/>
                <a:gd name="connsiteX12" fmla="*/ 5502099 w 6099295"/>
                <a:gd name="connsiteY12" fmla="*/ 817573 h 836651"/>
                <a:gd name="connsiteX13" fmla="*/ 5859298 w 6099295"/>
                <a:gd name="connsiteY13" fmla="*/ 762361 h 836651"/>
                <a:gd name="connsiteX14" fmla="*/ 6041926 w 6099295"/>
                <a:gd name="connsiteY14" fmla="*/ 578062 h 836651"/>
                <a:gd name="connsiteX15" fmla="*/ 6099059 w 6099295"/>
                <a:gd name="connsiteY15" fmla="*/ 364277 h 836651"/>
                <a:gd name="connsiteX0" fmla="*/ 5997045 w 5997281"/>
                <a:gd name="connsiteY0" fmla="*/ 364277 h 836651"/>
                <a:gd name="connsiteX1" fmla="*/ 5955532 w 5997281"/>
                <a:gd name="connsiteY1" fmla="*/ 184279 h 836651"/>
                <a:gd name="connsiteX2" fmla="*/ 5847408 w 5997281"/>
                <a:gd name="connsiteY2" fmla="*/ 77826 h 836651"/>
                <a:gd name="connsiteX3" fmla="*/ 5490920 w 5997281"/>
                <a:gd name="connsiteY3" fmla="*/ 63 h 836651"/>
                <a:gd name="connsiteX4" fmla="*/ 5103358 w 5997281"/>
                <a:gd name="connsiteY4" fmla="*/ 90897 h 836651"/>
                <a:gd name="connsiteX5" fmla="*/ 4419072 w 5997281"/>
                <a:gd name="connsiteY5" fmla="*/ 290732 h 836651"/>
                <a:gd name="connsiteX6" fmla="*/ 3116026 w 5997281"/>
                <a:gd name="connsiteY6" fmla="*/ 573594 h 836651"/>
                <a:gd name="connsiteX7" fmla="*/ 1161145 w 5997281"/>
                <a:gd name="connsiteY7" fmla="*/ 696460 h 836651"/>
                <a:gd name="connsiteX8" fmla="*/ 580469 w 5997281"/>
                <a:gd name="connsiteY8" fmla="*/ 738850 h 836651"/>
                <a:gd name="connsiteX9" fmla="*/ 192244 w 5997281"/>
                <a:gd name="connsiteY9" fmla="*/ 799406 h 836651"/>
                <a:gd name="connsiteX10" fmla="*/ 4164737 w 5997281"/>
                <a:gd name="connsiteY10" fmla="*/ 793350 h 836651"/>
                <a:gd name="connsiteX11" fmla="*/ 5060970 w 5997281"/>
                <a:gd name="connsiteY11" fmla="*/ 835740 h 836651"/>
                <a:gd name="connsiteX12" fmla="*/ 5400085 w 5997281"/>
                <a:gd name="connsiteY12" fmla="*/ 817573 h 836651"/>
                <a:gd name="connsiteX13" fmla="*/ 5757284 w 5997281"/>
                <a:gd name="connsiteY13" fmla="*/ 762361 h 836651"/>
                <a:gd name="connsiteX14" fmla="*/ 5939912 w 5997281"/>
                <a:gd name="connsiteY14" fmla="*/ 578062 h 836651"/>
                <a:gd name="connsiteX15" fmla="*/ 5997045 w 5997281"/>
                <a:gd name="connsiteY15" fmla="*/ 364277 h 836651"/>
                <a:gd name="connsiteX0" fmla="*/ 5997045 w 5997281"/>
                <a:gd name="connsiteY0" fmla="*/ 364277 h 836651"/>
                <a:gd name="connsiteX1" fmla="*/ 5955532 w 5997281"/>
                <a:gd name="connsiteY1" fmla="*/ 184279 h 836651"/>
                <a:gd name="connsiteX2" fmla="*/ 5847408 w 5997281"/>
                <a:gd name="connsiteY2" fmla="*/ 77826 h 836651"/>
                <a:gd name="connsiteX3" fmla="*/ 5490920 w 5997281"/>
                <a:gd name="connsiteY3" fmla="*/ 63 h 836651"/>
                <a:gd name="connsiteX4" fmla="*/ 5103358 w 5997281"/>
                <a:gd name="connsiteY4" fmla="*/ 90897 h 836651"/>
                <a:gd name="connsiteX5" fmla="*/ 4419072 w 5997281"/>
                <a:gd name="connsiteY5" fmla="*/ 290732 h 836651"/>
                <a:gd name="connsiteX6" fmla="*/ 3116026 w 5997281"/>
                <a:gd name="connsiteY6" fmla="*/ 573594 h 836651"/>
                <a:gd name="connsiteX7" fmla="*/ 580469 w 5997281"/>
                <a:gd name="connsiteY7" fmla="*/ 738850 h 836651"/>
                <a:gd name="connsiteX8" fmla="*/ 192244 w 5997281"/>
                <a:gd name="connsiteY8" fmla="*/ 799406 h 836651"/>
                <a:gd name="connsiteX9" fmla="*/ 4164737 w 5997281"/>
                <a:gd name="connsiteY9" fmla="*/ 793350 h 836651"/>
                <a:gd name="connsiteX10" fmla="*/ 5060970 w 5997281"/>
                <a:gd name="connsiteY10" fmla="*/ 835740 h 836651"/>
                <a:gd name="connsiteX11" fmla="*/ 5400085 w 5997281"/>
                <a:gd name="connsiteY11" fmla="*/ 817573 h 836651"/>
                <a:gd name="connsiteX12" fmla="*/ 5757284 w 5997281"/>
                <a:gd name="connsiteY12" fmla="*/ 762361 h 836651"/>
                <a:gd name="connsiteX13" fmla="*/ 5939912 w 5997281"/>
                <a:gd name="connsiteY13" fmla="*/ 578062 h 836651"/>
                <a:gd name="connsiteX14" fmla="*/ 5997045 w 5997281"/>
                <a:gd name="connsiteY14" fmla="*/ 364277 h 836651"/>
                <a:gd name="connsiteX0" fmla="*/ 5828254 w 5828490"/>
                <a:gd name="connsiteY0" fmla="*/ 364277 h 836651"/>
                <a:gd name="connsiteX1" fmla="*/ 5786741 w 5828490"/>
                <a:gd name="connsiteY1" fmla="*/ 184279 h 836651"/>
                <a:gd name="connsiteX2" fmla="*/ 5678617 w 5828490"/>
                <a:gd name="connsiteY2" fmla="*/ 77826 h 836651"/>
                <a:gd name="connsiteX3" fmla="*/ 5322129 w 5828490"/>
                <a:gd name="connsiteY3" fmla="*/ 63 h 836651"/>
                <a:gd name="connsiteX4" fmla="*/ 4934567 w 5828490"/>
                <a:gd name="connsiteY4" fmla="*/ 90897 h 836651"/>
                <a:gd name="connsiteX5" fmla="*/ 4250281 w 5828490"/>
                <a:gd name="connsiteY5" fmla="*/ 290732 h 836651"/>
                <a:gd name="connsiteX6" fmla="*/ 2947235 w 5828490"/>
                <a:gd name="connsiteY6" fmla="*/ 573594 h 836651"/>
                <a:gd name="connsiteX7" fmla="*/ 2248817 w 5828490"/>
                <a:gd name="connsiteY7" fmla="*/ 718053 h 836651"/>
                <a:gd name="connsiteX8" fmla="*/ 23453 w 5828490"/>
                <a:gd name="connsiteY8" fmla="*/ 799406 h 836651"/>
                <a:gd name="connsiteX9" fmla="*/ 3995946 w 5828490"/>
                <a:gd name="connsiteY9" fmla="*/ 793350 h 836651"/>
                <a:gd name="connsiteX10" fmla="*/ 4892179 w 5828490"/>
                <a:gd name="connsiteY10" fmla="*/ 835740 h 836651"/>
                <a:gd name="connsiteX11" fmla="*/ 5231294 w 5828490"/>
                <a:gd name="connsiteY11" fmla="*/ 817573 h 836651"/>
                <a:gd name="connsiteX12" fmla="*/ 5588493 w 5828490"/>
                <a:gd name="connsiteY12" fmla="*/ 762361 h 836651"/>
                <a:gd name="connsiteX13" fmla="*/ 5771121 w 5828490"/>
                <a:gd name="connsiteY13" fmla="*/ 578062 h 836651"/>
                <a:gd name="connsiteX14" fmla="*/ 5828254 w 5828490"/>
                <a:gd name="connsiteY14" fmla="*/ 364277 h 836651"/>
                <a:gd name="connsiteX0" fmla="*/ 3813466 w 3813702"/>
                <a:gd name="connsiteY0" fmla="*/ 364277 h 836651"/>
                <a:gd name="connsiteX1" fmla="*/ 3771953 w 3813702"/>
                <a:gd name="connsiteY1" fmla="*/ 184279 h 836651"/>
                <a:gd name="connsiteX2" fmla="*/ 3663829 w 3813702"/>
                <a:gd name="connsiteY2" fmla="*/ 77826 h 836651"/>
                <a:gd name="connsiteX3" fmla="*/ 3307341 w 3813702"/>
                <a:gd name="connsiteY3" fmla="*/ 63 h 836651"/>
                <a:gd name="connsiteX4" fmla="*/ 2919779 w 3813702"/>
                <a:gd name="connsiteY4" fmla="*/ 90897 h 836651"/>
                <a:gd name="connsiteX5" fmla="*/ 2235493 w 3813702"/>
                <a:gd name="connsiteY5" fmla="*/ 290732 h 836651"/>
                <a:gd name="connsiteX6" fmla="*/ 932447 w 3813702"/>
                <a:gd name="connsiteY6" fmla="*/ 573594 h 836651"/>
                <a:gd name="connsiteX7" fmla="*/ 234029 w 3813702"/>
                <a:gd name="connsiteY7" fmla="*/ 718053 h 836651"/>
                <a:gd name="connsiteX8" fmla="*/ 102312 w 3813702"/>
                <a:gd name="connsiteY8" fmla="*/ 792475 h 836651"/>
                <a:gd name="connsiteX9" fmla="*/ 1981158 w 3813702"/>
                <a:gd name="connsiteY9" fmla="*/ 793350 h 836651"/>
                <a:gd name="connsiteX10" fmla="*/ 2877391 w 3813702"/>
                <a:gd name="connsiteY10" fmla="*/ 835740 h 836651"/>
                <a:gd name="connsiteX11" fmla="*/ 3216506 w 3813702"/>
                <a:gd name="connsiteY11" fmla="*/ 817573 h 836651"/>
                <a:gd name="connsiteX12" fmla="*/ 3573705 w 3813702"/>
                <a:gd name="connsiteY12" fmla="*/ 762361 h 836651"/>
                <a:gd name="connsiteX13" fmla="*/ 3756333 w 3813702"/>
                <a:gd name="connsiteY13" fmla="*/ 578062 h 836651"/>
                <a:gd name="connsiteX14" fmla="*/ 3813466 w 3813702"/>
                <a:gd name="connsiteY14" fmla="*/ 364277 h 836651"/>
                <a:gd name="connsiteX0" fmla="*/ 3711155 w 3711391"/>
                <a:gd name="connsiteY0" fmla="*/ 364277 h 836651"/>
                <a:gd name="connsiteX1" fmla="*/ 3669642 w 3711391"/>
                <a:gd name="connsiteY1" fmla="*/ 184279 h 836651"/>
                <a:gd name="connsiteX2" fmla="*/ 3561518 w 3711391"/>
                <a:gd name="connsiteY2" fmla="*/ 77826 h 836651"/>
                <a:gd name="connsiteX3" fmla="*/ 3205030 w 3711391"/>
                <a:gd name="connsiteY3" fmla="*/ 63 h 836651"/>
                <a:gd name="connsiteX4" fmla="*/ 2817468 w 3711391"/>
                <a:gd name="connsiteY4" fmla="*/ 90897 h 836651"/>
                <a:gd name="connsiteX5" fmla="*/ 2133182 w 3711391"/>
                <a:gd name="connsiteY5" fmla="*/ 290732 h 836651"/>
                <a:gd name="connsiteX6" fmla="*/ 830136 w 3711391"/>
                <a:gd name="connsiteY6" fmla="*/ 573594 h 836651"/>
                <a:gd name="connsiteX7" fmla="*/ 131718 w 3711391"/>
                <a:gd name="connsiteY7" fmla="*/ 718053 h 836651"/>
                <a:gd name="connsiteX8" fmla="*/ 1 w 3711391"/>
                <a:gd name="connsiteY8" fmla="*/ 792475 h 836651"/>
                <a:gd name="connsiteX9" fmla="*/ 1878847 w 3711391"/>
                <a:gd name="connsiteY9" fmla="*/ 793350 h 836651"/>
                <a:gd name="connsiteX10" fmla="*/ 2775080 w 3711391"/>
                <a:gd name="connsiteY10" fmla="*/ 835740 h 836651"/>
                <a:gd name="connsiteX11" fmla="*/ 3114195 w 3711391"/>
                <a:gd name="connsiteY11" fmla="*/ 817573 h 836651"/>
                <a:gd name="connsiteX12" fmla="*/ 3471394 w 3711391"/>
                <a:gd name="connsiteY12" fmla="*/ 762361 h 836651"/>
                <a:gd name="connsiteX13" fmla="*/ 3654022 w 3711391"/>
                <a:gd name="connsiteY13" fmla="*/ 578062 h 836651"/>
                <a:gd name="connsiteX14" fmla="*/ 3711155 w 3711391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292631 w 3870840"/>
                <a:gd name="connsiteY5" fmla="*/ 290732 h 836651"/>
                <a:gd name="connsiteX6" fmla="*/ 989585 w 3870840"/>
                <a:gd name="connsiteY6" fmla="*/ 573594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292631 w 3870840"/>
                <a:gd name="connsiteY5" fmla="*/ 290732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361957 w 3870840"/>
                <a:gd name="connsiteY5" fmla="*/ 235271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313429 w 3870840"/>
                <a:gd name="connsiteY5" fmla="*/ 186742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1287687 w 3870840"/>
                <a:gd name="connsiteY5" fmla="*/ 476537 h 836651"/>
                <a:gd name="connsiteX6" fmla="*/ 291167 w 3870840"/>
                <a:gd name="connsiteY6" fmla="*/ 718053 h 836651"/>
                <a:gd name="connsiteX7" fmla="*/ 0 w 3870840"/>
                <a:gd name="connsiteY7" fmla="*/ 799407 h 836651"/>
                <a:gd name="connsiteX8" fmla="*/ 2038296 w 3870840"/>
                <a:gd name="connsiteY8" fmla="*/ 793350 h 836651"/>
                <a:gd name="connsiteX9" fmla="*/ 2934529 w 3870840"/>
                <a:gd name="connsiteY9" fmla="*/ 835740 h 836651"/>
                <a:gd name="connsiteX10" fmla="*/ 3273644 w 3870840"/>
                <a:gd name="connsiteY10" fmla="*/ 817573 h 836651"/>
                <a:gd name="connsiteX11" fmla="*/ 3630843 w 3870840"/>
                <a:gd name="connsiteY11" fmla="*/ 762361 h 836651"/>
                <a:gd name="connsiteX12" fmla="*/ 3813471 w 3870840"/>
                <a:gd name="connsiteY12" fmla="*/ 578062 h 836651"/>
                <a:gd name="connsiteX13" fmla="*/ 3870604 w 3870840"/>
                <a:gd name="connsiteY13" fmla="*/ 364277 h 836651"/>
                <a:gd name="connsiteX0" fmla="*/ 3870604 w 3870840"/>
                <a:gd name="connsiteY0" fmla="*/ 350435 h 822809"/>
                <a:gd name="connsiteX1" fmla="*/ 3829091 w 3870840"/>
                <a:gd name="connsiteY1" fmla="*/ 170437 h 822809"/>
                <a:gd name="connsiteX2" fmla="*/ 3720967 w 3870840"/>
                <a:gd name="connsiteY2" fmla="*/ 63984 h 822809"/>
                <a:gd name="connsiteX3" fmla="*/ 3378345 w 3870840"/>
                <a:gd name="connsiteY3" fmla="*/ 86 h 822809"/>
                <a:gd name="connsiteX4" fmla="*/ 2976917 w 3870840"/>
                <a:gd name="connsiteY4" fmla="*/ 77055 h 822809"/>
                <a:gd name="connsiteX5" fmla="*/ 1287687 w 3870840"/>
                <a:gd name="connsiteY5" fmla="*/ 462695 h 822809"/>
                <a:gd name="connsiteX6" fmla="*/ 291167 w 3870840"/>
                <a:gd name="connsiteY6" fmla="*/ 704211 h 822809"/>
                <a:gd name="connsiteX7" fmla="*/ 0 w 3870840"/>
                <a:gd name="connsiteY7" fmla="*/ 785565 h 822809"/>
                <a:gd name="connsiteX8" fmla="*/ 2038296 w 3870840"/>
                <a:gd name="connsiteY8" fmla="*/ 779508 h 822809"/>
                <a:gd name="connsiteX9" fmla="*/ 2934529 w 3870840"/>
                <a:gd name="connsiteY9" fmla="*/ 821898 h 822809"/>
                <a:gd name="connsiteX10" fmla="*/ 3273644 w 3870840"/>
                <a:gd name="connsiteY10" fmla="*/ 803731 h 822809"/>
                <a:gd name="connsiteX11" fmla="*/ 3630843 w 3870840"/>
                <a:gd name="connsiteY11" fmla="*/ 748519 h 822809"/>
                <a:gd name="connsiteX12" fmla="*/ 3813471 w 3870840"/>
                <a:gd name="connsiteY12" fmla="*/ 564220 h 822809"/>
                <a:gd name="connsiteX13" fmla="*/ 3870604 w 3870840"/>
                <a:gd name="connsiteY13" fmla="*/ 350435 h 822809"/>
                <a:gd name="connsiteX0" fmla="*/ 3870604 w 3870840"/>
                <a:gd name="connsiteY0" fmla="*/ 350435 h 822809"/>
                <a:gd name="connsiteX1" fmla="*/ 3829091 w 3870840"/>
                <a:gd name="connsiteY1" fmla="*/ 170437 h 822809"/>
                <a:gd name="connsiteX2" fmla="*/ 3720967 w 3870840"/>
                <a:gd name="connsiteY2" fmla="*/ 63984 h 822809"/>
                <a:gd name="connsiteX3" fmla="*/ 3378345 w 3870840"/>
                <a:gd name="connsiteY3" fmla="*/ 86 h 822809"/>
                <a:gd name="connsiteX4" fmla="*/ 2976917 w 3870840"/>
                <a:gd name="connsiteY4" fmla="*/ 77055 h 822809"/>
                <a:gd name="connsiteX5" fmla="*/ 1287687 w 3870840"/>
                <a:gd name="connsiteY5" fmla="*/ 462695 h 822809"/>
                <a:gd name="connsiteX6" fmla="*/ 291167 w 3870840"/>
                <a:gd name="connsiteY6" fmla="*/ 704211 h 822809"/>
                <a:gd name="connsiteX7" fmla="*/ 0 w 3870840"/>
                <a:gd name="connsiteY7" fmla="*/ 785565 h 822809"/>
                <a:gd name="connsiteX8" fmla="*/ 2038296 w 3870840"/>
                <a:gd name="connsiteY8" fmla="*/ 779508 h 822809"/>
                <a:gd name="connsiteX9" fmla="*/ 2934529 w 3870840"/>
                <a:gd name="connsiteY9" fmla="*/ 821898 h 822809"/>
                <a:gd name="connsiteX10" fmla="*/ 3273644 w 3870840"/>
                <a:gd name="connsiteY10" fmla="*/ 803731 h 822809"/>
                <a:gd name="connsiteX11" fmla="*/ 3630843 w 3870840"/>
                <a:gd name="connsiteY11" fmla="*/ 748519 h 822809"/>
                <a:gd name="connsiteX12" fmla="*/ 3813471 w 3870840"/>
                <a:gd name="connsiteY12" fmla="*/ 564220 h 822809"/>
                <a:gd name="connsiteX13" fmla="*/ 3870604 w 3870840"/>
                <a:gd name="connsiteY13" fmla="*/ 350435 h 822809"/>
                <a:gd name="connsiteX0" fmla="*/ 3870604 w 3870840"/>
                <a:gd name="connsiteY0" fmla="*/ 357360 h 829734"/>
                <a:gd name="connsiteX1" fmla="*/ 3829091 w 3870840"/>
                <a:gd name="connsiteY1" fmla="*/ 177362 h 829734"/>
                <a:gd name="connsiteX2" fmla="*/ 3720967 w 3870840"/>
                <a:gd name="connsiteY2" fmla="*/ 70909 h 829734"/>
                <a:gd name="connsiteX3" fmla="*/ 3447671 w 3870840"/>
                <a:gd name="connsiteY3" fmla="*/ 78 h 829734"/>
                <a:gd name="connsiteX4" fmla="*/ 2976917 w 3870840"/>
                <a:gd name="connsiteY4" fmla="*/ 83980 h 829734"/>
                <a:gd name="connsiteX5" fmla="*/ 1287687 w 3870840"/>
                <a:gd name="connsiteY5" fmla="*/ 469620 h 829734"/>
                <a:gd name="connsiteX6" fmla="*/ 291167 w 3870840"/>
                <a:gd name="connsiteY6" fmla="*/ 711136 h 829734"/>
                <a:gd name="connsiteX7" fmla="*/ 0 w 3870840"/>
                <a:gd name="connsiteY7" fmla="*/ 792490 h 829734"/>
                <a:gd name="connsiteX8" fmla="*/ 2038296 w 3870840"/>
                <a:gd name="connsiteY8" fmla="*/ 786433 h 829734"/>
                <a:gd name="connsiteX9" fmla="*/ 2934529 w 3870840"/>
                <a:gd name="connsiteY9" fmla="*/ 828823 h 829734"/>
                <a:gd name="connsiteX10" fmla="*/ 3273644 w 3870840"/>
                <a:gd name="connsiteY10" fmla="*/ 810656 h 829734"/>
                <a:gd name="connsiteX11" fmla="*/ 3630843 w 3870840"/>
                <a:gd name="connsiteY11" fmla="*/ 755444 h 829734"/>
                <a:gd name="connsiteX12" fmla="*/ 3813471 w 3870840"/>
                <a:gd name="connsiteY12" fmla="*/ 571145 h 829734"/>
                <a:gd name="connsiteX13" fmla="*/ 3870604 w 3870840"/>
                <a:gd name="connsiteY13" fmla="*/ 357360 h 82973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87687 w 3870840"/>
                <a:gd name="connsiteY5" fmla="*/ 469620 h 811324"/>
                <a:gd name="connsiteX6" fmla="*/ 291167 w 3870840"/>
                <a:gd name="connsiteY6" fmla="*/ 711136 h 811324"/>
                <a:gd name="connsiteX7" fmla="*/ 0 w 3870840"/>
                <a:gd name="connsiteY7" fmla="*/ 792490 h 811324"/>
                <a:gd name="connsiteX8" fmla="*/ 2038296 w 3870840"/>
                <a:gd name="connsiteY8" fmla="*/ 786433 h 811324"/>
                <a:gd name="connsiteX9" fmla="*/ 3273644 w 3870840"/>
                <a:gd name="connsiteY9" fmla="*/ 810656 h 811324"/>
                <a:gd name="connsiteX10" fmla="*/ 3630843 w 3870840"/>
                <a:gd name="connsiteY10" fmla="*/ 755444 h 811324"/>
                <a:gd name="connsiteX11" fmla="*/ 3813471 w 3870840"/>
                <a:gd name="connsiteY11" fmla="*/ 571145 h 811324"/>
                <a:gd name="connsiteX12" fmla="*/ 3870604 w 3870840"/>
                <a:gd name="connsiteY12" fmla="*/ 357360 h 81132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73822 w 3870840"/>
                <a:gd name="connsiteY5" fmla="*/ 532013 h 811324"/>
                <a:gd name="connsiteX6" fmla="*/ 291167 w 3870840"/>
                <a:gd name="connsiteY6" fmla="*/ 711136 h 811324"/>
                <a:gd name="connsiteX7" fmla="*/ 0 w 3870840"/>
                <a:gd name="connsiteY7" fmla="*/ 792490 h 811324"/>
                <a:gd name="connsiteX8" fmla="*/ 2038296 w 3870840"/>
                <a:gd name="connsiteY8" fmla="*/ 786433 h 811324"/>
                <a:gd name="connsiteX9" fmla="*/ 3273644 w 3870840"/>
                <a:gd name="connsiteY9" fmla="*/ 810656 h 811324"/>
                <a:gd name="connsiteX10" fmla="*/ 3630843 w 3870840"/>
                <a:gd name="connsiteY10" fmla="*/ 755444 h 811324"/>
                <a:gd name="connsiteX11" fmla="*/ 3813471 w 3870840"/>
                <a:gd name="connsiteY11" fmla="*/ 571145 h 811324"/>
                <a:gd name="connsiteX12" fmla="*/ 3870604 w 3870840"/>
                <a:gd name="connsiteY12" fmla="*/ 357360 h 81132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73822 w 3870840"/>
                <a:gd name="connsiteY5" fmla="*/ 532013 h 811324"/>
                <a:gd name="connsiteX6" fmla="*/ 0 w 3870840"/>
                <a:gd name="connsiteY6" fmla="*/ 792490 h 811324"/>
                <a:gd name="connsiteX7" fmla="*/ 2038296 w 3870840"/>
                <a:gd name="connsiteY7" fmla="*/ 786433 h 811324"/>
                <a:gd name="connsiteX8" fmla="*/ 3273644 w 3870840"/>
                <a:gd name="connsiteY8" fmla="*/ 810656 h 811324"/>
                <a:gd name="connsiteX9" fmla="*/ 3630843 w 3870840"/>
                <a:gd name="connsiteY9" fmla="*/ 755444 h 811324"/>
                <a:gd name="connsiteX10" fmla="*/ 3813471 w 3870840"/>
                <a:gd name="connsiteY10" fmla="*/ 571145 h 811324"/>
                <a:gd name="connsiteX11" fmla="*/ 3870604 w 3870840"/>
                <a:gd name="connsiteY11" fmla="*/ 357360 h 811324"/>
                <a:gd name="connsiteX0" fmla="*/ 3614097 w 3614333"/>
                <a:gd name="connsiteY0" fmla="*/ 357360 h 811324"/>
                <a:gd name="connsiteX1" fmla="*/ 3572584 w 3614333"/>
                <a:gd name="connsiteY1" fmla="*/ 177362 h 811324"/>
                <a:gd name="connsiteX2" fmla="*/ 3464460 w 3614333"/>
                <a:gd name="connsiteY2" fmla="*/ 70909 h 811324"/>
                <a:gd name="connsiteX3" fmla="*/ 3191164 w 3614333"/>
                <a:gd name="connsiteY3" fmla="*/ 78 h 811324"/>
                <a:gd name="connsiteX4" fmla="*/ 2720410 w 3614333"/>
                <a:gd name="connsiteY4" fmla="*/ 83980 h 811324"/>
                <a:gd name="connsiteX5" fmla="*/ 1017315 w 3614333"/>
                <a:gd name="connsiteY5" fmla="*/ 532013 h 811324"/>
                <a:gd name="connsiteX6" fmla="*/ 0 w 3614333"/>
                <a:gd name="connsiteY6" fmla="*/ 785559 h 811324"/>
                <a:gd name="connsiteX7" fmla="*/ 1781789 w 3614333"/>
                <a:gd name="connsiteY7" fmla="*/ 786433 h 811324"/>
                <a:gd name="connsiteX8" fmla="*/ 3017137 w 3614333"/>
                <a:gd name="connsiteY8" fmla="*/ 810656 h 811324"/>
                <a:gd name="connsiteX9" fmla="*/ 3374336 w 3614333"/>
                <a:gd name="connsiteY9" fmla="*/ 755444 h 811324"/>
                <a:gd name="connsiteX10" fmla="*/ 3556964 w 3614333"/>
                <a:gd name="connsiteY10" fmla="*/ 571145 h 811324"/>
                <a:gd name="connsiteX11" fmla="*/ 3614097 w 3614333"/>
                <a:gd name="connsiteY11" fmla="*/ 357360 h 81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4333" h="811324">
                  <a:moveTo>
                    <a:pt x="3614097" y="357360"/>
                  </a:moveTo>
                  <a:cubicBezTo>
                    <a:pt x="3616700" y="291730"/>
                    <a:pt x="3597523" y="225104"/>
                    <a:pt x="3572584" y="177362"/>
                  </a:cubicBezTo>
                  <a:cubicBezTo>
                    <a:pt x="3547645" y="129620"/>
                    <a:pt x="3528030" y="100456"/>
                    <a:pt x="3464460" y="70909"/>
                  </a:cubicBezTo>
                  <a:cubicBezTo>
                    <a:pt x="3400890" y="41362"/>
                    <a:pt x="3315172" y="-2101"/>
                    <a:pt x="3191164" y="78"/>
                  </a:cubicBezTo>
                  <a:cubicBezTo>
                    <a:pt x="3067156" y="2257"/>
                    <a:pt x="3082718" y="-4676"/>
                    <a:pt x="2720410" y="83980"/>
                  </a:cubicBezTo>
                  <a:cubicBezTo>
                    <a:pt x="2358102" y="172636"/>
                    <a:pt x="1580392" y="403466"/>
                    <a:pt x="1017315" y="532013"/>
                  </a:cubicBezTo>
                  <a:lnTo>
                    <a:pt x="0" y="785559"/>
                  </a:lnTo>
                  <a:cubicBezTo>
                    <a:pt x="291188" y="798108"/>
                    <a:pt x="457625" y="788452"/>
                    <a:pt x="1781789" y="786433"/>
                  </a:cubicBezTo>
                  <a:cubicBezTo>
                    <a:pt x="2327396" y="789461"/>
                    <a:pt x="2751713" y="815821"/>
                    <a:pt x="3017137" y="810656"/>
                  </a:cubicBezTo>
                  <a:cubicBezTo>
                    <a:pt x="3133189" y="798426"/>
                    <a:pt x="3284365" y="795362"/>
                    <a:pt x="3374336" y="755444"/>
                  </a:cubicBezTo>
                  <a:cubicBezTo>
                    <a:pt x="3464307" y="715526"/>
                    <a:pt x="3517004" y="637492"/>
                    <a:pt x="3556964" y="571145"/>
                  </a:cubicBezTo>
                  <a:cubicBezTo>
                    <a:pt x="3596924" y="504798"/>
                    <a:pt x="3611494" y="422991"/>
                    <a:pt x="3614097" y="35736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992E39-FAAF-425F-B6FD-74EA51BC8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707663" y="894736"/>
              <a:ext cx="875023" cy="645329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1579A1-E644-47E1-B382-8134073A5EB6}"/>
              </a:ext>
            </a:extLst>
          </p:cNvPr>
          <p:cNvSpPr/>
          <p:nvPr/>
        </p:nvSpPr>
        <p:spPr>
          <a:xfrm>
            <a:off x="781672" y="2354258"/>
            <a:ext cx="11302335" cy="1079373"/>
          </a:xfrm>
          <a:custGeom>
            <a:avLst/>
            <a:gdLst>
              <a:gd name="connsiteX0" fmla="*/ 11173098 w 11173098"/>
              <a:gd name="connsiteY0" fmla="*/ 217714 h 409302"/>
              <a:gd name="connsiteX1" fmla="*/ 10633166 w 11173098"/>
              <a:gd name="connsiteY1" fmla="*/ 217714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17714 h 409302"/>
              <a:gd name="connsiteX1" fmla="*/ 10633166 w 11173098"/>
              <a:gd name="connsiteY1" fmla="*/ 217714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17714 h 409302"/>
              <a:gd name="connsiteX1" fmla="*/ 10741450 w 11173098"/>
              <a:gd name="connsiteY1" fmla="*/ 221725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30843 h 422431"/>
              <a:gd name="connsiteX1" fmla="*/ 10741450 w 11173098"/>
              <a:gd name="connsiteY1" fmla="*/ 234854 h 422431"/>
              <a:gd name="connsiteX2" fmla="*/ 10554789 w 11173098"/>
              <a:gd name="connsiteY2" fmla="*/ 126340 h 422431"/>
              <a:gd name="connsiteX3" fmla="*/ 10432869 w 11173098"/>
              <a:gd name="connsiteY3" fmla="*/ 21837 h 422431"/>
              <a:gd name="connsiteX4" fmla="*/ 10197738 w 11173098"/>
              <a:gd name="connsiteY4" fmla="*/ 13129 h 422431"/>
              <a:gd name="connsiteX5" fmla="*/ 9875520 w 11173098"/>
              <a:gd name="connsiteY5" fmla="*/ 91506 h 422431"/>
              <a:gd name="connsiteX6" fmla="*/ 9396549 w 11173098"/>
              <a:gd name="connsiteY6" fmla="*/ 196009 h 422431"/>
              <a:gd name="connsiteX7" fmla="*/ 8769532 w 11173098"/>
              <a:gd name="connsiteY7" fmla="*/ 370180 h 422431"/>
              <a:gd name="connsiteX8" fmla="*/ 8525692 w 11173098"/>
              <a:gd name="connsiteY8" fmla="*/ 422431 h 422431"/>
              <a:gd name="connsiteX9" fmla="*/ 0 w 11173098"/>
              <a:gd name="connsiteY9" fmla="*/ 422431 h 422431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9396549 w 11173098"/>
              <a:gd name="connsiteY6" fmla="*/ 196580 h 423002"/>
              <a:gd name="connsiteX7" fmla="*/ 8769532 w 11173098"/>
              <a:gd name="connsiteY7" fmla="*/ 370751 h 423002"/>
              <a:gd name="connsiteX8" fmla="*/ 8525692 w 11173098"/>
              <a:gd name="connsiteY8" fmla="*/ 423002 h 423002"/>
              <a:gd name="connsiteX9" fmla="*/ 0 w 11173098"/>
              <a:gd name="connsiteY9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8525692 w 11173098"/>
              <a:gd name="connsiteY7" fmla="*/ 42300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8525692 w 11173098"/>
              <a:gd name="connsiteY7" fmla="*/ 42300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7422797 w 11173098"/>
              <a:gd name="connsiteY7" fmla="*/ 41899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7422797 w 11173098"/>
              <a:gd name="connsiteY7" fmla="*/ 418992 h 423002"/>
              <a:gd name="connsiteX8" fmla="*/ 0 w 11173098"/>
              <a:gd name="connsiteY8" fmla="*/ 423002 h 423002"/>
              <a:gd name="connsiteX0" fmla="*/ 11173098 w 11173098"/>
              <a:gd name="connsiteY0" fmla="*/ 231414 h 427554"/>
              <a:gd name="connsiteX1" fmla="*/ 10741450 w 11173098"/>
              <a:gd name="connsiteY1" fmla="*/ 235425 h 427554"/>
              <a:gd name="connsiteX2" fmla="*/ 10554789 w 11173098"/>
              <a:gd name="connsiteY2" fmla="*/ 126911 h 427554"/>
              <a:gd name="connsiteX3" fmla="*/ 10432869 w 11173098"/>
              <a:gd name="connsiteY3" fmla="*/ 22408 h 427554"/>
              <a:gd name="connsiteX4" fmla="*/ 10197738 w 11173098"/>
              <a:gd name="connsiteY4" fmla="*/ 13700 h 427554"/>
              <a:gd name="connsiteX5" fmla="*/ 9875520 w 11173098"/>
              <a:gd name="connsiteY5" fmla="*/ 92077 h 427554"/>
              <a:gd name="connsiteX6" fmla="*/ 9014174 w 11173098"/>
              <a:gd name="connsiteY6" fmla="*/ 318614 h 427554"/>
              <a:gd name="connsiteX7" fmla="*/ 7422797 w 11173098"/>
              <a:gd name="connsiteY7" fmla="*/ 418992 h 427554"/>
              <a:gd name="connsiteX8" fmla="*/ 0 w 11173098"/>
              <a:gd name="connsiteY8" fmla="*/ 423002 h 427554"/>
              <a:gd name="connsiteX0" fmla="*/ 11173098 w 11173098"/>
              <a:gd name="connsiteY0" fmla="*/ 231414 h 429318"/>
              <a:gd name="connsiteX1" fmla="*/ 10741450 w 11173098"/>
              <a:gd name="connsiteY1" fmla="*/ 235425 h 429318"/>
              <a:gd name="connsiteX2" fmla="*/ 10554789 w 11173098"/>
              <a:gd name="connsiteY2" fmla="*/ 126911 h 429318"/>
              <a:gd name="connsiteX3" fmla="*/ 10432869 w 11173098"/>
              <a:gd name="connsiteY3" fmla="*/ 22408 h 429318"/>
              <a:gd name="connsiteX4" fmla="*/ 10197738 w 11173098"/>
              <a:gd name="connsiteY4" fmla="*/ 13700 h 429318"/>
              <a:gd name="connsiteX5" fmla="*/ 9875520 w 11173098"/>
              <a:gd name="connsiteY5" fmla="*/ 92077 h 429318"/>
              <a:gd name="connsiteX6" fmla="*/ 9110426 w 11173098"/>
              <a:gd name="connsiteY6" fmla="*/ 294551 h 429318"/>
              <a:gd name="connsiteX7" fmla="*/ 7422797 w 11173098"/>
              <a:gd name="connsiteY7" fmla="*/ 418992 h 429318"/>
              <a:gd name="connsiteX8" fmla="*/ 0 w 11173098"/>
              <a:gd name="connsiteY8" fmla="*/ 423002 h 429318"/>
              <a:gd name="connsiteX0" fmla="*/ 11150704 w 11150704"/>
              <a:gd name="connsiteY0" fmla="*/ 238878 h 429318"/>
              <a:gd name="connsiteX1" fmla="*/ 10741450 w 11150704"/>
              <a:gd name="connsiteY1" fmla="*/ 235425 h 429318"/>
              <a:gd name="connsiteX2" fmla="*/ 10554789 w 11150704"/>
              <a:gd name="connsiteY2" fmla="*/ 126911 h 429318"/>
              <a:gd name="connsiteX3" fmla="*/ 10432869 w 11150704"/>
              <a:gd name="connsiteY3" fmla="*/ 22408 h 429318"/>
              <a:gd name="connsiteX4" fmla="*/ 10197738 w 11150704"/>
              <a:gd name="connsiteY4" fmla="*/ 13700 h 429318"/>
              <a:gd name="connsiteX5" fmla="*/ 9875520 w 11150704"/>
              <a:gd name="connsiteY5" fmla="*/ 92077 h 429318"/>
              <a:gd name="connsiteX6" fmla="*/ 9110426 w 11150704"/>
              <a:gd name="connsiteY6" fmla="*/ 294551 h 429318"/>
              <a:gd name="connsiteX7" fmla="*/ 7422797 w 11150704"/>
              <a:gd name="connsiteY7" fmla="*/ 418992 h 429318"/>
              <a:gd name="connsiteX8" fmla="*/ 0 w 11150704"/>
              <a:gd name="connsiteY8" fmla="*/ 423002 h 429318"/>
              <a:gd name="connsiteX0" fmla="*/ 11150704 w 11150704"/>
              <a:gd name="connsiteY0" fmla="*/ 238878 h 429318"/>
              <a:gd name="connsiteX1" fmla="*/ 10741450 w 11150704"/>
              <a:gd name="connsiteY1" fmla="*/ 235425 h 429318"/>
              <a:gd name="connsiteX2" fmla="*/ 10554789 w 11150704"/>
              <a:gd name="connsiteY2" fmla="*/ 126911 h 429318"/>
              <a:gd name="connsiteX3" fmla="*/ 10432869 w 11150704"/>
              <a:gd name="connsiteY3" fmla="*/ 22408 h 429318"/>
              <a:gd name="connsiteX4" fmla="*/ 10197738 w 11150704"/>
              <a:gd name="connsiteY4" fmla="*/ 13700 h 429318"/>
              <a:gd name="connsiteX5" fmla="*/ 9875520 w 11150704"/>
              <a:gd name="connsiteY5" fmla="*/ 92077 h 429318"/>
              <a:gd name="connsiteX6" fmla="*/ 9110426 w 11150704"/>
              <a:gd name="connsiteY6" fmla="*/ 294551 h 429318"/>
              <a:gd name="connsiteX7" fmla="*/ 7422797 w 11150704"/>
              <a:gd name="connsiteY7" fmla="*/ 418992 h 429318"/>
              <a:gd name="connsiteX8" fmla="*/ 0 w 11150704"/>
              <a:gd name="connsiteY8" fmla="*/ 423002 h 429318"/>
              <a:gd name="connsiteX0" fmla="*/ 11158168 w 11158168"/>
              <a:gd name="connsiteY0" fmla="*/ 238878 h 429318"/>
              <a:gd name="connsiteX1" fmla="*/ 10741450 w 11158168"/>
              <a:gd name="connsiteY1" fmla="*/ 235425 h 429318"/>
              <a:gd name="connsiteX2" fmla="*/ 10554789 w 11158168"/>
              <a:gd name="connsiteY2" fmla="*/ 126911 h 429318"/>
              <a:gd name="connsiteX3" fmla="*/ 10432869 w 11158168"/>
              <a:gd name="connsiteY3" fmla="*/ 22408 h 429318"/>
              <a:gd name="connsiteX4" fmla="*/ 10197738 w 11158168"/>
              <a:gd name="connsiteY4" fmla="*/ 13700 h 429318"/>
              <a:gd name="connsiteX5" fmla="*/ 9875520 w 11158168"/>
              <a:gd name="connsiteY5" fmla="*/ 92077 h 429318"/>
              <a:gd name="connsiteX6" fmla="*/ 9110426 w 11158168"/>
              <a:gd name="connsiteY6" fmla="*/ 294551 h 429318"/>
              <a:gd name="connsiteX7" fmla="*/ 7422797 w 11158168"/>
              <a:gd name="connsiteY7" fmla="*/ 418992 h 429318"/>
              <a:gd name="connsiteX8" fmla="*/ 0 w 11158168"/>
              <a:gd name="connsiteY8" fmla="*/ 423002 h 429318"/>
              <a:gd name="connsiteX0" fmla="*/ 6454802 w 6454802"/>
              <a:gd name="connsiteY0" fmla="*/ 238878 h 426703"/>
              <a:gd name="connsiteX1" fmla="*/ 6038084 w 6454802"/>
              <a:gd name="connsiteY1" fmla="*/ 235425 h 426703"/>
              <a:gd name="connsiteX2" fmla="*/ 5851423 w 6454802"/>
              <a:gd name="connsiteY2" fmla="*/ 126911 h 426703"/>
              <a:gd name="connsiteX3" fmla="*/ 5729503 w 6454802"/>
              <a:gd name="connsiteY3" fmla="*/ 22408 h 426703"/>
              <a:gd name="connsiteX4" fmla="*/ 5494372 w 6454802"/>
              <a:gd name="connsiteY4" fmla="*/ 13700 h 426703"/>
              <a:gd name="connsiteX5" fmla="*/ 5172154 w 6454802"/>
              <a:gd name="connsiteY5" fmla="*/ 92077 h 426703"/>
              <a:gd name="connsiteX6" fmla="*/ 4407060 w 6454802"/>
              <a:gd name="connsiteY6" fmla="*/ 294551 h 426703"/>
              <a:gd name="connsiteX7" fmla="*/ 2719431 w 6454802"/>
              <a:gd name="connsiteY7" fmla="*/ 418992 h 426703"/>
              <a:gd name="connsiteX8" fmla="*/ 0 w 6454802"/>
              <a:gd name="connsiteY8" fmla="*/ 414844 h 426703"/>
              <a:gd name="connsiteX0" fmla="*/ 4386626 w 4386626"/>
              <a:gd name="connsiteY0" fmla="*/ 238878 h 427897"/>
              <a:gd name="connsiteX1" fmla="*/ 3969908 w 4386626"/>
              <a:gd name="connsiteY1" fmla="*/ 235425 h 427897"/>
              <a:gd name="connsiteX2" fmla="*/ 3783247 w 4386626"/>
              <a:gd name="connsiteY2" fmla="*/ 126911 h 427897"/>
              <a:gd name="connsiteX3" fmla="*/ 3661327 w 4386626"/>
              <a:gd name="connsiteY3" fmla="*/ 22408 h 427897"/>
              <a:gd name="connsiteX4" fmla="*/ 3426196 w 4386626"/>
              <a:gd name="connsiteY4" fmla="*/ 13700 h 427897"/>
              <a:gd name="connsiteX5" fmla="*/ 3103978 w 4386626"/>
              <a:gd name="connsiteY5" fmla="*/ 92077 h 427897"/>
              <a:gd name="connsiteX6" fmla="*/ 2338884 w 4386626"/>
              <a:gd name="connsiteY6" fmla="*/ 294551 h 427897"/>
              <a:gd name="connsiteX7" fmla="*/ 651255 w 4386626"/>
              <a:gd name="connsiteY7" fmla="*/ 418992 h 427897"/>
              <a:gd name="connsiteX8" fmla="*/ 0 w 4386626"/>
              <a:gd name="connsiteY8" fmla="*/ 418923 h 427897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0 w 4386626"/>
              <a:gd name="connsiteY7" fmla="*/ 418923 h 418923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1152909 w 4386626"/>
              <a:gd name="connsiteY7" fmla="*/ 367156 h 418923"/>
              <a:gd name="connsiteX8" fmla="*/ 0 w 4386626"/>
              <a:gd name="connsiteY8" fmla="*/ 418923 h 418923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1152909 w 4386626"/>
              <a:gd name="connsiteY7" fmla="*/ 399790 h 418923"/>
              <a:gd name="connsiteX8" fmla="*/ 0 w 4386626"/>
              <a:gd name="connsiteY8" fmla="*/ 418923 h 4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6626" h="418923">
                <a:moveTo>
                  <a:pt x="4386626" y="238878"/>
                </a:moveTo>
                <a:cubicBezTo>
                  <a:pt x="4247720" y="237727"/>
                  <a:pt x="4070471" y="254086"/>
                  <a:pt x="3969908" y="235425"/>
                </a:cubicBezTo>
                <a:cubicBezTo>
                  <a:pt x="3869345" y="216764"/>
                  <a:pt x="3816630" y="161745"/>
                  <a:pt x="3783247" y="126911"/>
                </a:cubicBezTo>
                <a:lnTo>
                  <a:pt x="3661327" y="22408"/>
                </a:lnTo>
                <a:cubicBezTo>
                  <a:pt x="3601819" y="3540"/>
                  <a:pt x="3533602" y="-12426"/>
                  <a:pt x="3426196" y="13700"/>
                </a:cubicBezTo>
                <a:lnTo>
                  <a:pt x="3103978" y="92077"/>
                </a:lnTo>
                <a:lnTo>
                  <a:pt x="2338884" y="294551"/>
                </a:lnTo>
                <a:cubicBezTo>
                  <a:pt x="2013706" y="340397"/>
                  <a:pt x="1542723" y="379061"/>
                  <a:pt x="1152909" y="399790"/>
                </a:cubicBezTo>
                <a:lnTo>
                  <a:pt x="0" y="418923"/>
                </a:lnTo>
              </a:path>
            </a:pathLst>
          </a:custGeom>
          <a:noFill/>
          <a:ln w="57150">
            <a:solidFill>
              <a:srgbClr val="CFB87C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A641FD0-9E5C-44C9-BB3A-A5EB36EABBDB}"/>
              </a:ext>
            </a:extLst>
          </p:cNvPr>
          <p:cNvSpPr/>
          <p:nvPr/>
        </p:nvSpPr>
        <p:spPr>
          <a:xfrm>
            <a:off x="1065537" y="3152451"/>
            <a:ext cx="11034497" cy="449589"/>
          </a:xfrm>
          <a:custGeom>
            <a:avLst/>
            <a:gdLst>
              <a:gd name="connsiteX0" fmla="*/ 11155680 w 11155680"/>
              <a:gd name="connsiteY0" fmla="*/ 0 h 174171"/>
              <a:gd name="connsiteX1" fmla="*/ 10755086 w 11155680"/>
              <a:gd name="connsiteY1" fmla="*/ 0 h 174171"/>
              <a:gd name="connsiteX2" fmla="*/ 10607040 w 11155680"/>
              <a:gd name="connsiteY2" fmla="*/ 26126 h 174171"/>
              <a:gd name="connsiteX3" fmla="*/ 10458994 w 11155680"/>
              <a:gd name="connsiteY3" fmla="*/ 104503 h 174171"/>
              <a:gd name="connsiteX4" fmla="*/ 10363200 w 11155680"/>
              <a:gd name="connsiteY4" fmla="*/ 165463 h 174171"/>
              <a:gd name="connsiteX5" fmla="*/ 10145486 w 11155680"/>
              <a:gd name="connsiteY5" fmla="*/ 174171 h 174171"/>
              <a:gd name="connsiteX6" fmla="*/ 9335589 w 11155680"/>
              <a:gd name="connsiteY6" fmla="*/ 165463 h 174171"/>
              <a:gd name="connsiteX7" fmla="*/ 8900160 w 11155680"/>
              <a:gd name="connsiteY7" fmla="*/ 148046 h 174171"/>
              <a:gd name="connsiteX8" fmla="*/ 0 w 11155680"/>
              <a:gd name="connsiteY8" fmla="*/ 148046 h 174171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48046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48046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5510 h 174493"/>
              <a:gd name="connsiteX0" fmla="*/ 11174341 w 11174341"/>
              <a:gd name="connsiteY0" fmla="*/ 0 h 174493"/>
              <a:gd name="connsiteX1" fmla="*/ 10773747 w 11174341"/>
              <a:gd name="connsiteY1" fmla="*/ 0 h 174493"/>
              <a:gd name="connsiteX2" fmla="*/ 10625701 w 11174341"/>
              <a:gd name="connsiteY2" fmla="*/ 26126 h 174493"/>
              <a:gd name="connsiteX3" fmla="*/ 10477655 w 11174341"/>
              <a:gd name="connsiteY3" fmla="*/ 104503 h 174493"/>
              <a:gd name="connsiteX4" fmla="*/ 10381861 w 11174341"/>
              <a:gd name="connsiteY4" fmla="*/ 165463 h 174493"/>
              <a:gd name="connsiteX5" fmla="*/ 10164147 w 11174341"/>
              <a:gd name="connsiteY5" fmla="*/ 174171 h 174493"/>
              <a:gd name="connsiteX6" fmla="*/ 9354250 w 11174341"/>
              <a:gd name="connsiteY6" fmla="*/ 165463 h 174493"/>
              <a:gd name="connsiteX7" fmla="*/ 8918821 w 11174341"/>
              <a:gd name="connsiteY7" fmla="*/ 148046 h 174493"/>
              <a:gd name="connsiteX8" fmla="*/ 0 w 11174341"/>
              <a:gd name="connsiteY8" fmla="*/ 159242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9242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9242 h 174493"/>
              <a:gd name="connsiteX0" fmla="*/ 11170609 w 11170609"/>
              <a:gd name="connsiteY0" fmla="*/ 0 h 174493"/>
              <a:gd name="connsiteX1" fmla="*/ 10770015 w 11170609"/>
              <a:gd name="connsiteY1" fmla="*/ 0 h 174493"/>
              <a:gd name="connsiteX2" fmla="*/ 10621969 w 11170609"/>
              <a:gd name="connsiteY2" fmla="*/ 26126 h 174493"/>
              <a:gd name="connsiteX3" fmla="*/ 10473923 w 11170609"/>
              <a:gd name="connsiteY3" fmla="*/ 104503 h 174493"/>
              <a:gd name="connsiteX4" fmla="*/ 10378129 w 11170609"/>
              <a:gd name="connsiteY4" fmla="*/ 165463 h 174493"/>
              <a:gd name="connsiteX5" fmla="*/ 10160415 w 11170609"/>
              <a:gd name="connsiteY5" fmla="*/ 174171 h 174493"/>
              <a:gd name="connsiteX6" fmla="*/ 9350518 w 11170609"/>
              <a:gd name="connsiteY6" fmla="*/ 165463 h 174493"/>
              <a:gd name="connsiteX7" fmla="*/ 8915089 w 11170609"/>
              <a:gd name="connsiteY7" fmla="*/ 148046 h 174493"/>
              <a:gd name="connsiteX8" fmla="*/ 0 w 11170609"/>
              <a:gd name="connsiteY8" fmla="*/ 159242 h 174493"/>
              <a:gd name="connsiteX0" fmla="*/ 11144484 w 11144484"/>
              <a:gd name="connsiteY0" fmla="*/ 0 h 174493"/>
              <a:gd name="connsiteX1" fmla="*/ 10743890 w 11144484"/>
              <a:gd name="connsiteY1" fmla="*/ 0 h 174493"/>
              <a:gd name="connsiteX2" fmla="*/ 10595844 w 11144484"/>
              <a:gd name="connsiteY2" fmla="*/ 26126 h 174493"/>
              <a:gd name="connsiteX3" fmla="*/ 10447798 w 11144484"/>
              <a:gd name="connsiteY3" fmla="*/ 104503 h 174493"/>
              <a:gd name="connsiteX4" fmla="*/ 10352004 w 11144484"/>
              <a:gd name="connsiteY4" fmla="*/ 165463 h 174493"/>
              <a:gd name="connsiteX5" fmla="*/ 10134290 w 11144484"/>
              <a:gd name="connsiteY5" fmla="*/ 174171 h 174493"/>
              <a:gd name="connsiteX6" fmla="*/ 9324393 w 11144484"/>
              <a:gd name="connsiteY6" fmla="*/ 165463 h 174493"/>
              <a:gd name="connsiteX7" fmla="*/ 8888964 w 11144484"/>
              <a:gd name="connsiteY7" fmla="*/ 148046 h 174493"/>
              <a:gd name="connsiteX8" fmla="*/ 0 w 11144484"/>
              <a:gd name="connsiteY8" fmla="*/ 159242 h 174493"/>
              <a:gd name="connsiteX0" fmla="*/ 11043713 w 11043713"/>
              <a:gd name="connsiteY0" fmla="*/ 0 h 174493"/>
              <a:gd name="connsiteX1" fmla="*/ 10643119 w 11043713"/>
              <a:gd name="connsiteY1" fmla="*/ 0 h 174493"/>
              <a:gd name="connsiteX2" fmla="*/ 10495073 w 11043713"/>
              <a:gd name="connsiteY2" fmla="*/ 26126 h 174493"/>
              <a:gd name="connsiteX3" fmla="*/ 10347027 w 11043713"/>
              <a:gd name="connsiteY3" fmla="*/ 104503 h 174493"/>
              <a:gd name="connsiteX4" fmla="*/ 10251233 w 11043713"/>
              <a:gd name="connsiteY4" fmla="*/ 165463 h 174493"/>
              <a:gd name="connsiteX5" fmla="*/ 10033519 w 11043713"/>
              <a:gd name="connsiteY5" fmla="*/ 174171 h 174493"/>
              <a:gd name="connsiteX6" fmla="*/ 9223622 w 11043713"/>
              <a:gd name="connsiteY6" fmla="*/ 165463 h 174493"/>
              <a:gd name="connsiteX7" fmla="*/ 8788193 w 11043713"/>
              <a:gd name="connsiteY7" fmla="*/ 148046 h 174493"/>
              <a:gd name="connsiteX8" fmla="*/ 0 w 11043713"/>
              <a:gd name="connsiteY8" fmla="*/ 159242 h 174493"/>
              <a:gd name="connsiteX0" fmla="*/ 11058642 w 11058642"/>
              <a:gd name="connsiteY0" fmla="*/ 0 h 174493"/>
              <a:gd name="connsiteX1" fmla="*/ 10658048 w 11058642"/>
              <a:gd name="connsiteY1" fmla="*/ 0 h 174493"/>
              <a:gd name="connsiteX2" fmla="*/ 10510002 w 11058642"/>
              <a:gd name="connsiteY2" fmla="*/ 26126 h 174493"/>
              <a:gd name="connsiteX3" fmla="*/ 10361956 w 11058642"/>
              <a:gd name="connsiteY3" fmla="*/ 104503 h 174493"/>
              <a:gd name="connsiteX4" fmla="*/ 10266162 w 11058642"/>
              <a:gd name="connsiteY4" fmla="*/ 165463 h 174493"/>
              <a:gd name="connsiteX5" fmla="*/ 10048448 w 11058642"/>
              <a:gd name="connsiteY5" fmla="*/ 174171 h 174493"/>
              <a:gd name="connsiteX6" fmla="*/ 9238551 w 11058642"/>
              <a:gd name="connsiteY6" fmla="*/ 165463 h 174493"/>
              <a:gd name="connsiteX7" fmla="*/ 8803122 w 11058642"/>
              <a:gd name="connsiteY7" fmla="*/ 148046 h 174493"/>
              <a:gd name="connsiteX8" fmla="*/ 0 w 11058642"/>
              <a:gd name="connsiteY8" fmla="*/ 159242 h 174493"/>
              <a:gd name="connsiteX0" fmla="*/ 11062374 w 11062374"/>
              <a:gd name="connsiteY0" fmla="*/ 0 h 174493"/>
              <a:gd name="connsiteX1" fmla="*/ 10661780 w 11062374"/>
              <a:gd name="connsiteY1" fmla="*/ 0 h 174493"/>
              <a:gd name="connsiteX2" fmla="*/ 10513734 w 11062374"/>
              <a:gd name="connsiteY2" fmla="*/ 26126 h 174493"/>
              <a:gd name="connsiteX3" fmla="*/ 10365688 w 11062374"/>
              <a:gd name="connsiteY3" fmla="*/ 104503 h 174493"/>
              <a:gd name="connsiteX4" fmla="*/ 10269894 w 11062374"/>
              <a:gd name="connsiteY4" fmla="*/ 165463 h 174493"/>
              <a:gd name="connsiteX5" fmla="*/ 10052180 w 11062374"/>
              <a:gd name="connsiteY5" fmla="*/ 174171 h 174493"/>
              <a:gd name="connsiteX6" fmla="*/ 9242283 w 11062374"/>
              <a:gd name="connsiteY6" fmla="*/ 165463 h 174493"/>
              <a:gd name="connsiteX7" fmla="*/ 8806854 w 11062374"/>
              <a:gd name="connsiteY7" fmla="*/ 148046 h 174493"/>
              <a:gd name="connsiteX8" fmla="*/ 0 w 11062374"/>
              <a:gd name="connsiteY8" fmla="*/ 159242 h 174493"/>
              <a:gd name="connsiteX0" fmla="*/ 11062374 w 11062374"/>
              <a:gd name="connsiteY0" fmla="*/ 0 h 174493"/>
              <a:gd name="connsiteX1" fmla="*/ 10661780 w 11062374"/>
              <a:gd name="connsiteY1" fmla="*/ 0 h 174493"/>
              <a:gd name="connsiteX2" fmla="*/ 10513734 w 11062374"/>
              <a:gd name="connsiteY2" fmla="*/ 26126 h 174493"/>
              <a:gd name="connsiteX3" fmla="*/ 10365688 w 11062374"/>
              <a:gd name="connsiteY3" fmla="*/ 104503 h 174493"/>
              <a:gd name="connsiteX4" fmla="*/ 10269894 w 11062374"/>
              <a:gd name="connsiteY4" fmla="*/ 165463 h 174493"/>
              <a:gd name="connsiteX5" fmla="*/ 10052180 w 11062374"/>
              <a:gd name="connsiteY5" fmla="*/ 174171 h 174493"/>
              <a:gd name="connsiteX6" fmla="*/ 8806854 w 11062374"/>
              <a:gd name="connsiteY6" fmla="*/ 148046 h 174493"/>
              <a:gd name="connsiteX7" fmla="*/ 0 w 11062374"/>
              <a:gd name="connsiteY7" fmla="*/ 159242 h 174493"/>
              <a:gd name="connsiteX0" fmla="*/ 6391642 w 6391642"/>
              <a:gd name="connsiteY0" fmla="*/ 0 h 174493"/>
              <a:gd name="connsiteX1" fmla="*/ 5991048 w 6391642"/>
              <a:gd name="connsiteY1" fmla="*/ 0 h 174493"/>
              <a:gd name="connsiteX2" fmla="*/ 5843002 w 6391642"/>
              <a:gd name="connsiteY2" fmla="*/ 26126 h 174493"/>
              <a:gd name="connsiteX3" fmla="*/ 5694956 w 6391642"/>
              <a:gd name="connsiteY3" fmla="*/ 104503 h 174493"/>
              <a:gd name="connsiteX4" fmla="*/ 5599162 w 6391642"/>
              <a:gd name="connsiteY4" fmla="*/ 165463 h 174493"/>
              <a:gd name="connsiteX5" fmla="*/ 5381448 w 6391642"/>
              <a:gd name="connsiteY5" fmla="*/ 174171 h 174493"/>
              <a:gd name="connsiteX6" fmla="*/ 4136122 w 6391642"/>
              <a:gd name="connsiteY6" fmla="*/ 148046 h 174493"/>
              <a:gd name="connsiteX7" fmla="*/ 0 w 6391642"/>
              <a:gd name="connsiteY7" fmla="*/ 151083 h 174493"/>
              <a:gd name="connsiteX0" fmla="*/ 4250040 w 4250040"/>
              <a:gd name="connsiteY0" fmla="*/ 0 h 174493"/>
              <a:gd name="connsiteX1" fmla="*/ 3849446 w 4250040"/>
              <a:gd name="connsiteY1" fmla="*/ 0 h 174493"/>
              <a:gd name="connsiteX2" fmla="*/ 3701400 w 4250040"/>
              <a:gd name="connsiteY2" fmla="*/ 26126 h 174493"/>
              <a:gd name="connsiteX3" fmla="*/ 3553354 w 4250040"/>
              <a:gd name="connsiteY3" fmla="*/ 104503 h 174493"/>
              <a:gd name="connsiteX4" fmla="*/ 3457560 w 4250040"/>
              <a:gd name="connsiteY4" fmla="*/ 165463 h 174493"/>
              <a:gd name="connsiteX5" fmla="*/ 3239846 w 4250040"/>
              <a:gd name="connsiteY5" fmla="*/ 174171 h 174493"/>
              <a:gd name="connsiteX6" fmla="*/ 1994520 w 4250040"/>
              <a:gd name="connsiteY6" fmla="*/ 148046 h 174493"/>
              <a:gd name="connsiteX7" fmla="*/ 0 w 4250040"/>
              <a:gd name="connsiteY7" fmla="*/ 142924 h 174493"/>
              <a:gd name="connsiteX0" fmla="*/ 4270436 w 4270436"/>
              <a:gd name="connsiteY0" fmla="*/ 0 h 174493"/>
              <a:gd name="connsiteX1" fmla="*/ 3869842 w 4270436"/>
              <a:gd name="connsiteY1" fmla="*/ 0 h 174493"/>
              <a:gd name="connsiteX2" fmla="*/ 3721796 w 4270436"/>
              <a:gd name="connsiteY2" fmla="*/ 26126 h 174493"/>
              <a:gd name="connsiteX3" fmla="*/ 3573750 w 4270436"/>
              <a:gd name="connsiteY3" fmla="*/ 104503 h 174493"/>
              <a:gd name="connsiteX4" fmla="*/ 3477956 w 4270436"/>
              <a:gd name="connsiteY4" fmla="*/ 165463 h 174493"/>
              <a:gd name="connsiteX5" fmla="*/ 3260242 w 4270436"/>
              <a:gd name="connsiteY5" fmla="*/ 174171 h 174493"/>
              <a:gd name="connsiteX6" fmla="*/ 2014916 w 4270436"/>
              <a:gd name="connsiteY6" fmla="*/ 148046 h 174493"/>
              <a:gd name="connsiteX7" fmla="*/ 0 w 4270436"/>
              <a:gd name="connsiteY7" fmla="*/ 151082 h 174493"/>
              <a:gd name="connsiteX0" fmla="*/ 4282674 w 4282674"/>
              <a:gd name="connsiteY0" fmla="*/ 0 h 174493"/>
              <a:gd name="connsiteX1" fmla="*/ 3882080 w 4282674"/>
              <a:gd name="connsiteY1" fmla="*/ 0 h 174493"/>
              <a:gd name="connsiteX2" fmla="*/ 3734034 w 4282674"/>
              <a:gd name="connsiteY2" fmla="*/ 26126 h 174493"/>
              <a:gd name="connsiteX3" fmla="*/ 3585988 w 4282674"/>
              <a:gd name="connsiteY3" fmla="*/ 104503 h 174493"/>
              <a:gd name="connsiteX4" fmla="*/ 3490194 w 4282674"/>
              <a:gd name="connsiteY4" fmla="*/ 165463 h 174493"/>
              <a:gd name="connsiteX5" fmla="*/ 3272480 w 4282674"/>
              <a:gd name="connsiteY5" fmla="*/ 174171 h 174493"/>
              <a:gd name="connsiteX6" fmla="*/ 2027154 w 4282674"/>
              <a:gd name="connsiteY6" fmla="*/ 148046 h 174493"/>
              <a:gd name="connsiteX7" fmla="*/ 0 w 4282674"/>
              <a:gd name="connsiteY7" fmla="*/ 151082 h 17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2674" h="174493">
                <a:moveTo>
                  <a:pt x="4282674" y="0"/>
                </a:moveTo>
                <a:lnTo>
                  <a:pt x="3882080" y="0"/>
                </a:lnTo>
                <a:cubicBezTo>
                  <a:pt x="3790640" y="4354"/>
                  <a:pt x="3783383" y="8709"/>
                  <a:pt x="3734034" y="26126"/>
                </a:cubicBezTo>
                <a:cubicBezTo>
                  <a:pt x="3684685" y="43543"/>
                  <a:pt x="3626628" y="81280"/>
                  <a:pt x="3585988" y="104503"/>
                </a:cubicBezTo>
                <a:cubicBezTo>
                  <a:pt x="3545348" y="127726"/>
                  <a:pt x="3542445" y="153852"/>
                  <a:pt x="3490194" y="165463"/>
                </a:cubicBezTo>
                <a:cubicBezTo>
                  <a:pt x="3437943" y="177074"/>
                  <a:pt x="3443748" y="174171"/>
                  <a:pt x="3272480" y="174171"/>
                </a:cubicBezTo>
                <a:cubicBezTo>
                  <a:pt x="2857371" y="165463"/>
                  <a:pt x="2572567" y="151894"/>
                  <a:pt x="2027154" y="148046"/>
                </a:cubicBezTo>
                <a:lnTo>
                  <a:pt x="0" y="151082"/>
                </a:lnTo>
              </a:path>
            </a:pathLst>
          </a:custGeom>
          <a:noFill/>
          <a:ln w="57150">
            <a:solidFill>
              <a:srgbClr val="CFB87C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055D98-C87D-400A-80CF-18F00CE76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82702"/>
            <a:ext cx="7315200" cy="606425"/>
          </a:xfrm>
        </p:spPr>
        <p:txBody>
          <a:bodyPr anchor="b"/>
          <a:lstStyle>
            <a:lvl1pPr marL="0" indent="0">
              <a:buNone/>
              <a:defRPr b="1" i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476517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7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</p:spTree>
    <p:extLst>
      <p:ext uri="{BB962C8B-B14F-4D97-AF65-F5344CB8AC3E}">
        <p14:creationId xmlns:p14="http://schemas.microsoft.com/office/powerpoint/2010/main" val="2905462452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7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</p:spTree>
    <p:extLst>
      <p:ext uri="{BB962C8B-B14F-4D97-AF65-F5344CB8AC3E}">
        <p14:creationId xmlns:p14="http://schemas.microsoft.com/office/powerpoint/2010/main" val="246486027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129F-917C-4A18-A3AC-155839FF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5ADA4-7164-443D-BE5C-43F9D016C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202E-AC29-4AC8-A79C-ED414974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38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7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</p:spTree>
    <p:extLst>
      <p:ext uri="{BB962C8B-B14F-4D97-AF65-F5344CB8AC3E}">
        <p14:creationId xmlns:p14="http://schemas.microsoft.com/office/powerpoint/2010/main" val="2984008961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159D-4A37-4505-B16A-3C77227D8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891862"/>
            <a:ext cx="7315201" cy="125805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68CA4-1DB2-46E5-9E9A-42E3FCBAC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9829801" cy="1655762"/>
          </a:xfrm>
        </p:spPr>
        <p:txBody>
          <a:bodyPr/>
          <a:lstStyle>
            <a:lvl1pPr marL="0" indent="0" algn="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CFC7-62DC-448D-B15F-A45B062A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4769-9682-4548-95EF-ADDE1B9213AB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20C97-4032-4B29-A1C5-638AC1B6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6B85-CCB6-4A3E-8106-DAB39566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D66952-5E8D-445D-B639-6AE7D07284C2}"/>
              </a:ext>
            </a:extLst>
          </p:cNvPr>
          <p:cNvGrpSpPr/>
          <p:nvPr userDrawn="1"/>
        </p:nvGrpSpPr>
        <p:grpSpPr>
          <a:xfrm>
            <a:off x="6220611" y="2495401"/>
            <a:ext cx="4190963" cy="940761"/>
            <a:chOff x="4489635" y="858690"/>
            <a:chExt cx="3157118" cy="70869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33BF4C-375E-472C-8F0C-9CA3E39CDDB0}"/>
                </a:ext>
              </a:extLst>
            </p:cNvPr>
            <p:cNvSpPr/>
            <p:nvPr userDrawn="1"/>
          </p:nvSpPr>
          <p:spPr>
            <a:xfrm>
              <a:off x="4489635" y="858690"/>
              <a:ext cx="3157118" cy="708691"/>
            </a:xfrm>
            <a:custGeom>
              <a:avLst/>
              <a:gdLst>
                <a:gd name="connsiteX0" fmla="*/ 5777070 w 5777070"/>
                <a:gd name="connsiteY0" fmla="*/ 357282 h 835677"/>
                <a:gd name="connsiteX1" fmla="*/ 5728625 w 5777070"/>
                <a:gd name="connsiteY1" fmla="*/ 211947 h 835677"/>
                <a:gd name="connsiteX2" fmla="*/ 5613568 w 5777070"/>
                <a:gd name="connsiteY2" fmla="*/ 133224 h 835677"/>
                <a:gd name="connsiteX3" fmla="*/ 5528789 w 5777070"/>
                <a:gd name="connsiteY3" fmla="*/ 121113 h 835677"/>
                <a:gd name="connsiteX4" fmla="*/ 5450066 w 5777070"/>
                <a:gd name="connsiteY4" fmla="*/ 48445 h 835677"/>
                <a:gd name="connsiteX5" fmla="*/ 5298676 w 5777070"/>
                <a:gd name="connsiteY5" fmla="*/ 0 h 835677"/>
                <a:gd name="connsiteX6" fmla="*/ 5086728 w 5777070"/>
                <a:gd name="connsiteY6" fmla="*/ 42389 h 835677"/>
                <a:gd name="connsiteX7" fmla="*/ 4923226 w 5777070"/>
                <a:gd name="connsiteY7" fmla="*/ 163502 h 835677"/>
                <a:gd name="connsiteX8" fmla="*/ 4662834 w 5777070"/>
                <a:gd name="connsiteY8" fmla="*/ 302781 h 835677"/>
                <a:gd name="connsiteX9" fmla="*/ 4251052 w 5777070"/>
                <a:gd name="connsiteY9" fmla="*/ 448117 h 835677"/>
                <a:gd name="connsiteX10" fmla="*/ 3451709 w 5777070"/>
                <a:gd name="connsiteY10" fmla="*/ 623730 h 835677"/>
                <a:gd name="connsiteX11" fmla="*/ 968901 w 5777070"/>
                <a:gd name="connsiteY11" fmla="*/ 696397 h 835677"/>
                <a:gd name="connsiteX12" fmla="*/ 0 w 5777070"/>
                <a:gd name="connsiteY12" fmla="*/ 738787 h 835677"/>
                <a:gd name="connsiteX13" fmla="*/ 0 w 5777070"/>
                <a:gd name="connsiteY13" fmla="*/ 799343 h 835677"/>
                <a:gd name="connsiteX14" fmla="*/ 4232885 w 5777070"/>
                <a:gd name="connsiteY14" fmla="*/ 781176 h 835677"/>
                <a:gd name="connsiteX15" fmla="*/ 4717335 w 5777070"/>
                <a:gd name="connsiteY15" fmla="*/ 811454 h 835677"/>
                <a:gd name="connsiteX16" fmla="*/ 4868726 w 5777070"/>
                <a:gd name="connsiteY16" fmla="*/ 835677 h 835677"/>
                <a:gd name="connsiteX17" fmla="*/ 5207841 w 5777070"/>
                <a:gd name="connsiteY17" fmla="*/ 817510 h 835677"/>
                <a:gd name="connsiteX18" fmla="*/ 5383454 w 5777070"/>
                <a:gd name="connsiteY18" fmla="*/ 781176 h 835677"/>
                <a:gd name="connsiteX19" fmla="*/ 5498511 w 5777070"/>
                <a:gd name="connsiteY19" fmla="*/ 702453 h 835677"/>
                <a:gd name="connsiteX20" fmla="*/ 5613568 w 5777070"/>
                <a:gd name="connsiteY20" fmla="*/ 672175 h 835677"/>
                <a:gd name="connsiteX21" fmla="*/ 5740736 w 5777070"/>
                <a:gd name="connsiteY21" fmla="*/ 508673 h 835677"/>
                <a:gd name="connsiteX22" fmla="*/ 5777070 w 5777070"/>
                <a:gd name="connsiteY22" fmla="*/ 357282 h 835677"/>
                <a:gd name="connsiteX0" fmla="*/ 5777070 w 5777070"/>
                <a:gd name="connsiteY0" fmla="*/ 357326 h 835721"/>
                <a:gd name="connsiteX1" fmla="*/ 5728625 w 5777070"/>
                <a:gd name="connsiteY1" fmla="*/ 211991 h 835721"/>
                <a:gd name="connsiteX2" fmla="*/ 5613568 w 5777070"/>
                <a:gd name="connsiteY2" fmla="*/ 133268 h 835721"/>
                <a:gd name="connsiteX3" fmla="*/ 5528789 w 5777070"/>
                <a:gd name="connsiteY3" fmla="*/ 121157 h 835721"/>
                <a:gd name="connsiteX4" fmla="*/ 5450066 w 5777070"/>
                <a:gd name="connsiteY4" fmla="*/ 48489 h 835721"/>
                <a:gd name="connsiteX5" fmla="*/ 5298676 w 5777070"/>
                <a:gd name="connsiteY5" fmla="*/ 44 h 835721"/>
                <a:gd name="connsiteX6" fmla="*/ 5086728 w 5777070"/>
                <a:gd name="connsiteY6" fmla="*/ 42433 h 835721"/>
                <a:gd name="connsiteX7" fmla="*/ 4923226 w 5777070"/>
                <a:gd name="connsiteY7" fmla="*/ 163546 h 835721"/>
                <a:gd name="connsiteX8" fmla="*/ 4662834 w 5777070"/>
                <a:gd name="connsiteY8" fmla="*/ 302825 h 835721"/>
                <a:gd name="connsiteX9" fmla="*/ 4251052 w 5777070"/>
                <a:gd name="connsiteY9" fmla="*/ 448161 h 835721"/>
                <a:gd name="connsiteX10" fmla="*/ 3451709 w 5777070"/>
                <a:gd name="connsiteY10" fmla="*/ 623774 h 835721"/>
                <a:gd name="connsiteX11" fmla="*/ 968901 w 5777070"/>
                <a:gd name="connsiteY11" fmla="*/ 696441 h 835721"/>
                <a:gd name="connsiteX12" fmla="*/ 0 w 5777070"/>
                <a:gd name="connsiteY12" fmla="*/ 738831 h 835721"/>
                <a:gd name="connsiteX13" fmla="*/ 0 w 5777070"/>
                <a:gd name="connsiteY13" fmla="*/ 799387 h 835721"/>
                <a:gd name="connsiteX14" fmla="*/ 4232885 w 5777070"/>
                <a:gd name="connsiteY14" fmla="*/ 781220 h 835721"/>
                <a:gd name="connsiteX15" fmla="*/ 4717335 w 5777070"/>
                <a:gd name="connsiteY15" fmla="*/ 811498 h 835721"/>
                <a:gd name="connsiteX16" fmla="*/ 4868726 w 5777070"/>
                <a:gd name="connsiteY16" fmla="*/ 835721 h 835721"/>
                <a:gd name="connsiteX17" fmla="*/ 5207841 w 5777070"/>
                <a:gd name="connsiteY17" fmla="*/ 817554 h 835721"/>
                <a:gd name="connsiteX18" fmla="*/ 5383454 w 5777070"/>
                <a:gd name="connsiteY18" fmla="*/ 781220 h 835721"/>
                <a:gd name="connsiteX19" fmla="*/ 5498511 w 5777070"/>
                <a:gd name="connsiteY19" fmla="*/ 702497 h 835721"/>
                <a:gd name="connsiteX20" fmla="*/ 5613568 w 5777070"/>
                <a:gd name="connsiteY20" fmla="*/ 672219 h 835721"/>
                <a:gd name="connsiteX21" fmla="*/ 5740736 w 5777070"/>
                <a:gd name="connsiteY21" fmla="*/ 508717 h 835721"/>
                <a:gd name="connsiteX22" fmla="*/ 5777070 w 5777070"/>
                <a:gd name="connsiteY22" fmla="*/ 357326 h 835721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070"/>
                <a:gd name="connsiteY0" fmla="*/ 357432 h 835827"/>
                <a:gd name="connsiteX1" fmla="*/ 5728625 w 5777070"/>
                <a:gd name="connsiteY1" fmla="*/ 212097 h 835827"/>
                <a:gd name="connsiteX2" fmla="*/ 5613568 w 5777070"/>
                <a:gd name="connsiteY2" fmla="*/ 133374 h 835827"/>
                <a:gd name="connsiteX3" fmla="*/ 5528789 w 5777070"/>
                <a:gd name="connsiteY3" fmla="*/ 121263 h 835827"/>
                <a:gd name="connsiteX4" fmla="*/ 5450066 w 5777070"/>
                <a:gd name="connsiteY4" fmla="*/ 48595 h 835827"/>
                <a:gd name="connsiteX5" fmla="*/ 5298676 w 5777070"/>
                <a:gd name="connsiteY5" fmla="*/ 150 h 835827"/>
                <a:gd name="connsiteX6" fmla="*/ 5086728 w 5777070"/>
                <a:gd name="connsiteY6" fmla="*/ 42539 h 835827"/>
                <a:gd name="connsiteX7" fmla="*/ 4923226 w 5777070"/>
                <a:gd name="connsiteY7" fmla="*/ 163652 h 835827"/>
                <a:gd name="connsiteX8" fmla="*/ 4662834 w 5777070"/>
                <a:gd name="connsiteY8" fmla="*/ 302931 h 835827"/>
                <a:gd name="connsiteX9" fmla="*/ 4251052 w 5777070"/>
                <a:gd name="connsiteY9" fmla="*/ 448267 h 835827"/>
                <a:gd name="connsiteX10" fmla="*/ 3451709 w 5777070"/>
                <a:gd name="connsiteY10" fmla="*/ 623880 h 835827"/>
                <a:gd name="connsiteX11" fmla="*/ 968901 w 5777070"/>
                <a:gd name="connsiteY11" fmla="*/ 696547 h 835827"/>
                <a:gd name="connsiteX12" fmla="*/ 0 w 5777070"/>
                <a:gd name="connsiteY12" fmla="*/ 738937 h 835827"/>
                <a:gd name="connsiteX13" fmla="*/ 0 w 5777070"/>
                <a:gd name="connsiteY13" fmla="*/ 799493 h 835827"/>
                <a:gd name="connsiteX14" fmla="*/ 4232885 w 5777070"/>
                <a:gd name="connsiteY14" fmla="*/ 781326 h 835827"/>
                <a:gd name="connsiteX15" fmla="*/ 4717335 w 5777070"/>
                <a:gd name="connsiteY15" fmla="*/ 811604 h 835827"/>
                <a:gd name="connsiteX16" fmla="*/ 4868726 w 5777070"/>
                <a:gd name="connsiteY16" fmla="*/ 835827 h 835827"/>
                <a:gd name="connsiteX17" fmla="*/ 5207841 w 5777070"/>
                <a:gd name="connsiteY17" fmla="*/ 817660 h 835827"/>
                <a:gd name="connsiteX18" fmla="*/ 5383454 w 5777070"/>
                <a:gd name="connsiteY18" fmla="*/ 781326 h 835827"/>
                <a:gd name="connsiteX19" fmla="*/ 5498511 w 5777070"/>
                <a:gd name="connsiteY19" fmla="*/ 702603 h 835827"/>
                <a:gd name="connsiteX20" fmla="*/ 5613568 w 5777070"/>
                <a:gd name="connsiteY20" fmla="*/ 672325 h 835827"/>
                <a:gd name="connsiteX21" fmla="*/ 5740736 w 5777070"/>
                <a:gd name="connsiteY21" fmla="*/ 508823 h 835827"/>
                <a:gd name="connsiteX22" fmla="*/ 5777070 w 5777070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27"/>
                <a:gd name="connsiteX1" fmla="*/ 5728625 w 5777301"/>
                <a:gd name="connsiteY1" fmla="*/ 212097 h 835827"/>
                <a:gd name="connsiteX2" fmla="*/ 5613568 w 5777301"/>
                <a:gd name="connsiteY2" fmla="*/ 133374 h 835827"/>
                <a:gd name="connsiteX3" fmla="*/ 5528789 w 5777301"/>
                <a:gd name="connsiteY3" fmla="*/ 121263 h 835827"/>
                <a:gd name="connsiteX4" fmla="*/ 5450066 w 5777301"/>
                <a:gd name="connsiteY4" fmla="*/ 48595 h 835827"/>
                <a:gd name="connsiteX5" fmla="*/ 5298676 w 5777301"/>
                <a:gd name="connsiteY5" fmla="*/ 150 h 835827"/>
                <a:gd name="connsiteX6" fmla="*/ 5086728 w 5777301"/>
                <a:gd name="connsiteY6" fmla="*/ 42539 h 835827"/>
                <a:gd name="connsiteX7" fmla="*/ 4923226 w 5777301"/>
                <a:gd name="connsiteY7" fmla="*/ 163652 h 835827"/>
                <a:gd name="connsiteX8" fmla="*/ 4662834 w 5777301"/>
                <a:gd name="connsiteY8" fmla="*/ 302931 h 835827"/>
                <a:gd name="connsiteX9" fmla="*/ 4251052 w 5777301"/>
                <a:gd name="connsiteY9" fmla="*/ 448267 h 835827"/>
                <a:gd name="connsiteX10" fmla="*/ 3451709 w 5777301"/>
                <a:gd name="connsiteY10" fmla="*/ 623880 h 835827"/>
                <a:gd name="connsiteX11" fmla="*/ 968901 w 5777301"/>
                <a:gd name="connsiteY11" fmla="*/ 696547 h 835827"/>
                <a:gd name="connsiteX12" fmla="*/ 0 w 5777301"/>
                <a:gd name="connsiteY12" fmla="*/ 738937 h 835827"/>
                <a:gd name="connsiteX13" fmla="*/ 0 w 5777301"/>
                <a:gd name="connsiteY13" fmla="*/ 799493 h 835827"/>
                <a:gd name="connsiteX14" fmla="*/ 4232885 w 5777301"/>
                <a:gd name="connsiteY14" fmla="*/ 781326 h 835827"/>
                <a:gd name="connsiteX15" fmla="*/ 4717335 w 5777301"/>
                <a:gd name="connsiteY15" fmla="*/ 811604 h 835827"/>
                <a:gd name="connsiteX16" fmla="*/ 4868726 w 5777301"/>
                <a:gd name="connsiteY16" fmla="*/ 835827 h 835827"/>
                <a:gd name="connsiteX17" fmla="*/ 5207841 w 5777301"/>
                <a:gd name="connsiteY17" fmla="*/ 817660 h 835827"/>
                <a:gd name="connsiteX18" fmla="*/ 5383454 w 5777301"/>
                <a:gd name="connsiteY18" fmla="*/ 781326 h 835827"/>
                <a:gd name="connsiteX19" fmla="*/ 5498511 w 5777301"/>
                <a:gd name="connsiteY19" fmla="*/ 702603 h 835827"/>
                <a:gd name="connsiteX20" fmla="*/ 5613568 w 5777301"/>
                <a:gd name="connsiteY20" fmla="*/ 672325 h 835827"/>
                <a:gd name="connsiteX21" fmla="*/ 5740736 w 5777301"/>
                <a:gd name="connsiteY21" fmla="*/ 508823 h 835827"/>
                <a:gd name="connsiteX22" fmla="*/ 5777070 w 5777301"/>
                <a:gd name="connsiteY22" fmla="*/ 357432 h 835827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5896"/>
                <a:gd name="connsiteX1" fmla="*/ 5728625 w 5777301"/>
                <a:gd name="connsiteY1" fmla="*/ 212097 h 835896"/>
                <a:gd name="connsiteX2" fmla="*/ 5613568 w 5777301"/>
                <a:gd name="connsiteY2" fmla="*/ 133374 h 835896"/>
                <a:gd name="connsiteX3" fmla="*/ 5528789 w 5777301"/>
                <a:gd name="connsiteY3" fmla="*/ 121263 h 835896"/>
                <a:gd name="connsiteX4" fmla="*/ 5450066 w 5777301"/>
                <a:gd name="connsiteY4" fmla="*/ 48595 h 835896"/>
                <a:gd name="connsiteX5" fmla="*/ 5298676 w 5777301"/>
                <a:gd name="connsiteY5" fmla="*/ 150 h 835896"/>
                <a:gd name="connsiteX6" fmla="*/ 5086728 w 5777301"/>
                <a:gd name="connsiteY6" fmla="*/ 42539 h 835896"/>
                <a:gd name="connsiteX7" fmla="*/ 4923226 w 5777301"/>
                <a:gd name="connsiteY7" fmla="*/ 163652 h 835896"/>
                <a:gd name="connsiteX8" fmla="*/ 4662834 w 5777301"/>
                <a:gd name="connsiteY8" fmla="*/ 302931 h 835896"/>
                <a:gd name="connsiteX9" fmla="*/ 4251052 w 5777301"/>
                <a:gd name="connsiteY9" fmla="*/ 448267 h 835896"/>
                <a:gd name="connsiteX10" fmla="*/ 3451709 w 5777301"/>
                <a:gd name="connsiteY10" fmla="*/ 623880 h 835896"/>
                <a:gd name="connsiteX11" fmla="*/ 968901 w 5777301"/>
                <a:gd name="connsiteY11" fmla="*/ 696547 h 835896"/>
                <a:gd name="connsiteX12" fmla="*/ 0 w 5777301"/>
                <a:gd name="connsiteY12" fmla="*/ 738937 h 835896"/>
                <a:gd name="connsiteX13" fmla="*/ 0 w 5777301"/>
                <a:gd name="connsiteY13" fmla="*/ 799493 h 835896"/>
                <a:gd name="connsiteX14" fmla="*/ 4232885 w 5777301"/>
                <a:gd name="connsiteY14" fmla="*/ 781326 h 835896"/>
                <a:gd name="connsiteX15" fmla="*/ 4717335 w 5777301"/>
                <a:gd name="connsiteY15" fmla="*/ 811604 h 835896"/>
                <a:gd name="connsiteX16" fmla="*/ 4868726 w 5777301"/>
                <a:gd name="connsiteY16" fmla="*/ 835827 h 835896"/>
                <a:gd name="connsiteX17" fmla="*/ 5207841 w 5777301"/>
                <a:gd name="connsiteY17" fmla="*/ 817660 h 835896"/>
                <a:gd name="connsiteX18" fmla="*/ 5383454 w 5777301"/>
                <a:gd name="connsiteY18" fmla="*/ 781326 h 835896"/>
                <a:gd name="connsiteX19" fmla="*/ 5498511 w 5777301"/>
                <a:gd name="connsiteY19" fmla="*/ 702603 h 835896"/>
                <a:gd name="connsiteX20" fmla="*/ 5613568 w 5777301"/>
                <a:gd name="connsiteY20" fmla="*/ 672325 h 835896"/>
                <a:gd name="connsiteX21" fmla="*/ 5740736 w 5777301"/>
                <a:gd name="connsiteY21" fmla="*/ 508823 h 835896"/>
                <a:gd name="connsiteX22" fmla="*/ 5777070 w 5777301"/>
                <a:gd name="connsiteY22" fmla="*/ 357432 h 835896"/>
                <a:gd name="connsiteX0" fmla="*/ 5777070 w 5777301"/>
                <a:gd name="connsiteY0" fmla="*/ 357432 h 836578"/>
                <a:gd name="connsiteX1" fmla="*/ 5728625 w 5777301"/>
                <a:gd name="connsiteY1" fmla="*/ 212097 h 836578"/>
                <a:gd name="connsiteX2" fmla="*/ 5613568 w 5777301"/>
                <a:gd name="connsiteY2" fmla="*/ 133374 h 836578"/>
                <a:gd name="connsiteX3" fmla="*/ 5528789 w 5777301"/>
                <a:gd name="connsiteY3" fmla="*/ 121263 h 836578"/>
                <a:gd name="connsiteX4" fmla="*/ 5450066 w 5777301"/>
                <a:gd name="connsiteY4" fmla="*/ 48595 h 836578"/>
                <a:gd name="connsiteX5" fmla="*/ 5298676 w 5777301"/>
                <a:gd name="connsiteY5" fmla="*/ 150 h 836578"/>
                <a:gd name="connsiteX6" fmla="*/ 5086728 w 5777301"/>
                <a:gd name="connsiteY6" fmla="*/ 42539 h 836578"/>
                <a:gd name="connsiteX7" fmla="*/ 4923226 w 5777301"/>
                <a:gd name="connsiteY7" fmla="*/ 163652 h 836578"/>
                <a:gd name="connsiteX8" fmla="*/ 4662834 w 5777301"/>
                <a:gd name="connsiteY8" fmla="*/ 302931 h 836578"/>
                <a:gd name="connsiteX9" fmla="*/ 4251052 w 5777301"/>
                <a:gd name="connsiteY9" fmla="*/ 448267 h 836578"/>
                <a:gd name="connsiteX10" fmla="*/ 3451709 w 5777301"/>
                <a:gd name="connsiteY10" fmla="*/ 623880 h 836578"/>
                <a:gd name="connsiteX11" fmla="*/ 968901 w 5777301"/>
                <a:gd name="connsiteY11" fmla="*/ 696547 h 836578"/>
                <a:gd name="connsiteX12" fmla="*/ 0 w 5777301"/>
                <a:gd name="connsiteY12" fmla="*/ 738937 h 836578"/>
                <a:gd name="connsiteX13" fmla="*/ 0 w 5777301"/>
                <a:gd name="connsiteY13" fmla="*/ 799493 h 836578"/>
                <a:gd name="connsiteX14" fmla="*/ 4232885 w 5777301"/>
                <a:gd name="connsiteY14" fmla="*/ 781326 h 836578"/>
                <a:gd name="connsiteX15" fmla="*/ 4584111 w 5777301"/>
                <a:gd name="connsiteY15" fmla="*/ 793437 h 836578"/>
                <a:gd name="connsiteX16" fmla="*/ 4868726 w 5777301"/>
                <a:gd name="connsiteY16" fmla="*/ 835827 h 836578"/>
                <a:gd name="connsiteX17" fmla="*/ 5207841 w 5777301"/>
                <a:gd name="connsiteY17" fmla="*/ 817660 h 836578"/>
                <a:gd name="connsiteX18" fmla="*/ 5383454 w 5777301"/>
                <a:gd name="connsiteY18" fmla="*/ 781326 h 836578"/>
                <a:gd name="connsiteX19" fmla="*/ 5498511 w 5777301"/>
                <a:gd name="connsiteY19" fmla="*/ 702603 h 836578"/>
                <a:gd name="connsiteX20" fmla="*/ 5613568 w 5777301"/>
                <a:gd name="connsiteY20" fmla="*/ 672325 h 836578"/>
                <a:gd name="connsiteX21" fmla="*/ 5740736 w 5777301"/>
                <a:gd name="connsiteY21" fmla="*/ 508823 h 836578"/>
                <a:gd name="connsiteX22" fmla="*/ 5777070 w 5777301"/>
                <a:gd name="connsiteY22" fmla="*/ 357432 h 836578"/>
                <a:gd name="connsiteX0" fmla="*/ 5777070 w 5777301"/>
                <a:gd name="connsiteY0" fmla="*/ 357432 h 837217"/>
                <a:gd name="connsiteX1" fmla="*/ 5728625 w 5777301"/>
                <a:gd name="connsiteY1" fmla="*/ 212097 h 837217"/>
                <a:gd name="connsiteX2" fmla="*/ 5613568 w 5777301"/>
                <a:gd name="connsiteY2" fmla="*/ 133374 h 837217"/>
                <a:gd name="connsiteX3" fmla="*/ 5528789 w 5777301"/>
                <a:gd name="connsiteY3" fmla="*/ 121263 h 837217"/>
                <a:gd name="connsiteX4" fmla="*/ 5450066 w 5777301"/>
                <a:gd name="connsiteY4" fmla="*/ 48595 h 837217"/>
                <a:gd name="connsiteX5" fmla="*/ 5298676 w 5777301"/>
                <a:gd name="connsiteY5" fmla="*/ 150 h 837217"/>
                <a:gd name="connsiteX6" fmla="*/ 5086728 w 5777301"/>
                <a:gd name="connsiteY6" fmla="*/ 42539 h 837217"/>
                <a:gd name="connsiteX7" fmla="*/ 4923226 w 5777301"/>
                <a:gd name="connsiteY7" fmla="*/ 163652 h 837217"/>
                <a:gd name="connsiteX8" fmla="*/ 4662834 w 5777301"/>
                <a:gd name="connsiteY8" fmla="*/ 302931 h 837217"/>
                <a:gd name="connsiteX9" fmla="*/ 4251052 w 5777301"/>
                <a:gd name="connsiteY9" fmla="*/ 448267 h 837217"/>
                <a:gd name="connsiteX10" fmla="*/ 3451709 w 5777301"/>
                <a:gd name="connsiteY10" fmla="*/ 623880 h 837217"/>
                <a:gd name="connsiteX11" fmla="*/ 968901 w 5777301"/>
                <a:gd name="connsiteY11" fmla="*/ 696547 h 837217"/>
                <a:gd name="connsiteX12" fmla="*/ 0 w 5777301"/>
                <a:gd name="connsiteY12" fmla="*/ 738937 h 837217"/>
                <a:gd name="connsiteX13" fmla="*/ 0 w 5777301"/>
                <a:gd name="connsiteY13" fmla="*/ 799493 h 837217"/>
                <a:gd name="connsiteX14" fmla="*/ 4232885 w 5777301"/>
                <a:gd name="connsiteY14" fmla="*/ 781326 h 837217"/>
                <a:gd name="connsiteX15" fmla="*/ 4868726 w 5777301"/>
                <a:gd name="connsiteY15" fmla="*/ 835827 h 837217"/>
                <a:gd name="connsiteX16" fmla="*/ 5207841 w 5777301"/>
                <a:gd name="connsiteY16" fmla="*/ 817660 h 837217"/>
                <a:gd name="connsiteX17" fmla="*/ 5383454 w 5777301"/>
                <a:gd name="connsiteY17" fmla="*/ 781326 h 837217"/>
                <a:gd name="connsiteX18" fmla="*/ 5498511 w 5777301"/>
                <a:gd name="connsiteY18" fmla="*/ 702603 h 837217"/>
                <a:gd name="connsiteX19" fmla="*/ 5613568 w 5777301"/>
                <a:gd name="connsiteY19" fmla="*/ 672325 h 837217"/>
                <a:gd name="connsiteX20" fmla="*/ 5740736 w 5777301"/>
                <a:gd name="connsiteY20" fmla="*/ 508823 h 837217"/>
                <a:gd name="connsiteX21" fmla="*/ 5777070 w 5777301"/>
                <a:gd name="connsiteY21" fmla="*/ 357432 h 837217"/>
                <a:gd name="connsiteX0" fmla="*/ 6071328 w 6071559"/>
                <a:gd name="connsiteY0" fmla="*/ 357432 h 836578"/>
                <a:gd name="connsiteX1" fmla="*/ 6022883 w 6071559"/>
                <a:gd name="connsiteY1" fmla="*/ 212097 h 836578"/>
                <a:gd name="connsiteX2" fmla="*/ 5907826 w 6071559"/>
                <a:gd name="connsiteY2" fmla="*/ 133374 h 836578"/>
                <a:gd name="connsiteX3" fmla="*/ 5823047 w 6071559"/>
                <a:gd name="connsiteY3" fmla="*/ 121263 h 836578"/>
                <a:gd name="connsiteX4" fmla="*/ 5744324 w 6071559"/>
                <a:gd name="connsiteY4" fmla="*/ 48595 h 836578"/>
                <a:gd name="connsiteX5" fmla="*/ 5592934 w 6071559"/>
                <a:gd name="connsiteY5" fmla="*/ 150 h 836578"/>
                <a:gd name="connsiteX6" fmla="*/ 5380986 w 6071559"/>
                <a:gd name="connsiteY6" fmla="*/ 42539 h 836578"/>
                <a:gd name="connsiteX7" fmla="*/ 5217484 w 6071559"/>
                <a:gd name="connsiteY7" fmla="*/ 163652 h 836578"/>
                <a:gd name="connsiteX8" fmla="*/ 4957092 w 6071559"/>
                <a:gd name="connsiteY8" fmla="*/ 302931 h 836578"/>
                <a:gd name="connsiteX9" fmla="*/ 4545310 w 6071559"/>
                <a:gd name="connsiteY9" fmla="*/ 448267 h 836578"/>
                <a:gd name="connsiteX10" fmla="*/ 3745967 w 6071559"/>
                <a:gd name="connsiteY10" fmla="*/ 623880 h 836578"/>
                <a:gd name="connsiteX11" fmla="*/ 1263159 w 6071559"/>
                <a:gd name="connsiteY11" fmla="*/ 696547 h 836578"/>
                <a:gd name="connsiteX12" fmla="*/ 294258 w 6071559"/>
                <a:gd name="connsiteY12" fmla="*/ 738937 h 836578"/>
                <a:gd name="connsiteX13" fmla="*/ 294258 w 6071559"/>
                <a:gd name="connsiteY13" fmla="*/ 799493 h 836578"/>
                <a:gd name="connsiteX14" fmla="*/ 4266751 w 6071559"/>
                <a:gd name="connsiteY14" fmla="*/ 793437 h 836578"/>
                <a:gd name="connsiteX15" fmla="*/ 5162984 w 6071559"/>
                <a:gd name="connsiteY15" fmla="*/ 835827 h 836578"/>
                <a:gd name="connsiteX16" fmla="*/ 5502099 w 6071559"/>
                <a:gd name="connsiteY16" fmla="*/ 817660 h 836578"/>
                <a:gd name="connsiteX17" fmla="*/ 5677712 w 6071559"/>
                <a:gd name="connsiteY17" fmla="*/ 781326 h 836578"/>
                <a:gd name="connsiteX18" fmla="*/ 5792769 w 6071559"/>
                <a:gd name="connsiteY18" fmla="*/ 702603 h 836578"/>
                <a:gd name="connsiteX19" fmla="*/ 5907826 w 6071559"/>
                <a:gd name="connsiteY19" fmla="*/ 672325 h 836578"/>
                <a:gd name="connsiteX20" fmla="*/ 6034994 w 6071559"/>
                <a:gd name="connsiteY20" fmla="*/ 508823 h 836578"/>
                <a:gd name="connsiteX21" fmla="*/ 6071328 w 6071559"/>
                <a:gd name="connsiteY21" fmla="*/ 357432 h 836578"/>
                <a:gd name="connsiteX0" fmla="*/ 6071328 w 6071559"/>
                <a:gd name="connsiteY0" fmla="*/ 357432 h 836578"/>
                <a:gd name="connsiteX1" fmla="*/ 6022883 w 6071559"/>
                <a:gd name="connsiteY1" fmla="*/ 212097 h 836578"/>
                <a:gd name="connsiteX2" fmla="*/ 5907826 w 6071559"/>
                <a:gd name="connsiteY2" fmla="*/ 133374 h 836578"/>
                <a:gd name="connsiteX3" fmla="*/ 5823047 w 6071559"/>
                <a:gd name="connsiteY3" fmla="*/ 121263 h 836578"/>
                <a:gd name="connsiteX4" fmla="*/ 5744324 w 6071559"/>
                <a:gd name="connsiteY4" fmla="*/ 48595 h 836578"/>
                <a:gd name="connsiteX5" fmla="*/ 5592934 w 6071559"/>
                <a:gd name="connsiteY5" fmla="*/ 150 h 836578"/>
                <a:gd name="connsiteX6" fmla="*/ 5380986 w 6071559"/>
                <a:gd name="connsiteY6" fmla="*/ 42539 h 836578"/>
                <a:gd name="connsiteX7" fmla="*/ 5217484 w 6071559"/>
                <a:gd name="connsiteY7" fmla="*/ 163652 h 836578"/>
                <a:gd name="connsiteX8" fmla="*/ 4521086 w 6071559"/>
                <a:gd name="connsiteY8" fmla="*/ 315042 h 836578"/>
                <a:gd name="connsiteX9" fmla="*/ 4545310 w 6071559"/>
                <a:gd name="connsiteY9" fmla="*/ 448267 h 836578"/>
                <a:gd name="connsiteX10" fmla="*/ 3745967 w 6071559"/>
                <a:gd name="connsiteY10" fmla="*/ 623880 h 836578"/>
                <a:gd name="connsiteX11" fmla="*/ 1263159 w 6071559"/>
                <a:gd name="connsiteY11" fmla="*/ 696547 h 836578"/>
                <a:gd name="connsiteX12" fmla="*/ 294258 w 6071559"/>
                <a:gd name="connsiteY12" fmla="*/ 738937 h 836578"/>
                <a:gd name="connsiteX13" fmla="*/ 294258 w 6071559"/>
                <a:gd name="connsiteY13" fmla="*/ 799493 h 836578"/>
                <a:gd name="connsiteX14" fmla="*/ 4266751 w 6071559"/>
                <a:gd name="connsiteY14" fmla="*/ 793437 h 836578"/>
                <a:gd name="connsiteX15" fmla="*/ 5162984 w 6071559"/>
                <a:gd name="connsiteY15" fmla="*/ 835827 h 836578"/>
                <a:gd name="connsiteX16" fmla="*/ 5502099 w 6071559"/>
                <a:gd name="connsiteY16" fmla="*/ 817660 h 836578"/>
                <a:gd name="connsiteX17" fmla="*/ 5677712 w 6071559"/>
                <a:gd name="connsiteY17" fmla="*/ 781326 h 836578"/>
                <a:gd name="connsiteX18" fmla="*/ 5792769 w 6071559"/>
                <a:gd name="connsiteY18" fmla="*/ 702603 h 836578"/>
                <a:gd name="connsiteX19" fmla="*/ 5907826 w 6071559"/>
                <a:gd name="connsiteY19" fmla="*/ 672325 h 836578"/>
                <a:gd name="connsiteX20" fmla="*/ 6034994 w 6071559"/>
                <a:gd name="connsiteY20" fmla="*/ 508823 h 836578"/>
                <a:gd name="connsiteX21" fmla="*/ 6071328 w 6071559"/>
                <a:gd name="connsiteY21" fmla="*/ 357432 h 836578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5217484 w 6071559"/>
                <a:gd name="connsiteY7" fmla="*/ 164421 h 837347"/>
                <a:gd name="connsiteX8" fmla="*/ 4521086 w 6071559"/>
                <a:gd name="connsiteY8" fmla="*/ 315811 h 837347"/>
                <a:gd name="connsiteX9" fmla="*/ 4545310 w 6071559"/>
                <a:gd name="connsiteY9" fmla="*/ 449036 h 837347"/>
                <a:gd name="connsiteX10" fmla="*/ 3745967 w 6071559"/>
                <a:gd name="connsiteY10" fmla="*/ 624649 h 837347"/>
                <a:gd name="connsiteX11" fmla="*/ 1263159 w 6071559"/>
                <a:gd name="connsiteY11" fmla="*/ 697316 h 837347"/>
                <a:gd name="connsiteX12" fmla="*/ 294258 w 6071559"/>
                <a:gd name="connsiteY12" fmla="*/ 739706 h 837347"/>
                <a:gd name="connsiteX13" fmla="*/ 294258 w 6071559"/>
                <a:gd name="connsiteY13" fmla="*/ 800262 h 837347"/>
                <a:gd name="connsiteX14" fmla="*/ 4266751 w 6071559"/>
                <a:gd name="connsiteY14" fmla="*/ 794206 h 837347"/>
                <a:gd name="connsiteX15" fmla="*/ 5162984 w 6071559"/>
                <a:gd name="connsiteY15" fmla="*/ 836596 h 837347"/>
                <a:gd name="connsiteX16" fmla="*/ 5502099 w 6071559"/>
                <a:gd name="connsiteY16" fmla="*/ 818429 h 837347"/>
                <a:gd name="connsiteX17" fmla="*/ 5677712 w 6071559"/>
                <a:gd name="connsiteY17" fmla="*/ 782095 h 837347"/>
                <a:gd name="connsiteX18" fmla="*/ 5792769 w 6071559"/>
                <a:gd name="connsiteY18" fmla="*/ 703372 h 837347"/>
                <a:gd name="connsiteX19" fmla="*/ 5907826 w 6071559"/>
                <a:gd name="connsiteY19" fmla="*/ 673094 h 837347"/>
                <a:gd name="connsiteX20" fmla="*/ 6034994 w 6071559"/>
                <a:gd name="connsiteY20" fmla="*/ 509592 h 837347"/>
                <a:gd name="connsiteX21" fmla="*/ 6071328 w 6071559"/>
                <a:gd name="connsiteY21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4545310 w 6071559"/>
                <a:gd name="connsiteY8" fmla="*/ 449036 h 837347"/>
                <a:gd name="connsiteX9" fmla="*/ 3745967 w 6071559"/>
                <a:gd name="connsiteY9" fmla="*/ 624649 h 837347"/>
                <a:gd name="connsiteX10" fmla="*/ 1263159 w 6071559"/>
                <a:gd name="connsiteY10" fmla="*/ 697316 h 837347"/>
                <a:gd name="connsiteX11" fmla="*/ 294258 w 6071559"/>
                <a:gd name="connsiteY11" fmla="*/ 739706 h 837347"/>
                <a:gd name="connsiteX12" fmla="*/ 294258 w 6071559"/>
                <a:gd name="connsiteY12" fmla="*/ 800262 h 837347"/>
                <a:gd name="connsiteX13" fmla="*/ 4266751 w 6071559"/>
                <a:gd name="connsiteY13" fmla="*/ 794206 h 837347"/>
                <a:gd name="connsiteX14" fmla="*/ 5162984 w 6071559"/>
                <a:gd name="connsiteY14" fmla="*/ 836596 h 837347"/>
                <a:gd name="connsiteX15" fmla="*/ 5502099 w 6071559"/>
                <a:gd name="connsiteY15" fmla="*/ 818429 h 837347"/>
                <a:gd name="connsiteX16" fmla="*/ 5677712 w 6071559"/>
                <a:gd name="connsiteY16" fmla="*/ 782095 h 837347"/>
                <a:gd name="connsiteX17" fmla="*/ 5792769 w 6071559"/>
                <a:gd name="connsiteY17" fmla="*/ 703372 h 837347"/>
                <a:gd name="connsiteX18" fmla="*/ 5907826 w 6071559"/>
                <a:gd name="connsiteY18" fmla="*/ 673094 h 837347"/>
                <a:gd name="connsiteX19" fmla="*/ 6034994 w 6071559"/>
                <a:gd name="connsiteY19" fmla="*/ 509592 h 837347"/>
                <a:gd name="connsiteX20" fmla="*/ 6071328 w 6071559"/>
                <a:gd name="connsiteY20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3745967 w 6071559"/>
                <a:gd name="connsiteY8" fmla="*/ 624649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2843679 w 6071559"/>
                <a:gd name="connsiteY8" fmla="*/ 618593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315811 h 837347"/>
                <a:gd name="connsiteX8" fmla="*/ 2843679 w 6071559"/>
                <a:gd name="connsiteY8" fmla="*/ 588315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8201 h 837347"/>
                <a:gd name="connsiteX1" fmla="*/ 6022883 w 6071559"/>
                <a:gd name="connsiteY1" fmla="*/ 212866 h 837347"/>
                <a:gd name="connsiteX2" fmla="*/ 5907826 w 6071559"/>
                <a:gd name="connsiteY2" fmla="*/ 134143 h 837347"/>
                <a:gd name="connsiteX3" fmla="*/ 5823047 w 6071559"/>
                <a:gd name="connsiteY3" fmla="*/ 122032 h 837347"/>
                <a:gd name="connsiteX4" fmla="*/ 5744324 w 6071559"/>
                <a:gd name="connsiteY4" fmla="*/ 49364 h 837347"/>
                <a:gd name="connsiteX5" fmla="*/ 5592934 w 6071559"/>
                <a:gd name="connsiteY5" fmla="*/ 919 h 837347"/>
                <a:gd name="connsiteX6" fmla="*/ 5205372 w 6071559"/>
                <a:gd name="connsiteY6" fmla="*/ 91753 h 837347"/>
                <a:gd name="connsiteX7" fmla="*/ 4521086 w 6071559"/>
                <a:gd name="connsiteY7" fmla="*/ 291588 h 837347"/>
                <a:gd name="connsiteX8" fmla="*/ 2843679 w 6071559"/>
                <a:gd name="connsiteY8" fmla="*/ 588315 h 837347"/>
                <a:gd name="connsiteX9" fmla="*/ 1263159 w 6071559"/>
                <a:gd name="connsiteY9" fmla="*/ 697316 h 837347"/>
                <a:gd name="connsiteX10" fmla="*/ 294258 w 6071559"/>
                <a:gd name="connsiteY10" fmla="*/ 739706 h 837347"/>
                <a:gd name="connsiteX11" fmla="*/ 294258 w 6071559"/>
                <a:gd name="connsiteY11" fmla="*/ 800262 h 837347"/>
                <a:gd name="connsiteX12" fmla="*/ 4266751 w 6071559"/>
                <a:gd name="connsiteY12" fmla="*/ 794206 h 837347"/>
                <a:gd name="connsiteX13" fmla="*/ 5162984 w 6071559"/>
                <a:gd name="connsiteY13" fmla="*/ 836596 h 837347"/>
                <a:gd name="connsiteX14" fmla="*/ 5502099 w 6071559"/>
                <a:gd name="connsiteY14" fmla="*/ 818429 h 837347"/>
                <a:gd name="connsiteX15" fmla="*/ 5677712 w 6071559"/>
                <a:gd name="connsiteY15" fmla="*/ 782095 h 837347"/>
                <a:gd name="connsiteX16" fmla="*/ 5792769 w 6071559"/>
                <a:gd name="connsiteY16" fmla="*/ 703372 h 837347"/>
                <a:gd name="connsiteX17" fmla="*/ 5907826 w 6071559"/>
                <a:gd name="connsiteY17" fmla="*/ 673094 h 837347"/>
                <a:gd name="connsiteX18" fmla="*/ 6034994 w 6071559"/>
                <a:gd name="connsiteY18" fmla="*/ 509592 h 837347"/>
                <a:gd name="connsiteX19" fmla="*/ 6071328 w 6071559"/>
                <a:gd name="connsiteY19" fmla="*/ 358201 h 837347"/>
                <a:gd name="connsiteX0" fmla="*/ 6071328 w 6071559"/>
                <a:gd name="connsiteY0" fmla="*/ 357282 h 836428"/>
                <a:gd name="connsiteX1" fmla="*/ 6022883 w 6071559"/>
                <a:gd name="connsiteY1" fmla="*/ 211947 h 836428"/>
                <a:gd name="connsiteX2" fmla="*/ 5907826 w 6071559"/>
                <a:gd name="connsiteY2" fmla="*/ 133224 h 836428"/>
                <a:gd name="connsiteX3" fmla="*/ 5823047 w 6071559"/>
                <a:gd name="connsiteY3" fmla="*/ 121113 h 836428"/>
                <a:gd name="connsiteX4" fmla="*/ 5592934 w 6071559"/>
                <a:gd name="connsiteY4" fmla="*/ 0 h 836428"/>
                <a:gd name="connsiteX5" fmla="*/ 5205372 w 6071559"/>
                <a:gd name="connsiteY5" fmla="*/ 90834 h 836428"/>
                <a:gd name="connsiteX6" fmla="*/ 4521086 w 6071559"/>
                <a:gd name="connsiteY6" fmla="*/ 290669 h 836428"/>
                <a:gd name="connsiteX7" fmla="*/ 2843679 w 6071559"/>
                <a:gd name="connsiteY7" fmla="*/ 587396 h 836428"/>
                <a:gd name="connsiteX8" fmla="*/ 1263159 w 6071559"/>
                <a:gd name="connsiteY8" fmla="*/ 696397 h 836428"/>
                <a:gd name="connsiteX9" fmla="*/ 294258 w 6071559"/>
                <a:gd name="connsiteY9" fmla="*/ 738787 h 836428"/>
                <a:gd name="connsiteX10" fmla="*/ 294258 w 6071559"/>
                <a:gd name="connsiteY10" fmla="*/ 799343 h 836428"/>
                <a:gd name="connsiteX11" fmla="*/ 4266751 w 6071559"/>
                <a:gd name="connsiteY11" fmla="*/ 793287 h 836428"/>
                <a:gd name="connsiteX12" fmla="*/ 5162984 w 6071559"/>
                <a:gd name="connsiteY12" fmla="*/ 835677 h 836428"/>
                <a:gd name="connsiteX13" fmla="*/ 5502099 w 6071559"/>
                <a:gd name="connsiteY13" fmla="*/ 817510 h 836428"/>
                <a:gd name="connsiteX14" fmla="*/ 5677712 w 6071559"/>
                <a:gd name="connsiteY14" fmla="*/ 781176 h 836428"/>
                <a:gd name="connsiteX15" fmla="*/ 5792769 w 6071559"/>
                <a:gd name="connsiteY15" fmla="*/ 702453 h 836428"/>
                <a:gd name="connsiteX16" fmla="*/ 5907826 w 6071559"/>
                <a:gd name="connsiteY16" fmla="*/ 672175 h 836428"/>
                <a:gd name="connsiteX17" fmla="*/ 6034994 w 6071559"/>
                <a:gd name="connsiteY17" fmla="*/ 508673 h 836428"/>
                <a:gd name="connsiteX18" fmla="*/ 6071328 w 6071559"/>
                <a:gd name="connsiteY18" fmla="*/ 357282 h 836428"/>
                <a:gd name="connsiteX0" fmla="*/ 6071328 w 6071559"/>
                <a:gd name="connsiteY0" fmla="*/ 357282 h 836428"/>
                <a:gd name="connsiteX1" fmla="*/ 6022883 w 6071559"/>
                <a:gd name="connsiteY1" fmla="*/ 211947 h 836428"/>
                <a:gd name="connsiteX2" fmla="*/ 5907826 w 6071559"/>
                <a:gd name="connsiteY2" fmla="*/ 133224 h 836428"/>
                <a:gd name="connsiteX3" fmla="*/ 5592934 w 6071559"/>
                <a:gd name="connsiteY3" fmla="*/ 0 h 836428"/>
                <a:gd name="connsiteX4" fmla="*/ 5205372 w 6071559"/>
                <a:gd name="connsiteY4" fmla="*/ 90834 h 836428"/>
                <a:gd name="connsiteX5" fmla="*/ 4521086 w 6071559"/>
                <a:gd name="connsiteY5" fmla="*/ 290669 h 836428"/>
                <a:gd name="connsiteX6" fmla="*/ 2843679 w 6071559"/>
                <a:gd name="connsiteY6" fmla="*/ 587396 h 836428"/>
                <a:gd name="connsiteX7" fmla="*/ 1263159 w 6071559"/>
                <a:gd name="connsiteY7" fmla="*/ 696397 h 836428"/>
                <a:gd name="connsiteX8" fmla="*/ 294258 w 6071559"/>
                <a:gd name="connsiteY8" fmla="*/ 738787 h 836428"/>
                <a:gd name="connsiteX9" fmla="*/ 294258 w 6071559"/>
                <a:gd name="connsiteY9" fmla="*/ 799343 h 836428"/>
                <a:gd name="connsiteX10" fmla="*/ 4266751 w 6071559"/>
                <a:gd name="connsiteY10" fmla="*/ 793287 h 836428"/>
                <a:gd name="connsiteX11" fmla="*/ 5162984 w 6071559"/>
                <a:gd name="connsiteY11" fmla="*/ 835677 h 836428"/>
                <a:gd name="connsiteX12" fmla="*/ 5502099 w 6071559"/>
                <a:gd name="connsiteY12" fmla="*/ 817510 h 836428"/>
                <a:gd name="connsiteX13" fmla="*/ 5677712 w 6071559"/>
                <a:gd name="connsiteY13" fmla="*/ 781176 h 836428"/>
                <a:gd name="connsiteX14" fmla="*/ 5792769 w 6071559"/>
                <a:gd name="connsiteY14" fmla="*/ 702453 h 836428"/>
                <a:gd name="connsiteX15" fmla="*/ 5907826 w 6071559"/>
                <a:gd name="connsiteY15" fmla="*/ 672175 h 836428"/>
                <a:gd name="connsiteX16" fmla="*/ 6034994 w 6071559"/>
                <a:gd name="connsiteY16" fmla="*/ 508673 h 836428"/>
                <a:gd name="connsiteX17" fmla="*/ 6071328 w 6071559"/>
                <a:gd name="connsiteY17" fmla="*/ 357282 h 836428"/>
                <a:gd name="connsiteX0" fmla="*/ 6071328 w 6071559"/>
                <a:gd name="connsiteY0" fmla="*/ 357345 h 836491"/>
                <a:gd name="connsiteX1" fmla="*/ 6022883 w 6071559"/>
                <a:gd name="connsiteY1" fmla="*/ 212010 h 836491"/>
                <a:gd name="connsiteX2" fmla="*/ 5949422 w 6071559"/>
                <a:gd name="connsiteY2" fmla="*/ 77826 h 836491"/>
                <a:gd name="connsiteX3" fmla="*/ 5592934 w 6071559"/>
                <a:gd name="connsiteY3" fmla="*/ 63 h 836491"/>
                <a:gd name="connsiteX4" fmla="*/ 5205372 w 6071559"/>
                <a:gd name="connsiteY4" fmla="*/ 90897 h 836491"/>
                <a:gd name="connsiteX5" fmla="*/ 4521086 w 6071559"/>
                <a:gd name="connsiteY5" fmla="*/ 290732 h 836491"/>
                <a:gd name="connsiteX6" fmla="*/ 2843679 w 6071559"/>
                <a:gd name="connsiteY6" fmla="*/ 587459 h 836491"/>
                <a:gd name="connsiteX7" fmla="*/ 1263159 w 6071559"/>
                <a:gd name="connsiteY7" fmla="*/ 696460 h 836491"/>
                <a:gd name="connsiteX8" fmla="*/ 294258 w 6071559"/>
                <a:gd name="connsiteY8" fmla="*/ 738850 h 836491"/>
                <a:gd name="connsiteX9" fmla="*/ 294258 w 6071559"/>
                <a:gd name="connsiteY9" fmla="*/ 799406 h 836491"/>
                <a:gd name="connsiteX10" fmla="*/ 4266751 w 6071559"/>
                <a:gd name="connsiteY10" fmla="*/ 793350 h 836491"/>
                <a:gd name="connsiteX11" fmla="*/ 5162984 w 6071559"/>
                <a:gd name="connsiteY11" fmla="*/ 835740 h 836491"/>
                <a:gd name="connsiteX12" fmla="*/ 5502099 w 6071559"/>
                <a:gd name="connsiteY12" fmla="*/ 817573 h 836491"/>
                <a:gd name="connsiteX13" fmla="*/ 5677712 w 6071559"/>
                <a:gd name="connsiteY13" fmla="*/ 781239 h 836491"/>
                <a:gd name="connsiteX14" fmla="*/ 5792769 w 6071559"/>
                <a:gd name="connsiteY14" fmla="*/ 702516 h 836491"/>
                <a:gd name="connsiteX15" fmla="*/ 5907826 w 6071559"/>
                <a:gd name="connsiteY15" fmla="*/ 672238 h 836491"/>
                <a:gd name="connsiteX16" fmla="*/ 6034994 w 6071559"/>
                <a:gd name="connsiteY16" fmla="*/ 508736 h 836491"/>
                <a:gd name="connsiteX17" fmla="*/ 6071328 w 6071559"/>
                <a:gd name="connsiteY17" fmla="*/ 357345 h 836491"/>
                <a:gd name="connsiteX0" fmla="*/ 6071328 w 6071559"/>
                <a:gd name="connsiteY0" fmla="*/ 357345 h 836491"/>
                <a:gd name="connsiteX1" fmla="*/ 6022883 w 6071559"/>
                <a:gd name="connsiteY1" fmla="*/ 212010 h 836491"/>
                <a:gd name="connsiteX2" fmla="*/ 5949422 w 6071559"/>
                <a:gd name="connsiteY2" fmla="*/ 77826 h 836491"/>
                <a:gd name="connsiteX3" fmla="*/ 5592934 w 6071559"/>
                <a:gd name="connsiteY3" fmla="*/ 63 h 836491"/>
                <a:gd name="connsiteX4" fmla="*/ 5205372 w 6071559"/>
                <a:gd name="connsiteY4" fmla="*/ 90897 h 836491"/>
                <a:gd name="connsiteX5" fmla="*/ 4521086 w 6071559"/>
                <a:gd name="connsiteY5" fmla="*/ 290732 h 836491"/>
                <a:gd name="connsiteX6" fmla="*/ 2843679 w 6071559"/>
                <a:gd name="connsiteY6" fmla="*/ 587459 h 836491"/>
                <a:gd name="connsiteX7" fmla="*/ 1263159 w 6071559"/>
                <a:gd name="connsiteY7" fmla="*/ 696460 h 836491"/>
                <a:gd name="connsiteX8" fmla="*/ 294258 w 6071559"/>
                <a:gd name="connsiteY8" fmla="*/ 738850 h 836491"/>
                <a:gd name="connsiteX9" fmla="*/ 294258 w 6071559"/>
                <a:gd name="connsiteY9" fmla="*/ 799406 h 836491"/>
                <a:gd name="connsiteX10" fmla="*/ 4266751 w 6071559"/>
                <a:gd name="connsiteY10" fmla="*/ 793350 h 836491"/>
                <a:gd name="connsiteX11" fmla="*/ 5162984 w 6071559"/>
                <a:gd name="connsiteY11" fmla="*/ 835740 h 836491"/>
                <a:gd name="connsiteX12" fmla="*/ 5502099 w 6071559"/>
                <a:gd name="connsiteY12" fmla="*/ 817573 h 836491"/>
                <a:gd name="connsiteX13" fmla="*/ 5677712 w 6071559"/>
                <a:gd name="connsiteY13" fmla="*/ 781239 h 836491"/>
                <a:gd name="connsiteX14" fmla="*/ 5907826 w 6071559"/>
                <a:gd name="connsiteY14" fmla="*/ 672238 h 836491"/>
                <a:gd name="connsiteX15" fmla="*/ 6034994 w 6071559"/>
                <a:gd name="connsiteY15" fmla="*/ 508736 h 836491"/>
                <a:gd name="connsiteX16" fmla="*/ 6071328 w 6071559"/>
                <a:gd name="connsiteY16" fmla="*/ 357345 h 836491"/>
                <a:gd name="connsiteX0" fmla="*/ 6071328 w 6071559"/>
                <a:gd name="connsiteY0" fmla="*/ 357345 h 838951"/>
                <a:gd name="connsiteX1" fmla="*/ 6022883 w 6071559"/>
                <a:gd name="connsiteY1" fmla="*/ 212010 h 838951"/>
                <a:gd name="connsiteX2" fmla="*/ 5949422 w 6071559"/>
                <a:gd name="connsiteY2" fmla="*/ 77826 h 838951"/>
                <a:gd name="connsiteX3" fmla="*/ 5592934 w 6071559"/>
                <a:gd name="connsiteY3" fmla="*/ 63 h 838951"/>
                <a:gd name="connsiteX4" fmla="*/ 5205372 w 6071559"/>
                <a:gd name="connsiteY4" fmla="*/ 90897 h 838951"/>
                <a:gd name="connsiteX5" fmla="*/ 4521086 w 6071559"/>
                <a:gd name="connsiteY5" fmla="*/ 290732 h 838951"/>
                <a:gd name="connsiteX6" fmla="*/ 2843679 w 6071559"/>
                <a:gd name="connsiteY6" fmla="*/ 587459 h 838951"/>
                <a:gd name="connsiteX7" fmla="*/ 1263159 w 6071559"/>
                <a:gd name="connsiteY7" fmla="*/ 696460 h 838951"/>
                <a:gd name="connsiteX8" fmla="*/ 294258 w 6071559"/>
                <a:gd name="connsiteY8" fmla="*/ 738850 h 838951"/>
                <a:gd name="connsiteX9" fmla="*/ 294258 w 6071559"/>
                <a:gd name="connsiteY9" fmla="*/ 799406 h 838951"/>
                <a:gd name="connsiteX10" fmla="*/ 4266751 w 6071559"/>
                <a:gd name="connsiteY10" fmla="*/ 793350 h 838951"/>
                <a:gd name="connsiteX11" fmla="*/ 5162984 w 6071559"/>
                <a:gd name="connsiteY11" fmla="*/ 835740 h 838951"/>
                <a:gd name="connsiteX12" fmla="*/ 5502099 w 6071559"/>
                <a:gd name="connsiteY12" fmla="*/ 817573 h 838951"/>
                <a:gd name="connsiteX13" fmla="*/ 5907826 w 6071559"/>
                <a:gd name="connsiteY13" fmla="*/ 672238 h 838951"/>
                <a:gd name="connsiteX14" fmla="*/ 6034994 w 6071559"/>
                <a:gd name="connsiteY14" fmla="*/ 508736 h 838951"/>
                <a:gd name="connsiteX15" fmla="*/ 6071328 w 6071559"/>
                <a:gd name="connsiteY15" fmla="*/ 357345 h 838951"/>
                <a:gd name="connsiteX0" fmla="*/ 6071328 w 6071559"/>
                <a:gd name="connsiteY0" fmla="*/ 357345 h 837151"/>
                <a:gd name="connsiteX1" fmla="*/ 6022883 w 6071559"/>
                <a:gd name="connsiteY1" fmla="*/ 212010 h 837151"/>
                <a:gd name="connsiteX2" fmla="*/ 5949422 w 6071559"/>
                <a:gd name="connsiteY2" fmla="*/ 77826 h 837151"/>
                <a:gd name="connsiteX3" fmla="*/ 5592934 w 6071559"/>
                <a:gd name="connsiteY3" fmla="*/ 63 h 837151"/>
                <a:gd name="connsiteX4" fmla="*/ 5205372 w 6071559"/>
                <a:gd name="connsiteY4" fmla="*/ 90897 h 837151"/>
                <a:gd name="connsiteX5" fmla="*/ 4521086 w 6071559"/>
                <a:gd name="connsiteY5" fmla="*/ 290732 h 837151"/>
                <a:gd name="connsiteX6" fmla="*/ 2843679 w 6071559"/>
                <a:gd name="connsiteY6" fmla="*/ 587459 h 837151"/>
                <a:gd name="connsiteX7" fmla="*/ 1263159 w 6071559"/>
                <a:gd name="connsiteY7" fmla="*/ 696460 h 837151"/>
                <a:gd name="connsiteX8" fmla="*/ 294258 w 6071559"/>
                <a:gd name="connsiteY8" fmla="*/ 738850 h 837151"/>
                <a:gd name="connsiteX9" fmla="*/ 294258 w 6071559"/>
                <a:gd name="connsiteY9" fmla="*/ 799406 h 837151"/>
                <a:gd name="connsiteX10" fmla="*/ 4266751 w 6071559"/>
                <a:gd name="connsiteY10" fmla="*/ 793350 h 837151"/>
                <a:gd name="connsiteX11" fmla="*/ 5162984 w 6071559"/>
                <a:gd name="connsiteY11" fmla="*/ 835740 h 837151"/>
                <a:gd name="connsiteX12" fmla="*/ 5502099 w 6071559"/>
                <a:gd name="connsiteY12" fmla="*/ 817573 h 837151"/>
                <a:gd name="connsiteX13" fmla="*/ 5907827 w 6071559"/>
                <a:gd name="connsiteY13" fmla="*/ 727698 h 837151"/>
                <a:gd name="connsiteX14" fmla="*/ 6034994 w 6071559"/>
                <a:gd name="connsiteY14" fmla="*/ 508736 h 837151"/>
                <a:gd name="connsiteX15" fmla="*/ 6071328 w 6071559"/>
                <a:gd name="connsiteY15" fmla="*/ 357345 h 837151"/>
                <a:gd name="connsiteX0" fmla="*/ 6071328 w 6072144"/>
                <a:gd name="connsiteY0" fmla="*/ 357345 h 837151"/>
                <a:gd name="connsiteX1" fmla="*/ 6022883 w 6072144"/>
                <a:gd name="connsiteY1" fmla="*/ 212010 h 837151"/>
                <a:gd name="connsiteX2" fmla="*/ 5949422 w 6072144"/>
                <a:gd name="connsiteY2" fmla="*/ 77826 h 837151"/>
                <a:gd name="connsiteX3" fmla="*/ 5592934 w 6072144"/>
                <a:gd name="connsiteY3" fmla="*/ 63 h 837151"/>
                <a:gd name="connsiteX4" fmla="*/ 5205372 w 6072144"/>
                <a:gd name="connsiteY4" fmla="*/ 90897 h 837151"/>
                <a:gd name="connsiteX5" fmla="*/ 4521086 w 6072144"/>
                <a:gd name="connsiteY5" fmla="*/ 290732 h 837151"/>
                <a:gd name="connsiteX6" fmla="*/ 2843679 w 6072144"/>
                <a:gd name="connsiteY6" fmla="*/ 587459 h 837151"/>
                <a:gd name="connsiteX7" fmla="*/ 1263159 w 6072144"/>
                <a:gd name="connsiteY7" fmla="*/ 696460 h 837151"/>
                <a:gd name="connsiteX8" fmla="*/ 294258 w 6072144"/>
                <a:gd name="connsiteY8" fmla="*/ 738850 h 837151"/>
                <a:gd name="connsiteX9" fmla="*/ 294258 w 6072144"/>
                <a:gd name="connsiteY9" fmla="*/ 799406 h 837151"/>
                <a:gd name="connsiteX10" fmla="*/ 4266751 w 6072144"/>
                <a:gd name="connsiteY10" fmla="*/ 793350 h 837151"/>
                <a:gd name="connsiteX11" fmla="*/ 5162984 w 6072144"/>
                <a:gd name="connsiteY11" fmla="*/ 835740 h 837151"/>
                <a:gd name="connsiteX12" fmla="*/ 5502099 w 6072144"/>
                <a:gd name="connsiteY12" fmla="*/ 817573 h 837151"/>
                <a:gd name="connsiteX13" fmla="*/ 5907827 w 6072144"/>
                <a:gd name="connsiteY13" fmla="*/ 727698 h 837151"/>
                <a:gd name="connsiteX14" fmla="*/ 6041926 w 6072144"/>
                <a:gd name="connsiteY14" fmla="*/ 578062 h 837151"/>
                <a:gd name="connsiteX15" fmla="*/ 6071328 w 6072144"/>
                <a:gd name="connsiteY15" fmla="*/ 357345 h 837151"/>
                <a:gd name="connsiteX0" fmla="*/ 6099059 w 6099301"/>
                <a:gd name="connsiteY0" fmla="*/ 364277 h 837151"/>
                <a:gd name="connsiteX1" fmla="*/ 6022883 w 6099301"/>
                <a:gd name="connsiteY1" fmla="*/ 212010 h 837151"/>
                <a:gd name="connsiteX2" fmla="*/ 5949422 w 6099301"/>
                <a:gd name="connsiteY2" fmla="*/ 77826 h 837151"/>
                <a:gd name="connsiteX3" fmla="*/ 5592934 w 6099301"/>
                <a:gd name="connsiteY3" fmla="*/ 63 h 837151"/>
                <a:gd name="connsiteX4" fmla="*/ 5205372 w 6099301"/>
                <a:gd name="connsiteY4" fmla="*/ 90897 h 837151"/>
                <a:gd name="connsiteX5" fmla="*/ 4521086 w 6099301"/>
                <a:gd name="connsiteY5" fmla="*/ 290732 h 837151"/>
                <a:gd name="connsiteX6" fmla="*/ 2843679 w 6099301"/>
                <a:gd name="connsiteY6" fmla="*/ 587459 h 837151"/>
                <a:gd name="connsiteX7" fmla="*/ 1263159 w 6099301"/>
                <a:gd name="connsiteY7" fmla="*/ 696460 h 837151"/>
                <a:gd name="connsiteX8" fmla="*/ 294258 w 6099301"/>
                <a:gd name="connsiteY8" fmla="*/ 738850 h 837151"/>
                <a:gd name="connsiteX9" fmla="*/ 294258 w 6099301"/>
                <a:gd name="connsiteY9" fmla="*/ 799406 h 837151"/>
                <a:gd name="connsiteX10" fmla="*/ 4266751 w 6099301"/>
                <a:gd name="connsiteY10" fmla="*/ 793350 h 837151"/>
                <a:gd name="connsiteX11" fmla="*/ 5162984 w 6099301"/>
                <a:gd name="connsiteY11" fmla="*/ 835740 h 837151"/>
                <a:gd name="connsiteX12" fmla="*/ 5502099 w 6099301"/>
                <a:gd name="connsiteY12" fmla="*/ 817573 h 837151"/>
                <a:gd name="connsiteX13" fmla="*/ 5907827 w 6099301"/>
                <a:gd name="connsiteY13" fmla="*/ 727698 h 837151"/>
                <a:gd name="connsiteX14" fmla="*/ 6041926 w 6099301"/>
                <a:gd name="connsiteY14" fmla="*/ 578062 h 837151"/>
                <a:gd name="connsiteX15" fmla="*/ 6099059 w 6099301"/>
                <a:gd name="connsiteY15" fmla="*/ 364277 h 837151"/>
                <a:gd name="connsiteX0" fmla="*/ 6099059 w 6099295"/>
                <a:gd name="connsiteY0" fmla="*/ 364277 h 837151"/>
                <a:gd name="connsiteX1" fmla="*/ 6057546 w 6099295"/>
                <a:gd name="connsiteY1" fmla="*/ 184279 h 837151"/>
                <a:gd name="connsiteX2" fmla="*/ 5949422 w 6099295"/>
                <a:gd name="connsiteY2" fmla="*/ 77826 h 837151"/>
                <a:gd name="connsiteX3" fmla="*/ 5592934 w 6099295"/>
                <a:gd name="connsiteY3" fmla="*/ 63 h 837151"/>
                <a:gd name="connsiteX4" fmla="*/ 5205372 w 6099295"/>
                <a:gd name="connsiteY4" fmla="*/ 90897 h 837151"/>
                <a:gd name="connsiteX5" fmla="*/ 4521086 w 6099295"/>
                <a:gd name="connsiteY5" fmla="*/ 290732 h 837151"/>
                <a:gd name="connsiteX6" fmla="*/ 2843679 w 6099295"/>
                <a:gd name="connsiteY6" fmla="*/ 587459 h 837151"/>
                <a:gd name="connsiteX7" fmla="*/ 1263159 w 6099295"/>
                <a:gd name="connsiteY7" fmla="*/ 696460 h 837151"/>
                <a:gd name="connsiteX8" fmla="*/ 294258 w 6099295"/>
                <a:gd name="connsiteY8" fmla="*/ 738850 h 837151"/>
                <a:gd name="connsiteX9" fmla="*/ 294258 w 6099295"/>
                <a:gd name="connsiteY9" fmla="*/ 799406 h 837151"/>
                <a:gd name="connsiteX10" fmla="*/ 4266751 w 6099295"/>
                <a:gd name="connsiteY10" fmla="*/ 793350 h 837151"/>
                <a:gd name="connsiteX11" fmla="*/ 5162984 w 6099295"/>
                <a:gd name="connsiteY11" fmla="*/ 835740 h 837151"/>
                <a:gd name="connsiteX12" fmla="*/ 5502099 w 6099295"/>
                <a:gd name="connsiteY12" fmla="*/ 817573 h 837151"/>
                <a:gd name="connsiteX13" fmla="*/ 5907827 w 6099295"/>
                <a:gd name="connsiteY13" fmla="*/ 727698 h 837151"/>
                <a:gd name="connsiteX14" fmla="*/ 6041926 w 6099295"/>
                <a:gd name="connsiteY14" fmla="*/ 578062 h 837151"/>
                <a:gd name="connsiteX15" fmla="*/ 6099059 w 6099295"/>
                <a:gd name="connsiteY15" fmla="*/ 364277 h 837151"/>
                <a:gd name="connsiteX0" fmla="*/ 6099059 w 6099295"/>
                <a:gd name="connsiteY0" fmla="*/ 364277 h 836651"/>
                <a:gd name="connsiteX1" fmla="*/ 6057546 w 6099295"/>
                <a:gd name="connsiteY1" fmla="*/ 184279 h 836651"/>
                <a:gd name="connsiteX2" fmla="*/ 5949422 w 6099295"/>
                <a:gd name="connsiteY2" fmla="*/ 77826 h 836651"/>
                <a:gd name="connsiteX3" fmla="*/ 5592934 w 6099295"/>
                <a:gd name="connsiteY3" fmla="*/ 63 h 836651"/>
                <a:gd name="connsiteX4" fmla="*/ 5205372 w 6099295"/>
                <a:gd name="connsiteY4" fmla="*/ 90897 h 836651"/>
                <a:gd name="connsiteX5" fmla="*/ 4521086 w 6099295"/>
                <a:gd name="connsiteY5" fmla="*/ 290732 h 836651"/>
                <a:gd name="connsiteX6" fmla="*/ 2843679 w 6099295"/>
                <a:gd name="connsiteY6" fmla="*/ 587459 h 836651"/>
                <a:gd name="connsiteX7" fmla="*/ 1263159 w 6099295"/>
                <a:gd name="connsiteY7" fmla="*/ 696460 h 836651"/>
                <a:gd name="connsiteX8" fmla="*/ 294258 w 6099295"/>
                <a:gd name="connsiteY8" fmla="*/ 738850 h 836651"/>
                <a:gd name="connsiteX9" fmla="*/ 294258 w 6099295"/>
                <a:gd name="connsiteY9" fmla="*/ 799406 h 836651"/>
                <a:gd name="connsiteX10" fmla="*/ 4266751 w 6099295"/>
                <a:gd name="connsiteY10" fmla="*/ 793350 h 836651"/>
                <a:gd name="connsiteX11" fmla="*/ 5162984 w 6099295"/>
                <a:gd name="connsiteY11" fmla="*/ 835740 h 836651"/>
                <a:gd name="connsiteX12" fmla="*/ 5502099 w 6099295"/>
                <a:gd name="connsiteY12" fmla="*/ 817573 h 836651"/>
                <a:gd name="connsiteX13" fmla="*/ 5859298 w 6099295"/>
                <a:gd name="connsiteY13" fmla="*/ 762361 h 836651"/>
                <a:gd name="connsiteX14" fmla="*/ 6041926 w 6099295"/>
                <a:gd name="connsiteY14" fmla="*/ 578062 h 836651"/>
                <a:gd name="connsiteX15" fmla="*/ 6099059 w 6099295"/>
                <a:gd name="connsiteY15" fmla="*/ 364277 h 836651"/>
                <a:gd name="connsiteX0" fmla="*/ 6099059 w 6099295"/>
                <a:gd name="connsiteY0" fmla="*/ 364277 h 836651"/>
                <a:gd name="connsiteX1" fmla="*/ 6057546 w 6099295"/>
                <a:gd name="connsiteY1" fmla="*/ 184279 h 836651"/>
                <a:gd name="connsiteX2" fmla="*/ 5949422 w 6099295"/>
                <a:gd name="connsiteY2" fmla="*/ 77826 h 836651"/>
                <a:gd name="connsiteX3" fmla="*/ 5592934 w 6099295"/>
                <a:gd name="connsiteY3" fmla="*/ 63 h 836651"/>
                <a:gd name="connsiteX4" fmla="*/ 5205372 w 6099295"/>
                <a:gd name="connsiteY4" fmla="*/ 90897 h 836651"/>
                <a:gd name="connsiteX5" fmla="*/ 4521086 w 6099295"/>
                <a:gd name="connsiteY5" fmla="*/ 290732 h 836651"/>
                <a:gd name="connsiteX6" fmla="*/ 3218040 w 6099295"/>
                <a:gd name="connsiteY6" fmla="*/ 573594 h 836651"/>
                <a:gd name="connsiteX7" fmla="*/ 1263159 w 6099295"/>
                <a:gd name="connsiteY7" fmla="*/ 696460 h 836651"/>
                <a:gd name="connsiteX8" fmla="*/ 294258 w 6099295"/>
                <a:gd name="connsiteY8" fmla="*/ 738850 h 836651"/>
                <a:gd name="connsiteX9" fmla="*/ 294258 w 6099295"/>
                <a:gd name="connsiteY9" fmla="*/ 799406 h 836651"/>
                <a:gd name="connsiteX10" fmla="*/ 4266751 w 6099295"/>
                <a:gd name="connsiteY10" fmla="*/ 793350 h 836651"/>
                <a:gd name="connsiteX11" fmla="*/ 5162984 w 6099295"/>
                <a:gd name="connsiteY11" fmla="*/ 835740 h 836651"/>
                <a:gd name="connsiteX12" fmla="*/ 5502099 w 6099295"/>
                <a:gd name="connsiteY12" fmla="*/ 817573 h 836651"/>
                <a:gd name="connsiteX13" fmla="*/ 5859298 w 6099295"/>
                <a:gd name="connsiteY13" fmla="*/ 762361 h 836651"/>
                <a:gd name="connsiteX14" fmla="*/ 6041926 w 6099295"/>
                <a:gd name="connsiteY14" fmla="*/ 578062 h 836651"/>
                <a:gd name="connsiteX15" fmla="*/ 6099059 w 6099295"/>
                <a:gd name="connsiteY15" fmla="*/ 364277 h 836651"/>
                <a:gd name="connsiteX0" fmla="*/ 5997045 w 5997281"/>
                <a:gd name="connsiteY0" fmla="*/ 364277 h 836651"/>
                <a:gd name="connsiteX1" fmla="*/ 5955532 w 5997281"/>
                <a:gd name="connsiteY1" fmla="*/ 184279 h 836651"/>
                <a:gd name="connsiteX2" fmla="*/ 5847408 w 5997281"/>
                <a:gd name="connsiteY2" fmla="*/ 77826 h 836651"/>
                <a:gd name="connsiteX3" fmla="*/ 5490920 w 5997281"/>
                <a:gd name="connsiteY3" fmla="*/ 63 h 836651"/>
                <a:gd name="connsiteX4" fmla="*/ 5103358 w 5997281"/>
                <a:gd name="connsiteY4" fmla="*/ 90897 h 836651"/>
                <a:gd name="connsiteX5" fmla="*/ 4419072 w 5997281"/>
                <a:gd name="connsiteY5" fmla="*/ 290732 h 836651"/>
                <a:gd name="connsiteX6" fmla="*/ 3116026 w 5997281"/>
                <a:gd name="connsiteY6" fmla="*/ 573594 h 836651"/>
                <a:gd name="connsiteX7" fmla="*/ 1161145 w 5997281"/>
                <a:gd name="connsiteY7" fmla="*/ 696460 h 836651"/>
                <a:gd name="connsiteX8" fmla="*/ 580469 w 5997281"/>
                <a:gd name="connsiteY8" fmla="*/ 738850 h 836651"/>
                <a:gd name="connsiteX9" fmla="*/ 192244 w 5997281"/>
                <a:gd name="connsiteY9" fmla="*/ 799406 h 836651"/>
                <a:gd name="connsiteX10" fmla="*/ 4164737 w 5997281"/>
                <a:gd name="connsiteY10" fmla="*/ 793350 h 836651"/>
                <a:gd name="connsiteX11" fmla="*/ 5060970 w 5997281"/>
                <a:gd name="connsiteY11" fmla="*/ 835740 h 836651"/>
                <a:gd name="connsiteX12" fmla="*/ 5400085 w 5997281"/>
                <a:gd name="connsiteY12" fmla="*/ 817573 h 836651"/>
                <a:gd name="connsiteX13" fmla="*/ 5757284 w 5997281"/>
                <a:gd name="connsiteY13" fmla="*/ 762361 h 836651"/>
                <a:gd name="connsiteX14" fmla="*/ 5939912 w 5997281"/>
                <a:gd name="connsiteY14" fmla="*/ 578062 h 836651"/>
                <a:gd name="connsiteX15" fmla="*/ 5997045 w 5997281"/>
                <a:gd name="connsiteY15" fmla="*/ 364277 h 836651"/>
                <a:gd name="connsiteX0" fmla="*/ 5997045 w 5997281"/>
                <a:gd name="connsiteY0" fmla="*/ 364277 h 836651"/>
                <a:gd name="connsiteX1" fmla="*/ 5955532 w 5997281"/>
                <a:gd name="connsiteY1" fmla="*/ 184279 h 836651"/>
                <a:gd name="connsiteX2" fmla="*/ 5847408 w 5997281"/>
                <a:gd name="connsiteY2" fmla="*/ 77826 h 836651"/>
                <a:gd name="connsiteX3" fmla="*/ 5490920 w 5997281"/>
                <a:gd name="connsiteY3" fmla="*/ 63 h 836651"/>
                <a:gd name="connsiteX4" fmla="*/ 5103358 w 5997281"/>
                <a:gd name="connsiteY4" fmla="*/ 90897 h 836651"/>
                <a:gd name="connsiteX5" fmla="*/ 4419072 w 5997281"/>
                <a:gd name="connsiteY5" fmla="*/ 290732 h 836651"/>
                <a:gd name="connsiteX6" fmla="*/ 3116026 w 5997281"/>
                <a:gd name="connsiteY6" fmla="*/ 573594 h 836651"/>
                <a:gd name="connsiteX7" fmla="*/ 580469 w 5997281"/>
                <a:gd name="connsiteY7" fmla="*/ 738850 h 836651"/>
                <a:gd name="connsiteX8" fmla="*/ 192244 w 5997281"/>
                <a:gd name="connsiteY8" fmla="*/ 799406 h 836651"/>
                <a:gd name="connsiteX9" fmla="*/ 4164737 w 5997281"/>
                <a:gd name="connsiteY9" fmla="*/ 793350 h 836651"/>
                <a:gd name="connsiteX10" fmla="*/ 5060970 w 5997281"/>
                <a:gd name="connsiteY10" fmla="*/ 835740 h 836651"/>
                <a:gd name="connsiteX11" fmla="*/ 5400085 w 5997281"/>
                <a:gd name="connsiteY11" fmla="*/ 817573 h 836651"/>
                <a:gd name="connsiteX12" fmla="*/ 5757284 w 5997281"/>
                <a:gd name="connsiteY12" fmla="*/ 762361 h 836651"/>
                <a:gd name="connsiteX13" fmla="*/ 5939912 w 5997281"/>
                <a:gd name="connsiteY13" fmla="*/ 578062 h 836651"/>
                <a:gd name="connsiteX14" fmla="*/ 5997045 w 5997281"/>
                <a:gd name="connsiteY14" fmla="*/ 364277 h 836651"/>
                <a:gd name="connsiteX0" fmla="*/ 5828254 w 5828490"/>
                <a:gd name="connsiteY0" fmla="*/ 364277 h 836651"/>
                <a:gd name="connsiteX1" fmla="*/ 5786741 w 5828490"/>
                <a:gd name="connsiteY1" fmla="*/ 184279 h 836651"/>
                <a:gd name="connsiteX2" fmla="*/ 5678617 w 5828490"/>
                <a:gd name="connsiteY2" fmla="*/ 77826 h 836651"/>
                <a:gd name="connsiteX3" fmla="*/ 5322129 w 5828490"/>
                <a:gd name="connsiteY3" fmla="*/ 63 h 836651"/>
                <a:gd name="connsiteX4" fmla="*/ 4934567 w 5828490"/>
                <a:gd name="connsiteY4" fmla="*/ 90897 h 836651"/>
                <a:gd name="connsiteX5" fmla="*/ 4250281 w 5828490"/>
                <a:gd name="connsiteY5" fmla="*/ 290732 h 836651"/>
                <a:gd name="connsiteX6" fmla="*/ 2947235 w 5828490"/>
                <a:gd name="connsiteY6" fmla="*/ 573594 h 836651"/>
                <a:gd name="connsiteX7" fmla="*/ 2248817 w 5828490"/>
                <a:gd name="connsiteY7" fmla="*/ 718053 h 836651"/>
                <a:gd name="connsiteX8" fmla="*/ 23453 w 5828490"/>
                <a:gd name="connsiteY8" fmla="*/ 799406 h 836651"/>
                <a:gd name="connsiteX9" fmla="*/ 3995946 w 5828490"/>
                <a:gd name="connsiteY9" fmla="*/ 793350 h 836651"/>
                <a:gd name="connsiteX10" fmla="*/ 4892179 w 5828490"/>
                <a:gd name="connsiteY10" fmla="*/ 835740 h 836651"/>
                <a:gd name="connsiteX11" fmla="*/ 5231294 w 5828490"/>
                <a:gd name="connsiteY11" fmla="*/ 817573 h 836651"/>
                <a:gd name="connsiteX12" fmla="*/ 5588493 w 5828490"/>
                <a:gd name="connsiteY12" fmla="*/ 762361 h 836651"/>
                <a:gd name="connsiteX13" fmla="*/ 5771121 w 5828490"/>
                <a:gd name="connsiteY13" fmla="*/ 578062 h 836651"/>
                <a:gd name="connsiteX14" fmla="*/ 5828254 w 5828490"/>
                <a:gd name="connsiteY14" fmla="*/ 364277 h 836651"/>
                <a:gd name="connsiteX0" fmla="*/ 3813466 w 3813702"/>
                <a:gd name="connsiteY0" fmla="*/ 364277 h 836651"/>
                <a:gd name="connsiteX1" fmla="*/ 3771953 w 3813702"/>
                <a:gd name="connsiteY1" fmla="*/ 184279 h 836651"/>
                <a:gd name="connsiteX2" fmla="*/ 3663829 w 3813702"/>
                <a:gd name="connsiteY2" fmla="*/ 77826 h 836651"/>
                <a:gd name="connsiteX3" fmla="*/ 3307341 w 3813702"/>
                <a:gd name="connsiteY3" fmla="*/ 63 h 836651"/>
                <a:gd name="connsiteX4" fmla="*/ 2919779 w 3813702"/>
                <a:gd name="connsiteY4" fmla="*/ 90897 h 836651"/>
                <a:gd name="connsiteX5" fmla="*/ 2235493 w 3813702"/>
                <a:gd name="connsiteY5" fmla="*/ 290732 h 836651"/>
                <a:gd name="connsiteX6" fmla="*/ 932447 w 3813702"/>
                <a:gd name="connsiteY6" fmla="*/ 573594 h 836651"/>
                <a:gd name="connsiteX7" fmla="*/ 234029 w 3813702"/>
                <a:gd name="connsiteY7" fmla="*/ 718053 h 836651"/>
                <a:gd name="connsiteX8" fmla="*/ 102312 w 3813702"/>
                <a:gd name="connsiteY8" fmla="*/ 792475 h 836651"/>
                <a:gd name="connsiteX9" fmla="*/ 1981158 w 3813702"/>
                <a:gd name="connsiteY9" fmla="*/ 793350 h 836651"/>
                <a:gd name="connsiteX10" fmla="*/ 2877391 w 3813702"/>
                <a:gd name="connsiteY10" fmla="*/ 835740 h 836651"/>
                <a:gd name="connsiteX11" fmla="*/ 3216506 w 3813702"/>
                <a:gd name="connsiteY11" fmla="*/ 817573 h 836651"/>
                <a:gd name="connsiteX12" fmla="*/ 3573705 w 3813702"/>
                <a:gd name="connsiteY12" fmla="*/ 762361 h 836651"/>
                <a:gd name="connsiteX13" fmla="*/ 3756333 w 3813702"/>
                <a:gd name="connsiteY13" fmla="*/ 578062 h 836651"/>
                <a:gd name="connsiteX14" fmla="*/ 3813466 w 3813702"/>
                <a:gd name="connsiteY14" fmla="*/ 364277 h 836651"/>
                <a:gd name="connsiteX0" fmla="*/ 3711155 w 3711391"/>
                <a:gd name="connsiteY0" fmla="*/ 364277 h 836651"/>
                <a:gd name="connsiteX1" fmla="*/ 3669642 w 3711391"/>
                <a:gd name="connsiteY1" fmla="*/ 184279 h 836651"/>
                <a:gd name="connsiteX2" fmla="*/ 3561518 w 3711391"/>
                <a:gd name="connsiteY2" fmla="*/ 77826 h 836651"/>
                <a:gd name="connsiteX3" fmla="*/ 3205030 w 3711391"/>
                <a:gd name="connsiteY3" fmla="*/ 63 h 836651"/>
                <a:gd name="connsiteX4" fmla="*/ 2817468 w 3711391"/>
                <a:gd name="connsiteY4" fmla="*/ 90897 h 836651"/>
                <a:gd name="connsiteX5" fmla="*/ 2133182 w 3711391"/>
                <a:gd name="connsiteY5" fmla="*/ 290732 h 836651"/>
                <a:gd name="connsiteX6" fmla="*/ 830136 w 3711391"/>
                <a:gd name="connsiteY6" fmla="*/ 573594 h 836651"/>
                <a:gd name="connsiteX7" fmla="*/ 131718 w 3711391"/>
                <a:gd name="connsiteY7" fmla="*/ 718053 h 836651"/>
                <a:gd name="connsiteX8" fmla="*/ 1 w 3711391"/>
                <a:gd name="connsiteY8" fmla="*/ 792475 h 836651"/>
                <a:gd name="connsiteX9" fmla="*/ 1878847 w 3711391"/>
                <a:gd name="connsiteY9" fmla="*/ 793350 h 836651"/>
                <a:gd name="connsiteX10" fmla="*/ 2775080 w 3711391"/>
                <a:gd name="connsiteY10" fmla="*/ 835740 h 836651"/>
                <a:gd name="connsiteX11" fmla="*/ 3114195 w 3711391"/>
                <a:gd name="connsiteY11" fmla="*/ 817573 h 836651"/>
                <a:gd name="connsiteX12" fmla="*/ 3471394 w 3711391"/>
                <a:gd name="connsiteY12" fmla="*/ 762361 h 836651"/>
                <a:gd name="connsiteX13" fmla="*/ 3654022 w 3711391"/>
                <a:gd name="connsiteY13" fmla="*/ 578062 h 836651"/>
                <a:gd name="connsiteX14" fmla="*/ 3711155 w 3711391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292631 w 3870840"/>
                <a:gd name="connsiteY5" fmla="*/ 290732 h 836651"/>
                <a:gd name="connsiteX6" fmla="*/ 989585 w 3870840"/>
                <a:gd name="connsiteY6" fmla="*/ 573594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292631 w 3870840"/>
                <a:gd name="connsiteY5" fmla="*/ 290732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361957 w 3870840"/>
                <a:gd name="connsiteY5" fmla="*/ 235271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2313429 w 3870840"/>
                <a:gd name="connsiteY5" fmla="*/ 186742 h 836651"/>
                <a:gd name="connsiteX6" fmla="*/ 1287687 w 3870840"/>
                <a:gd name="connsiteY6" fmla="*/ 476537 h 836651"/>
                <a:gd name="connsiteX7" fmla="*/ 291167 w 3870840"/>
                <a:gd name="connsiteY7" fmla="*/ 718053 h 836651"/>
                <a:gd name="connsiteX8" fmla="*/ 0 w 3870840"/>
                <a:gd name="connsiteY8" fmla="*/ 799407 h 836651"/>
                <a:gd name="connsiteX9" fmla="*/ 2038296 w 3870840"/>
                <a:gd name="connsiteY9" fmla="*/ 793350 h 836651"/>
                <a:gd name="connsiteX10" fmla="*/ 2934529 w 3870840"/>
                <a:gd name="connsiteY10" fmla="*/ 835740 h 836651"/>
                <a:gd name="connsiteX11" fmla="*/ 3273644 w 3870840"/>
                <a:gd name="connsiteY11" fmla="*/ 817573 h 836651"/>
                <a:gd name="connsiteX12" fmla="*/ 3630843 w 3870840"/>
                <a:gd name="connsiteY12" fmla="*/ 762361 h 836651"/>
                <a:gd name="connsiteX13" fmla="*/ 3813471 w 3870840"/>
                <a:gd name="connsiteY13" fmla="*/ 578062 h 836651"/>
                <a:gd name="connsiteX14" fmla="*/ 3870604 w 3870840"/>
                <a:gd name="connsiteY14" fmla="*/ 364277 h 836651"/>
                <a:gd name="connsiteX0" fmla="*/ 3870604 w 3870840"/>
                <a:gd name="connsiteY0" fmla="*/ 364277 h 836651"/>
                <a:gd name="connsiteX1" fmla="*/ 3829091 w 3870840"/>
                <a:gd name="connsiteY1" fmla="*/ 184279 h 836651"/>
                <a:gd name="connsiteX2" fmla="*/ 3720967 w 3870840"/>
                <a:gd name="connsiteY2" fmla="*/ 77826 h 836651"/>
                <a:gd name="connsiteX3" fmla="*/ 3364479 w 3870840"/>
                <a:gd name="connsiteY3" fmla="*/ 63 h 836651"/>
                <a:gd name="connsiteX4" fmla="*/ 2976917 w 3870840"/>
                <a:gd name="connsiteY4" fmla="*/ 90897 h 836651"/>
                <a:gd name="connsiteX5" fmla="*/ 1287687 w 3870840"/>
                <a:gd name="connsiteY5" fmla="*/ 476537 h 836651"/>
                <a:gd name="connsiteX6" fmla="*/ 291167 w 3870840"/>
                <a:gd name="connsiteY6" fmla="*/ 718053 h 836651"/>
                <a:gd name="connsiteX7" fmla="*/ 0 w 3870840"/>
                <a:gd name="connsiteY7" fmla="*/ 799407 h 836651"/>
                <a:gd name="connsiteX8" fmla="*/ 2038296 w 3870840"/>
                <a:gd name="connsiteY8" fmla="*/ 793350 h 836651"/>
                <a:gd name="connsiteX9" fmla="*/ 2934529 w 3870840"/>
                <a:gd name="connsiteY9" fmla="*/ 835740 h 836651"/>
                <a:gd name="connsiteX10" fmla="*/ 3273644 w 3870840"/>
                <a:gd name="connsiteY10" fmla="*/ 817573 h 836651"/>
                <a:gd name="connsiteX11" fmla="*/ 3630843 w 3870840"/>
                <a:gd name="connsiteY11" fmla="*/ 762361 h 836651"/>
                <a:gd name="connsiteX12" fmla="*/ 3813471 w 3870840"/>
                <a:gd name="connsiteY12" fmla="*/ 578062 h 836651"/>
                <a:gd name="connsiteX13" fmla="*/ 3870604 w 3870840"/>
                <a:gd name="connsiteY13" fmla="*/ 364277 h 836651"/>
                <a:gd name="connsiteX0" fmla="*/ 3870604 w 3870840"/>
                <a:gd name="connsiteY0" fmla="*/ 350435 h 822809"/>
                <a:gd name="connsiteX1" fmla="*/ 3829091 w 3870840"/>
                <a:gd name="connsiteY1" fmla="*/ 170437 h 822809"/>
                <a:gd name="connsiteX2" fmla="*/ 3720967 w 3870840"/>
                <a:gd name="connsiteY2" fmla="*/ 63984 h 822809"/>
                <a:gd name="connsiteX3" fmla="*/ 3378345 w 3870840"/>
                <a:gd name="connsiteY3" fmla="*/ 86 h 822809"/>
                <a:gd name="connsiteX4" fmla="*/ 2976917 w 3870840"/>
                <a:gd name="connsiteY4" fmla="*/ 77055 h 822809"/>
                <a:gd name="connsiteX5" fmla="*/ 1287687 w 3870840"/>
                <a:gd name="connsiteY5" fmla="*/ 462695 h 822809"/>
                <a:gd name="connsiteX6" fmla="*/ 291167 w 3870840"/>
                <a:gd name="connsiteY6" fmla="*/ 704211 h 822809"/>
                <a:gd name="connsiteX7" fmla="*/ 0 w 3870840"/>
                <a:gd name="connsiteY7" fmla="*/ 785565 h 822809"/>
                <a:gd name="connsiteX8" fmla="*/ 2038296 w 3870840"/>
                <a:gd name="connsiteY8" fmla="*/ 779508 h 822809"/>
                <a:gd name="connsiteX9" fmla="*/ 2934529 w 3870840"/>
                <a:gd name="connsiteY9" fmla="*/ 821898 h 822809"/>
                <a:gd name="connsiteX10" fmla="*/ 3273644 w 3870840"/>
                <a:gd name="connsiteY10" fmla="*/ 803731 h 822809"/>
                <a:gd name="connsiteX11" fmla="*/ 3630843 w 3870840"/>
                <a:gd name="connsiteY11" fmla="*/ 748519 h 822809"/>
                <a:gd name="connsiteX12" fmla="*/ 3813471 w 3870840"/>
                <a:gd name="connsiteY12" fmla="*/ 564220 h 822809"/>
                <a:gd name="connsiteX13" fmla="*/ 3870604 w 3870840"/>
                <a:gd name="connsiteY13" fmla="*/ 350435 h 822809"/>
                <a:gd name="connsiteX0" fmla="*/ 3870604 w 3870840"/>
                <a:gd name="connsiteY0" fmla="*/ 350435 h 822809"/>
                <a:gd name="connsiteX1" fmla="*/ 3829091 w 3870840"/>
                <a:gd name="connsiteY1" fmla="*/ 170437 h 822809"/>
                <a:gd name="connsiteX2" fmla="*/ 3720967 w 3870840"/>
                <a:gd name="connsiteY2" fmla="*/ 63984 h 822809"/>
                <a:gd name="connsiteX3" fmla="*/ 3378345 w 3870840"/>
                <a:gd name="connsiteY3" fmla="*/ 86 h 822809"/>
                <a:gd name="connsiteX4" fmla="*/ 2976917 w 3870840"/>
                <a:gd name="connsiteY4" fmla="*/ 77055 h 822809"/>
                <a:gd name="connsiteX5" fmla="*/ 1287687 w 3870840"/>
                <a:gd name="connsiteY5" fmla="*/ 462695 h 822809"/>
                <a:gd name="connsiteX6" fmla="*/ 291167 w 3870840"/>
                <a:gd name="connsiteY6" fmla="*/ 704211 h 822809"/>
                <a:gd name="connsiteX7" fmla="*/ 0 w 3870840"/>
                <a:gd name="connsiteY7" fmla="*/ 785565 h 822809"/>
                <a:gd name="connsiteX8" fmla="*/ 2038296 w 3870840"/>
                <a:gd name="connsiteY8" fmla="*/ 779508 h 822809"/>
                <a:gd name="connsiteX9" fmla="*/ 2934529 w 3870840"/>
                <a:gd name="connsiteY9" fmla="*/ 821898 h 822809"/>
                <a:gd name="connsiteX10" fmla="*/ 3273644 w 3870840"/>
                <a:gd name="connsiteY10" fmla="*/ 803731 h 822809"/>
                <a:gd name="connsiteX11" fmla="*/ 3630843 w 3870840"/>
                <a:gd name="connsiteY11" fmla="*/ 748519 h 822809"/>
                <a:gd name="connsiteX12" fmla="*/ 3813471 w 3870840"/>
                <a:gd name="connsiteY12" fmla="*/ 564220 h 822809"/>
                <a:gd name="connsiteX13" fmla="*/ 3870604 w 3870840"/>
                <a:gd name="connsiteY13" fmla="*/ 350435 h 822809"/>
                <a:gd name="connsiteX0" fmla="*/ 3870604 w 3870840"/>
                <a:gd name="connsiteY0" fmla="*/ 357360 h 829734"/>
                <a:gd name="connsiteX1" fmla="*/ 3829091 w 3870840"/>
                <a:gd name="connsiteY1" fmla="*/ 177362 h 829734"/>
                <a:gd name="connsiteX2" fmla="*/ 3720967 w 3870840"/>
                <a:gd name="connsiteY2" fmla="*/ 70909 h 829734"/>
                <a:gd name="connsiteX3" fmla="*/ 3447671 w 3870840"/>
                <a:gd name="connsiteY3" fmla="*/ 78 h 829734"/>
                <a:gd name="connsiteX4" fmla="*/ 2976917 w 3870840"/>
                <a:gd name="connsiteY4" fmla="*/ 83980 h 829734"/>
                <a:gd name="connsiteX5" fmla="*/ 1287687 w 3870840"/>
                <a:gd name="connsiteY5" fmla="*/ 469620 h 829734"/>
                <a:gd name="connsiteX6" fmla="*/ 291167 w 3870840"/>
                <a:gd name="connsiteY6" fmla="*/ 711136 h 829734"/>
                <a:gd name="connsiteX7" fmla="*/ 0 w 3870840"/>
                <a:gd name="connsiteY7" fmla="*/ 792490 h 829734"/>
                <a:gd name="connsiteX8" fmla="*/ 2038296 w 3870840"/>
                <a:gd name="connsiteY8" fmla="*/ 786433 h 829734"/>
                <a:gd name="connsiteX9" fmla="*/ 2934529 w 3870840"/>
                <a:gd name="connsiteY9" fmla="*/ 828823 h 829734"/>
                <a:gd name="connsiteX10" fmla="*/ 3273644 w 3870840"/>
                <a:gd name="connsiteY10" fmla="*/ 810656 h 829734"/>
                <a:gd name="connsiteX11" fmla="*/ 3630843 w 3870840"/>
                <a:gd name="connsiteY11" fmla="*/ 755444 h 829734"/>
                <a:gd name="connsiteX12" fmla="*/ 3813471 w 3870840"/>
                <a:gd name="connsiteY12" fmla="*/ 571145 h 829734"/>
                <a:gd name="connsiteX13" fmla="*/ 3870604 w 3870840"/>
                <a:gd name="connsiteY13" fmla="*/ 357360 h 82973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87687 w 3870840"/>
                <a:gd name="connsiteY5" fmla="*/ 469620 h 811324"/>
                <a:gd name="connsiteX6" fmla="*/ 291167 w 3870840"/>
                <a:gd name="connsiteY6" fmla="*/ 711136 h 811324"/>
                <a:gd name="connsiteX7" fmla="*/ 0 w 3870840"/>
                <a:gd name="connsiteY7" fmla="*/ 792490 h 811324"/>
                <a:gd name="connsiteX8" fmla="*/ 2038296 w 3870840"/>
                <a:gd name="connsiteY8" fmla="*/ 786433 h 811324"/>
                <a:gd name="connsiteX9" fmla="*/ 3273644 w 3870840"/>
                <a:gd name="connsiteY9" fmla="*/ 810656 h 811324"/>
                <a:gd name="connsiteX10" fmla="*/ 3630843 w 3870840"/>
                <a:gd name="connsiteY10" fmla="*/ 755444 h 811324"/>
                <a:gd name="connsiteX11" fmla="*/ 3813471 w 3870840"/>
                <a:gd name="connsiteY11" fmla="*/ 571145 h 811324"/>
                <a:gd name="connsiteX12" fmla="*/ 3870604 w 3870840"/>
                <a:gd name="connsiteY12" fmla="*/ 357360 h 81132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73822 w 3870840"/>
                <a:gd name="connsiteY5" fmla="*/ 532013 h 811324"/>
                <a:gd name="connsiteX6" fmla="*/ 291167 w 3870840"/>
                <a:gd name="connsiteY6" fmla="*/ 711136 h 811324"/>
                <a:gd name="connsiteX7" fmla="*/ 0 w 3870840"/>
                <a:gd name="connsiteY7" fmla="*/ 792490 h 811324"/>
                <a:gd name="connsiteX8" fmla="*/ 2038296 w 3870840"/>
                <a:gd name="connsiteY8" fmla="*/ 786433 h 811324"/>
                <a:gd name="connsiteX9" fmla="*/ 3273644 w 3870840"/>
                <a:gd name="connsiteY9" fmla="*/ 810656 h 811324"/>
                <a:gd name="connsiteX10" fmla="*/ 3630843 w 3870840"/>
                <a:gd name="connsiteY10" fmla="*/ 755444 h 811324"/>
                <a:gd name="connsiteX11" fmla="*/ 3813471 w 3870840"/>
                <a:gd name="connsiteY11" fmla="*/ 571145 h 811324"/>
                <a:gd name="connsiteX12" fmla="*/ 3870604 w 3870840"/>
                <a:gd name="connsiteY12" fmla="*/ 357360 h 811324"/>
                <a:gd name="connsiteX0" fmla="*/ 3870604 w 3870840"/>
                <a:gd name="connsiteY0" fmla="*/ 357360 h 811324"/>
                <a:gd name="connsiteX1" fmla="*/ 3829091 w 3870840"/>
                <a:gd name="connsiteY1" fmla="*/ 177362 h 811324"/>
                <a:gd name="connsiteX2" fmla="*/ 3720967 w 3870840"/>
                <a:gd name="connsiteY2" fmla="*/ 70909 h 811324"/>
                <a:gd name="connsiteX3" fmla="*/ 3447671 w 3870840"/>
                <a:gd name="connsiteY3" fmla="*/ 78 h 811324"/>
                <a:gd name="connsiteX4" fmla="*/ 2976917 w 3870840"/>
                <a:gd name="connsiteY4" fmla="*/ 83980 h 811324"/>
                <a:gd name="connsiteX5" fmla="*/ 1273822 w 3870840"/>
                <a:gd name="connsiteY5" fmla="*/ 532013 h 811324"/>
                <a:gd name="connsiteX6" fmla="*/ 0 w 3870840"/>
                <a:gd name="connsiteY6" fmla="*/ 792490 h 811324"/>
                <a:gd name="connsiteX7" fmla="*/ 2038296 w 3870840"/>
                <a:gd name="connsiteY7" fmla="*/ 786433 h 811324"/>
                <a:gd name="connsiteX8" fmla="*/ 3273644 w 3870840"/>
                <a:gd name="connsiteY8" fmla="*/ 810656 h 811324"/>
                <a:gd name="connsiteX9" fmla="*/ 3630843 w 3870840"/>
                <a:gd name="connsiteY9" fmla="*/ 755444 h 811324"/>
                <a:gd name="connsiteX10" fmla="*/ 3813471 w 3870840"/>
                <a:gd name="connsiteY10" fmla="*/ 571145 h 811324"/>
                <a:gd name="connsiteX11" fmla="*/ 3870604 w 3870840"/>
                <a:gd name="connsiteY11" fmla="*/ 357360 h 811324"/>
                <a:gd name="connsiteX0" fmla="*/ 3614097 w 3614333"/>
                <a:gd name="connsiteY0" fmla="*/ 357360 h 811324"/>
                <a:gd name="connsiteX1" fmla="*/ 3572584 w 3614333"/>
                <a:gd name="connsiteY1" fmla="*/ 177362 h 811324"/>
                <a:gd name="connsiteX2" fmla="*/ 3464460 w 3614333"/>
                <a:gd name="connsiteY2" fmla="*/ 70909 h 811324"/>
                <a:gd name="connsiteX3" fmla="*/ 3191164 w 3614333"/>
                <a:gd name="connsiteY3" fmla="*/ 78 h 811324"/>
                <a:gd name="connsiteX4" fmla="*/ 2720410 w 3614333"/>
                <a:gd name="connsiteY4" fmla="*/ 83980 h 811324"/>
                <a:gd name="connsiteX5" fmla="*/ 1017315 w 3614333"/>
                <a:gd name="connsiteY5" fmla="*/ 532013 h 811324"/>
                <a:gd name="connsiteX6" fmla="*/ 0 w 3614333"/>
                <a:gd name="connsiteY6" fmla="*/ 785559 h 811324"/>
                <a:gd name="connsiteX7" fmla="*/ 1781789 w 3614333"/>
                <a:gd name="connsiteY7" fmla="*/ 786433 h 811324"/>
                <a:gd name="connsiteX8" fmla="*/ 3017137 w 3614333"/>
                <a:gd name="connsiteY8" fmla="*/ 810656 h 811324"/>
                <a:gd name="connsiteX9" fmla="*/ 3374336 w 3614333"/>
                <a:gd name="connsiteY9" fmla="*/ 755444 h 811324"/>
                <a:gd name="connsiteX10" fmla="*/ 3556964 w 3614333"/>
                <a:gd name="connsiteY10" fmla="*/ 571145 h 811324"/>
                <a:gd name="connsiteX11" fmla="*/ 3614097 w 3614333"/>
                <a:gd name="connsiteY11" fmla="*/ 357360 h 81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4333" h="811324">
                  <a:moveTo>
                    <a:pt x="3614097" y="357360"/>
                  </a:moveTo>
                  <a:cubicBezTo>
                    <a:pt x="3616700" y="291730"/>
                    <a:pt x="3597523" y="225104"/>
                    <a:pt x="3572584" y="177362"/>
                  </a:cubicBezTo>
                  <a:cubicBezTo>
                    <a:pt x="3547645" y="129620"/>
                    <a:pt x="3528030" y="100456"/>
                    <a:pt x="3464460" y="70909"/>
                  </a:cubicBezTo>
                  <a:cubicBezTo>
                    <a:pt x="3400890" y="41362"/>
                    <a:pt x="3315172" y="-2101"/>
                    <a:pt x="3191164" y="78"/>
                  </a:cubicBezTo>
                  <a:cubicBezTo>
                    <a:pt x="3067156" y="2257"/>
                    <a:pt x="3082718" y="-4676"/>
                    <a:pt x="2720410" y="83980"/>
                  </a:cubicBezTo>
                  <a:cubicBezTo>
                    <a:pt x="2358102" y="172636"/>
                    <a:pt x="1580392" y="403466"/>
                    <a:pt x="1017315" y="532013"/>
                  </a:cubicBezTo>
                  <a:lnTo>
                    <a:pt x="0" y="785559"/>
                  </a:lnTo>
                  <a:cubicBezTo>
                    <a:pt x="291188" y="798108"/>
                    <a:pt x="457625" y="788452"/>
                    <a:pt x="1781789" y="786433"/>
                  </a:cubicBezTo>
                  <a:cubicBezTo>
                    <a:pt x="2327396" y="789461"/>
                    <a:pt x="2751713" y="815821"/>
                    <a:pt x="3017137" y="810656"/>
                  </a:cubicBezTo>
                  <a:cubicBezTo>
                    <a:pt x="3133189" y="798426"/>
                    <a:pt x="3284365" y="795362"/>
                    <a:pt x="3374336" y="755444"/>
                  </a:cubicBezTo>
                  <a:cubicBezTo>
                    <a:pt x="3464307" y="715526"/>
                    <a:pt x="3517004" y="637492"/>
                    <a:pt x="3556964" y="571145"/>
                  </a:cubicBezTo>
                  <a:cubicBezTo>
                    <a:pt x="3596924" y="504798"/>
                    <a:pt x="3611494" y="422991"/>
                    <a:pt x="3614097" y="35736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992E39-FAAF-425F-B6FD-74EA51BC8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707663" y="894736"/>
              <a:ext cx="875023" cy="645329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1579A1-E644-47E1-B382-8134073A5EB6}"/>
              </a:ext>
            </a:extLst>
          </p:cNvPr>
          <p:cNvSpPr/>
          <p:nvPr userDrawn="1"/>
        </p:nvSpPr>
        <p:spPr>
          <a:xfrm>
            <a:off x="781672" y="2354258"/>
            <a:ext cx="11302335" cy="1079373"/>
          </a:xfrm>
          <a:custGeom>
            <a:avLst/>
            <a:gdLst>
              <a:gd name="connsiteX0" fmla="*/ 11173098 w 11173098"/>
              <a:gd name="connsiteY0" fmla="*/ 217714 h 409302"/>
              <a:gd name="connsiteX1" fmla="*/ 10633166 w 11173098"/>
              <a:gd name="connsiteY1" fmla="*/ 217714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17714 h 409302"/>
              <a:gd name="connsiteX1" fmla="*/ 10633166 w 11173098"/>
              <a:gd name="connsiteY1" fmla="*/ 217714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17714 h 409302"/>
              <a:gd name="connsiteX1" fmla="*/ 10741450 w 11173098"/>
              <a:gd name="connsiteY1" fmla="*/ 221725 h 409302"/>
              <a:gd name="connsiteX2" fmla="*/ 10554789 w 11173098"/>
              <a:gd name="connsiteY2" fmla="*/ 113211 h 409302"/>
              <a:gd name="connsiteX3" fmla="*/ 10432869 w 11173098"/>
              <a:gd name="connsiteY3" fmla="*/ 8708 h 409302"/>
              <a:gd name="connsiteX4" fmla="*/ 10197738 w 11173098"/>
              <a:gd name="connsiteY4" fmla="*/ 0 h 409302"/>
              <a:gd name="connsiteX5" fmla="*/ 9875520 w 11173098"/>
              <a:gd name="connsiteY5" fmla="*/ 78377 h 409302"/>
              <a:gd name="connsiteX6" fmla="*/ 9396549 w 11173098"/>
              <a:gd name="connsiteY6" fmla="*/ 182880 h 409302"/>
              <a:gd name="connsiteX7" fmla="*/ 8769532 w 11173098"/>
              <a:gd name="connsiteY7" fmla="*/ 357051 h 409302"/>
              <a:gd name="connsiteX8" fmla="*/ 8525692 w 11173098"/>
              <a:gd name="connsiteY8" fmla="*/ 409302 h 409302"/>
              <a:gd name="connsiteX9" fmla="*/ 0 w 11173098"/>
              <a:gd name="connsiteY9" fmla="*/ 409302 h 409302"/>
              <a:gd name="connsiteX0" fmla="*/ 11173098 w 11173098"/>
              <a:gd name="connsiteY0" fmla="*/ 230843 h 422431"/>
              <a:gd name="connsiteX1" fmla="*/ 10741450 w 11173098"/>
              <a:gd name="connsiteY1" fmla="*/ 234854 h 422431"/>
              <a:gd name="connsiteX2" fmla="*/ 10554789 w 11173098"/>
              <a:gd name="connsiteY2" fmla="*/ 126340 h 422431"/>
              <a:gd name="connsiteX3" fmla="*/ 10432869 w 11173098"/>
              <a:gd name="connsiteY3" fmla="*/ 21837 h 422431"/>
              <a:gd name="connsiteX4" fmla="*/ 10197738 w 11173098"/>
              <a:gd name="connsiteY4" fmla="*/ 13129 h 422431"/>
              <a:gd name="connsiteX5" fmla="*/ 9875520 w 11173098"/>
              <a:gd name="connsiteY5" fmla="*/ 91506 h 422431"/>
              <a:gd name="connsiteX6" fmla="*/ 9396549 w 11173098"/>
              <a:gd name="connsiteY6" fmla="*/ 196009 h 422431"/>
              <a:gd name="connsiteX7" fmla="*/ 8769532 w 11173098"/>
              <a:gd name="connsiteY7" fmla="*/ 370180 h 422431"/>
              <a:gd name="connsiteX8" fmla="*/ 8525692 w 11173098"/>
              <a:gd name="connsiteY8" fmla="*/ 422431 h 422431"/>
              <a:gd name="connsiteX9" fmla="*/ 0 w 11173098"/>
              <a:gd name="connsiteY9" fmla="*/ 422431 h 422431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9396549 w 11173098"/>
              <a:gd name="connsiteY6" fmla="*/ 196580 h 423002"/>
              <a:gd name="connsiteX7" fmla="*/ 8769532 w 11173098"/>
              <a:gd name="connsiteY7" fmla="*/ 370751 h 423002"/>
              <a:gd name="connsiteX8" fmla="*/ 8525692 w 11173098"/>
              <a:gd name="connsiteY8" fmla="*/ 423002 h 423002"/>
              <a:gd name="connsiteX9" fmla="*/ 0 w 11173098"/>
              <a:gd name="connsiteY9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8525692 w 11173098"/>
              <a:gd name="connsiteY7" fmla="*/ 42300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8525692 w 11173098"/>
              <a:gd name="connsiteY7" fmla="*/ 42300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7422797 w 11173098"/>
              <a:gd name="connsiteY7" fmla="*/ 418992 h 423002"/>
              <a:gd name="connsiteX8" fmla="*/ 0 w 11173098"/>
              <a:gd name="connsiteY8" fmla="*/ 423002 h 423002"/>
              <a:gd name="connsiteX0" fmla="*/ 11173098 w 11173098"/>
              <a:gd name="connsiteY0" fmla="*/ 231414 h 423002"/>
              <a:gd name="connsiteX1" fmla="*/ 10741450 w 11173098"/>
              <a:gd name="connsiteY1" fmla="*/ 235425 h 423002"/>
              <a:gd name="connsiteX2" fmla="*/ 10554789 w 11173098"/>
              <a:gd name="connsiteY2" fmla="*/ 126911 h 423002"/>
              <a:gd name="connsiteX3" fmla="*/ 10432869 w 11173098"/>
              <a:gd name="connsiteY3" fmla="*/ 22408 h 423002"/>
              <a:gd name="connsiteX4" fmla="*/ 10197738 w 11173098"/>
              <a:gd name="connsiteY4" fmla="*/ 13700 h 423002"/>
              <a:gd name="connsiteX5" fmla="*/ 9875520 w 11173098"/>
              <a:gd name="connsiteY5" fmla="*/ 92077 h 423002"/>
              <a:gd name="connsiteX6" fmla="*/ 8769532 w 11173098"/>
              <a:gd name="connsiteY6" fmla="*/ 370751 h 423002"/>
              <a:gd name="connsiteX7" fmla="*/ 7422797 w 11173098"/>
              <a:gd name="connsiteY7" fmla="*/ 418992 h 423002"/>
              <a:gd name="connsiteX8" fmla="*/ 0 w 11173098"/>
              <a:gd name="connsiteY8" fmla="*/ 423002 h 423002"/>
              <a:gd name="connsiteX0" fmla="*/ 11173098 w 11173098"/>
              <a:gd name="connsiteY0" fmla="*/ 231414 h 427554"/>
              <a:gd name="connsiteX1" fmla="*/ 10741450 w 11173098"/>
              <a:gd name="connsiteY1" fmla="*/ 235425 h 427554"/>
              <a:gd name="connsiteX2" fmla="*/ 10554789 w 11173098"/>
              <a:gd name="connsiteY2" fmla="*/ 126911 h 427554"/>
              <a:gd name="connsiteX3" fmla="*/ 10432869 w 11173098"/>
              <a:gd name="connsiteY3" fmla="*/ 22408 h 427554"/>
              <a:gd name="connsiteX4" fmla="*/ 10197738 w 11173098"/>
              <a:gd name="connsiteY4" fmla="*/ 13700 h 427554"/>
              <a:gd name="connsiteX5" fmla="*/ 9875520 w 11173098"/>
              <a:gd name="connsiteY5" fmla="*/ 92077 h 427554"/>
              <a:gd name="connsiteX6" fmla="*/ 9014174 w 11173098"/>
              <a:gd name="connsiteY6" fmla="*/ 318614 h 427554"/>
              <a:gd name="connsiteX7" fmla="*/ 7422797 w 11173098"/>
              <a:gd name="connsiteY7" fmla="*/ 418992 h 427554"/>
              <a:gd name="connsiteX8" fmla="*/ 0 w 11173098"/>
              <a:gd name="connsiteY8" fmla="*/ 423002 h 427554"/>
              <a:gd name="connsiteX0" fmla="*/ 11173098 w 11173098"/>
              <a:gd name="connsiteY0" fmla="*/ 231414 h 429318"/>
              <a:gd name="connsiteX1" fmla="*/ 10741450 w 11173098"/>
              <a:gd name="connsiteY1" fmla="*/ 235425 h 429318"/>
              <a:gd name="connsiteX2" fmla="*/ 10554789 w 11173098"/>
              <a:gd name="connsiteY2" fmla="*/ 126911 h 429318"/>
              <a:gd name="connsiteX3" fmla="*/ 10432869 w 11173098"/>
              <a:gd name="connsiteY3" fmla="*/ 22408 h 429318"/>
              <a:gd name="connsiteX4" fmla="*/ 10197738 w 11173098"/>
              <a:gd name="connsiteY4" fmla="*/ 13700 h 429318"/>
              <a:gd name="connsiteX5" fmla="*/ 9875520 w 11173098"/>
              <a:gd name="connsiteY5" fmla="*/ 92077 h 429318"/>
              <a:gd name="connsiteX6" fmla="*/ 9110426 w 11173098"/>
              <a:gd name="connsiteY6" fmla="*/ 294551 h 429318"/>
              <a:gd name="connsiteX7" fmla="*/ 7422797 w 11173098"/>
              <a:gd name="connsiteY7" fmla="*/ 418992 h 429318"/>
              <a:gd name="connsiteX8" fmla="*/ 0 w 11173098"/>
              <a:gd name="connsiteY8" fmla="*/ 423002 h 429318"/>
              <a:gd name="connsiteX0" fmla="*/ 11150704 w 11150704"/>
              <a:gd name="connsiteY0" fmla="*/ 238878 h 429318"/>
              <a:gd name="connsiteX1" fmla="*/ 10741450 w 11150704"/>
              <a:gd name="connsiteY1" fmla="*/ 235425 h 429318"/>
              <a:gd name="connsiteX2" fmla="*/ 10554789 w 11150704"/>
              <a:gd name="connsiteY2" fmla="*/ 126911 h 429318"/>
              <a:gd name="connsiteX3" fmla="*/ 10432869 w 11150704"/>
              <a:gd name="connsiteY3" fmla="*/ 22408 h 429318"/>
              <a:gd name="connsiteX4" fmla="*/ 10197738 w 11150704"/>
              <a:gd name="connsiteY4" fmla="*/ 13700 h 429318"/>
              <a:gd name="connsiteX5" fmla="*/ 9875520 w 11150704"/>
              <a:gd name="connsiteY5" fmla="*/ 92077 h 429318"/>
              <a:gd name="connsiteX6" fmla="*/ 9110426 w 11150704"/>
              <a:gd name="connsiteY6" fmla="*/ 294551 h 429318"/>
              <a:gd name="connsiteX7" fmla="*/ 7422797 w 11150704"/>
              <a:gd name="connsiteY7" fmla="*/ 418992 h 429318"/>
              <a:gd name="connsiteX8" fmla="*/ 0 w 11150704"/>
              <a:gd name="connsiteY8" fmla="*/ 423002 h 429318"/>
              <a:gd name="connsiteX0" fmla="*/ 11150704 w 11150704"/>
              <a:gd name="connsiteY0" fmla="*/ 238878 h 429318"/>
              <a:gd name="connsiteX1" fmla="*/ 10741450 w 11150704"/>
              <a:gd name="connsiteY1" fmla="*/ 235425 h 429318"/>
              <a:gd name="connsiteX2" fmla="*/ 10554789 w 11150704"/>
              <a:gd name="connsiteY2" fmla="*/ 126911 h 429318"/>
              <a:gd name="connsiteX3" fmla="*/ 10432869 w 11150704"/>
              <a:gd name="connsiteY3" fmla="*/ 22408 h 429318"/>
              <a:gd name="connsiteX4" fmla="*/ 10197738 w 11150704"/>
              <a:gd name="connsiteY4" fmla="*/ 13700 h 429318"/>
              <a:gd name="connsiteX5" fmla="*/ 9875520 w 11150704"/>
              <a:gd name="connsiteY5" fmla="*/ 92077 h 429318"/>
              <a:gd name="connsiteX6" fmla="*/ 9110426 w 11150704"/>
              <a:gd name="connsiteY6" fmla="*/ 294551 h 429318"/>
              <a:gd name="connsiteX7" fmla="*/ 7422797 w 11150704"/>
              <a:gd name="connsiteY7" fmla="*/ 418992 h 429318"/>
              <a:gd name="connsiteX8" fmla="*/ 0 w 11150704"/>
              <a:gd name="connsiteY8" fmla="*/ 423002 h 429318"/>
              <a:gd name="connsiteX0" fmla="*/ 11158168 w 11158168"/>
              <a:gd name="connsiteY0" fmla="*/ 238878 h 429318"/>
              <a:gd name="connsiteX1" fmla="*/ 10741450 w 11158168"/>
              <a:gd name="connsiteY1" fmla="*/ 235425 h 429318"/>
              <a:gd name="connsiteX2" fmla="*/ 10554789 w 11158168"/>
              <a:gd name="connsiteY2" fmla="*/ 126911 h 429318"/>
              <a:gd name="connsiteX3" fmla="*/ 10432869 w 11158168"/>
              <a:gd name="connsiteY3" fmla="*/ 22408 h 429318"/>
              <a:gd name="connsiteX4" fmla="*/ 10197738 w 11158168"/>
              <a:gd name="connsiteY4" fmla="*/ 13700 h 429318"/>
              <a:gd name="connsiteX5" fmla="*/ 9875520 w 11158168"/>
              <a:gd name="connsiteY5" fmla="*/ 92077 h 429318"/>
              <a:gd name="connsiteX6" fmla="*/ 9110426 w 11158168"/>
              <a:gd name="connsiteY6" fmla="*/ 294551 h 429318"/>
              <a:gd name="connsiteX7" fmla="*/ 7422797 w 11158168"/>
              <a:gd name="connsiteY7" fmla="*/ 418992 h 429318"/>
              <a:gd name="connsiteX8" fmla="*/ 0 w 11158168"/>
              <a:gd name="connsiteY8" fmla="*/ 423002 h 429318"/>
              <a:gd name="connsiteX0" fmla="*/ 6454802 w 6454802"/>
              <a:gd name="connsiteY0" fmla="*/ 238878 h 426703"/>
              <a:gd name="connsiteX1" fmla="*/ 6038084 w 6454802"/>
              <a:gd name="connsiteY1" fmla="*/ 235425 h 426703"/>
              <a:gd name="connsiteX2" fmla="*/ 5851423 w 6454802"/>
              <a:gd name="connsiteY2" fmla="*/ 126911 h 426703"/>
              <a:gd name="connsiteX3" fmla="*/ 5729503 w 6454802"/>
              <a:gd name="connsiteY3" fmla="*/ 22408 h 426703"/>
              <a:gd name="connsiteX4" fmla="*/ 5494372 w 6454802"/>
              <a:gd name="connsiteY4" fmla="*/ 13700 h 426703"/>
              <a:gd name="connsiteX5" fmla="*/ 5172154 w 6454802"/>
              <a:gd name="connsiteY5" fmla="*/ 92077 h 426703"/>
              <a:gd name="connsiteX6" fmla="*/ 4407060 w 6454802"/>
              <a:gd name="connsiteY6" fmla="*/ 294551 h 426703"/>
              <a:gd name="connsiteX7" fmla="*/ 2719431 w 6454802"/>
              <a:gd name="connsiteY7" fmla="*/ 418992 h 426703"/>
              <a:gd name="connsiteX8" fmla="*/ 0 w 6454802"/>
              <a:gd name="connsiteY8" fmla="*/ 414844 h 426703"/>
              <a:gd name="connsiteX0" fmla="*/ 4386626 w 4386626"/>
              <a:gd name="connsiteY0" fmla="*/ 238878 h 427897"/>
              <a:gd name="connsiteX1" fmla="*/ 3969908 w 4386626"/>
              <a:gd name="connsiteY1" fmla="*/ 235425 h 427897"/>
              <a:gd name="connsiteX2" fmla="*/ 3783247 w 4386626"/>
              <a:gd name="connsiteY2" fmla="*/ 126911 h 427897"/>
              <a:gd name="connsiteX3" fmla="*/ 3661327 w 4386626"/>
              <a:gd name="connsiteY3" fmla="*/ 22408 h 427897"/>
              <a:gd name="connsiteX4" fmla="*/ 3426196 w 4386626"/>
              <a:gd name="connsiteY4" fmla="*/ 13700 h 427897"/>
              <a:gd name="connsiteX5" fmla="*/ 3103978 w 4386626"/>
              <a:gd name="connsiteY5" fmla="*/ 92077 h 427897"/>
              <a:gd name="connsiteX6" fmla="*/ 2338884 w 4386626"/>
              <a:gd name="connsiteY6" fmla="*/ 294551 h 427897"/>
              <a:gd name="connsiteX7" fmla="*/ 651255 w 4386626"/>
              <a:gd name="connsiteY7" fmla="*/ 418992 h 427897"/>
              <a:gd name="connsiteX8" fmla="*/ 0 w 4386626"/>
              <a:gd name="connsiteY8" fmla="*/ 418923 h 427897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0 w 4386626"/>
              <a:gd name="connsiteY7" fmla="*/ 418923 h 418923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1152909 w 4386626"/>
              <a:gd name="connsiteY7" fmla="*/ 367156 h 418923"/>
              <a:gd name="connsiteX8" fmla="*/ 0 w 4386626"/>
              <a:gd name="connsiteY8" fmla="*/ 418923 h 418923"/>
              <a:gd name="connsiteX0" fmla="*/ 4386626 w 4386626"/>
              <a:gd name="connsiteY0" fmla="*/ 238878 h 418923"/>
              <a:gd name="connsiteX1" fmla="*/ 3969908 w 4386626"/>
              <a:gd name="connsiteY1" fmla="*/ 235425 h 418923"/>
              <a:gd name="connsiteX2" fmla="*/ 3783247 w 4386626"/>
              <a:gd name="connsiteY2" fmla="*/ 126911 h 418923"/>
              <a:gd name="connsiteX3" fmla="*/ 3661327 w 4386626"/>
              <a:gd name="connsiteY3" fmla="*/ 22408 h 418923"/>
              <a:gd name="connsiteX4" fmla="*/ 3426196 w 4386626"/>
              <a:gd name="connsiteY4" fmla="*/ 13700 h 418923"/>
              <a:gd name="connsiteX5" fmla="*/ 3103978 w 4386626"/>
              <a:gd name="connsiteY5" fmla="*/ 92077 h 418923"/>
              <a:gd name="connsiteX6" fmla="*/ 2338884 w 4386626"/>
              <a:gd name="connsiteY6" fmla="*/ 294551 h 418923"/>
              <a:gd name="connsiteX7" fmla="*/ 1152909 w 4386626"/>
              <a:gd name="connsiteY7" fmla="*/ 399790 h 418923"/>
              <a:gd name="connsiteX8" fmla="*/ 0 w 4386626"/>
              <a:gd name="connsiteY8" fmla="*/ 418923 h 41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6626" h="418923">
                <a:moveTo>
                  <a:pt x="4386626" y="238878"/>
                </a:moveTo>
                <a:cubicBezTo>
                  <a:pt x="4247720" y="237727"/>
                  <a:pt x="4070471" y="254086"/>
                  <a:pt x="3969908" y="235425"/>
                </a:cubicBezTo>
                <a:cubicBezTo>
                  <a:pt x="3869345" y="216764"/>
                  <a:pt x="3816630" y="161745"/>
                  <a:pt x="3783247" y="126911"/>
                </a:cubicBezTo>
                <a:lnTo>
                  <a:pt x="3661327" y="22408"/>
                </a:lnTo>
                <a:cubicBezTo>
                  <a:pt x="3601819" y="3540"/>
                  <a:pt x="3533602" y="-12426"/>
                  <a:pt x="3426196" y="13700"/>
                </a:cubicBezTo>
                <a:lnTo>
                  <a:pt x="3103978" y="92077"/>
                </a:lnTo>
                <a:lnTo>
                  <a:pt x="2338884" y="294551"/>
                </a:lnTo>
                <a:cubicBezTo>
                  <a:pt x="2013706" y="340397"/>
                  <a:pt x="1542723" y="379061"/>
                  <a:pt x="1152909" y="399790"/>
                </a:cubicBezTo>
                <a:lnTo>
                  <a:pt x="0" y="418923"/>
                </a:lnTo>
              </a:path>
            </a:pathLst>
          </a:custGeom>
          <a:noFill/>
          <a:ln w="57150">
            <a:solidFill>
              <a:srgbClr val="CFB87C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A641FD0-9E5C-44C9-BB3A-A5EB36EABBDB}"/>
              </a:ext>
            </a:extLst>
          </p:cNvPr>
          <p:cNvSpPr/>
          <p:nvPr userDrawn="1"/>
        </p:nvSpPr>
        <p:spPr>
          <a:xfrm>
            <a:off x="1065537" y="3152451"/>
            <a:ext cx="11034497" cy="449589"/>
          </a:xfrm>
          <a:custGeom>
            <a:avLst/>
            <a:gdLst>
              <a:gd name="connsiteX0" fmla="*/ 11155680 w 11155680"/>
              <a:gd name="connsiteY0" fmla="*/ 0 h 174171"/>
              <a:gd name="connsiteX1" fmla="*/ 10755086 w 11155680"/>
              <a:gd name="connsiteY1" fmla="*/ 0 h 174171"/>
              <a:gd name="connsiteX2" fmla="*/ 10607040 w 11155680"/>
              <a:gd name="connsiteY2" fmla="*/ 26126 h 174171"/>
              <a:gd name="connsiteX3" fmla="*/ 10458994 w 11155680"/>
              <a:gd name="connsiteY3" fmla="*/ 104503 h 174171"/>
              <a:gd name="connsiteX4" fmla="*/ 10363200 w 11155680"/>
              <a:gd name="connsiteY4" fmla="*/ 165463 h 174171"/>
              <a:gd name="connsiteX5" fmla="*/ 10145486 w 11155680"/>
              <a:gd name="connsiteY5" fmla="*/ 174171 h 174171"/>
              <a:gd name="connsiteX6" fmla="*/ 9335589 w 11155680"/>
              <a:gd name="connsiteY6" fmla="*/ 165463 h 174171"/>
              <a:gd name="connsiteX7" fmla="*/ 8900160 w 11155680"/>
              <a:gd name="connsiteY7" fmla="*/ 148046 h 174171"/>
              <a:gd name="connsiteX8" fmla="*/ 0 w 11155680"/>
              <a:gd name="connsiteY8" fmla="*/ 148046 h 174171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48046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48046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5510 h 174493"/>
              <a:gd name="connsiteX0" fmla="*/ 11174341 w 11174341"/>
              <a:gd name="connsiteY0" fmla="*/ 0 h 174493"/>
              <a:gd name="connsiteX1" fmla="*/ 10773747 w 11174341"/>
              <a:gd name="connsiteY1" fmla="*/ 0 h 174493"/>
              <a:gd name="connsiteX2" fmla="*/ 10625701 w 11174341"/>
              <a:gd name="connsiteY2" fmla="*/ 26126 h 174493"/>
              <a:gd name="connsiteX3" fmla="*/ 10477655 w 11174341"/>
              <a:gd name="connsiteY3" fmla="*/ 104503 h 174493"/>
              <a:gd name="connsiteX4" fmla="*/ 10381861 w 11174341"/>
              <a:gd name="connsiteY4" fmla="*/ 165463 h 174493"/>
              <a:gd name="connsiteX5" fmla="*/ 10164147 w 11174341"/>
              <a:gd name="connsiteY5" fmla="*/ 174171 h 174493"/>
              <a:gd name="connsiteX6" fmla="*/ 9354250 w 11174341"/>
              <a:gd name="connsiteY6" fmla="*/ 165463 h 174493"/>
              <a:gd name="connsiteX7" fmla="*/ 8918821 w 11174341"/>
              <a:gd name="connsiteY7" fmla="*/ 148046 h 174493"/>
              <a:gd name="connsiteX8" fmla="*/ 0 w 11174341"/>
              <a:gd name="connsiteY8" fmla="*/ 159242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9242 h 174493"/>
              <a:gd name="connsiteX0" fmla="*/ 11155680 w 11155680"/>
              <a:gd name="connsiteY0" fmla="*/ 0 h 174493"/>
              <a:gd name="connsiteX1" fmla="*/ 10755086 w 11155680"/>
              <a:gd name="connsiteY1" fmla="*/ 0 h 174493"/>
              <a:gd name="connsiteX2" fmla="*/ 10607040 w 11155680"/>
              <a:gd name="connsiteY2" fmla="*/ 26126 h 174493"/>
              <a:gd name="connsiteX3" fmla="*/ 10458994 w 11155680"/>
              <a:gd name="connsiteY3" fmla="*/ 104503 h 174493"/>
              <a:gd name="connsiteX4" fmla="*/ 10363200 w 11155680"/>
              <a:gd name="connsiteY4" fmla="*/ 165463 h 174493"/>
              <a:gd name="connsiteX5" fmla="*/ 10145486 w 11155680"/>
              <a:gd name="connsiteY5" fmla="*/ 174171 h 174493"/>
              <a:gd name="connsiteX6" fmla="*/ 9335589 w 11155680"/>
              <a:gd name="connsiteY6" fmla="*/ 165463 h 174493"/>
              <a:gd name="connsiteX7" fmla="*/ 8900160 w 11155680"/>
              <a:gd name="connsiteY7" fmla="*/ 148046 h 174493"/>
              <a:gd name="connsiteX8" fmla="*/ 0 w 11155680"/>
              <a:gd name="connsiteY8" fmla="*/ 159242 h 174493"/>
              <a:gd name="connsiteX0" fmla="*/ 11170609 w 11170609"/>
              <a:gd name="connsiteY0" fmla="*/ 0 h 174493"/>
              <a:gd name="connsiteX1" fmla="*/ 10770015 w 11170609"/>
              <a:gd name="connsiteY1" fmla="*/ 0 h 174493"/>
              <a:gd name="connsiteX2" fmla="*/ 10621969 w 11170609"/>
              <a:gd name="connsiteY2" fmla="*/ 26126 h 174493"/>
              <a:gd name="connsiteX3" fmla="*/ 10473923 w 11170609"/>
              <a:gd name="connsiteY3" fmla="*/ 104503 h 174493"/>
              <a:gd name="connsiteX4" fmla="*/ 10378129 w 11170609"/>
              <a:gd name="connsiteY4" fmla="*/ 165463 h 174493"/>
              <a:gd name="connsiteX5" fmla="*/ 10160415 w 11170609"/>
              <a:gd name="connsiteY5" fmla="*/ 174171 h 174493"/>
              <a:gd name="connsiteX6" fmla="*/ 9350518 w 11170609"/>
              <a:gd name="connsiteY6" fmla="*/ 165463 h 174493"/>
              <a:gd name="connsiteX7" fmla="*/ 8915089 w 11170609"/>
              <a:gd name="connsiteY7" fmla="*/ 148046 h 174493"/>
              <a:gd name="connsiteX8" fmla="*/ 0 w 11170609"/>
              <a:gd name="connsiteY8" fmla="*/ 159242 h 174493"/>
              <a:gd name="connsiteX0" fmla="*/ 11144484 w 11144484"/>
              <a:gd name="connsiteY0" fmla="*/ 0 h 174493"/>
              <a:gd name="connsiteX1" fmla="*/ 10743890 w 11144484"/>
              <a:gd name="connsiteY1" fmla="*/ 0 h 174493"/>
              <a:gd name="connsiteX2" fmla="*/ 10595844 w 11144484"/>
              <a:gd name="connsiteY2" fmla="*/ 26126 h 174493"/>
              <a:gd name="connsiteX3" fmla="*/ 10447798 w 11144484"/>
              <a:gd name="connsiteY3" fmla="*/ 104503 h 174493"/>
              <a:gd name="connsiteX4" fmla="*/ 10352004 w 11144484"/>
              <a:gd name="connsiteY4" fmla="*/ 165463 h 174493"/>
              <a:gd name="connsiteX5" fmla="*/ 10134290 w 11144484"/>
              <a:gd name="connsiteY5" fmla="*/ 174171 h 174493"/>
              <a:gd name="connsiteX6" fmla="*/ 9324393 w 11144484"/>
              <a:gd name="connsiteY6" fmla="*/ 165463 h 174493"/>
              <a:gd name="connsiteX7" fmla="*/ 8888964 w 11144484"/>
              <a:gd name="connsiteY7" fmla="*/ 148046 h 174493"/>
              <a:gd name="connsiteX8" fmla="*/ 0 w 11144484"/>
              <a:gd name="connsiteY8" fmla="*/ 159242 h 174493"/>
              <a:gd name="connsiteX0" fmla="*/ 11043713 w 11043713"/>
              <a:gd name="connsiteY0" fmla="*/ 0 h 174493"/>
              <a:gd name="connsiteX1" fmla="*/ 10643119 w 11043713"/>
              <a:gd name="connsiteY1" fmla="*/ 0 h 174493"/>
              <a:gd name="connsiteX2" fmla="*/ 10495073 w 11043713"/>
              <a:gd name="connsiteY2" fmla="*/ 26126 h 174493"/>
              <a:gd name="connsiteX3" fmla="*/ 10347027 w 11043713"/>
              <a:gd name="connsiteY3" fmla="*/ 104503 h 174493"/>
              <a:gd name="connsiteX4" fmla="*/ 10251233 w 11043713"/>
              <a:gd name="connsiteY4" fmla="*/ 165463 h 174493"/>
              <a:gd name="connsiteX5" fmla="*/ 10033519 w 11043713"/>
              <a:gd name="connsiteY5" fmla="*/ 174171 h 174493"/>
              <a:gd name="connsiteX6" fmla="*/ 9223622 w 11043713"/>
              <a:gd name="connsiteY6" fmla="*/ 165463 h 174493"/>
              <a:gd name="connsiteX7" fmla="*/ 8788193 w 11043713"/>
              <a:gd name="connsiteY7" fmla="*/ 148046 h 174493"/>
              <a:gd name="connsiteX8" fmla="*/ 0 w 11043713"/>
              <a:gd name="connsiteY8" fmla="*/ 159242 h 174493"/>
              <a:gd name="connsiteX0" fmla="*/ 11058642 w 11058642"/>
              <a:gd name="connsiteY0" fmla="*/ 0 h 174493"/>
              <a:gd name="connsiteX1" fmla="*/ 10658048 w 11058642"/>
              <a:gd name="connsiteY1" fmla="*/ 0 h 174493"/>
              <a:gd name="connsiteX2" fmla="*/ 10510002 w 11058642"/>
              <a:gd name="connsiteY2" fmla="*/ 26126 h 174493"/>
              <a:gd name="connsiteX3" fmla="*/ 10361956 w 11058642"/>
              <a:gd name="connsiteY3" fmla="*/ 104503 h 174493"/>
              <a:gd name="connsiteX4" fmla="*/ 10266162 w 11058642"/>
              <a:gd name="connsiteY4" fmla="*/ 165463 h 174493"/>
              <a:gd name="connsiteX5" fmla="*/ 10048448 w 11058642"/>
              <a:gd name="connsiteY5" fmla="*/ 174171 h 174493"/>
              <a:gd name="connsiteX6" fmla="*/ 9238551 w 11058642"/>
              <a:gd name="connsiteY6" fmla="*/ 165463 h 174493"/>
              <a:gd name="connsiteX7" fmla="*/ 8803122 w 11058642"/>
              <a:gd name="connsiteY7" fmla="*/ 148046 h 174493"/>
              <a:gd name="connsiteX8" fmla="*/ 0 w 11058642"/>
              <a:gd name="connsiteY8" fmla="*/ 159242 h 174493"/>
              <a:gd name="connsiteX0" fmla="*/ 11062374 w 11062374"/>
              <a:gd name="connsiteY0" fmla="*/ 0 h 174493"/>
              <a:gd name="connsiteX1" fmla="*/ 10661780 w 11062374"/>
              <a:gd name="connsiteY1" fmla="*/ 0 h 174493"/>
              <a:gd name="connsiteX2" fmla="*/ 10513734 w 11062374"/>
              <a:gd name="connsiteY2" fmla="*/ 26126 h 174493"/>
              <a:gd name="connsiteX3" fmla="*/ 10365688 w 11062374"/>
              <a:gd name="connsiteY3" fmla="*/ 104503 h 174493"/>
              <a:gd name="connsiteX4" fmla="*/ 10269894 w 11062374"/>
              <a:gd name="connsiteY4" fmla="*/ 165463 h 174493"/>
              <a:gd name="connsiteX5" fmla="*/ 10052180 w 11062374"/>
              <a:gd name="connsiteY5" fmla="*/ 174171 h 174493"/>
              <a:gd name="connsiteX6" fmla="*/ 9242283 w 11062374"/>
              <a:gd name="connsiteY6" fmla="*/ 165463 h 174493"/>
              <a:gd name="connsiteX7" fmla="*/ 8806854 w 11062374"/>
              <a:gd name="connsiteY7" fmla="*/ 148046 h 174493"/>
              <a:gd name="connsiteX8" fmla="*/ 0 w 11062374"/>
              <a:gd name="connsiteY8" fmla="*/ 159242 h 174493"/>
              <a:gd name="connsiteX0" fmla="*/ 11062374 w 11062374"/>
              <a:gd name="connsiteY0" fmla="*/ 0 h 174493"/>
              <a:gd name="connsiteX1" fmla="*/ 10661780 w 11062374"/>
              <a:gd name="connsiteY1" fmla="*/ 0 h 174493"/>
              <a:gd name="connsiteX2" fmla="*/ 10513734 w 11062374"/>
              <a:gd name="connsiteY2" fmla="*/ 26126 h 174493"/>
              <a:gd name="connsiteX3" fmla="*/ 10365688 w 11062374"/>
              <a:gd name="connsiteY3" fmla="*/ 104503 h 174493"/>
              <a:gd name="connsiteX4" fmla="*/ 10269894 w 11062374"/>
              <a:gd name="connsiteY4" fmla="*/ 165463 h 174493"/>
              <a:gd name="connsiteX5" fmla="*/ 10052180 w 11062374"/>
              <a:gd name="connsiteY5" fmla="*/ 174171 h 174493"/>
              <a:gd name="connsiteX6" fmla="*/ 8806854 w 11062374"/>
              <a:gd name="connsiteY6" fmla="*/ 148046 h 174493"/>
              <a:gd name="connsiteX7" fmla="*/ 0 w 11062374"/>
              <a:gd name="connsiteY7" fmla="*/ 159242 h 174493"/>
              <a:gd name="connsiteX0" fmla="*/ 6391642 w 6391642"/>
              <a:gd name="connsiteY0" fmla="*/ 0 h 174493"/>
              <a:gd name="connsiteX1" fmla="*/ 5991048 w 6391642"/>
              <a:gd name="connsiteY1" fmla="*/ 0 h 174493"/>
              <a:gd name="connsiteX2" fmla="*/ 5843002 w 6391642"/>
              <a:gd name="connsiteY2" fmla="*/ 26126 h 174493"/>
              <a:gd name="connsiteX3" fmla="*/ 5694956 w 6391642"/>
              <a:gd name="connsiteY3" fmla="*/ 104503 h 174493"/>
              <a:gd name="connsiteX4" fmla="*/ 5599162 w 6391642"/>
              <a:gd name="connsiteY4" fmla="*/ 165463 h 174493"/>
              <a:gd name="connsiteX5" fmla="*/ 5381448 w 6391642"/>
              <a:gd name="connsiteY5" fmla="*/ 174171 h 174493"/>
              <a:gd name="connsiteX6" fmla="*/ 4136122 w 6391642"/>
              <a:gd name="connsiteY6" fmla="*/ 148046 h 174493"/>
              <a:gd name="connsiteX7" fmla="*/ 0 w 6391642"/>
              <a:gd name="connsiteY7" fmla="*/ 151083 h 174493"/>
              <a:gd name="connsiteX0" fmla="*/ 4250040 w 4250040"/>
              <a:gd name="connsiteY0" fmla="*/ 0 h 174493"/>
              <a:gd name="connsiteX1" fmla="*/ 3849446 w 4250040"/>
              <a:gd name="connsiteY1" fmla="*/ 0 h 174493"/>
              <a:gd name="connsiteX2" fmla="*/ 3701400 w 4250040"/>
              <a:gd name="connsiteY2" fmla="*/ 26126 h 174493"/>
              <a:gd name="connsiteX3" fmla="*/ 3553354 w 4250040"/>
              <a:gd name="connsiteY3" fmla="*/ 104503 h 174493"/>
              <a:gd name="connsiteX4" fmla="*/ 3457560 w 4250040"/>
              <a:gd name="connsiteY4" fmla="*/ 165463 h 174493"/>
              <a:gd name="connsiteX5" fmla="*/ 3239846 w 4250040"/>
              <a:gd name="connsiteY5" fmla="*/ 174171 h 174493"/>
              <a:gd name="connsiteX6" fmla="*/ 1994520 w 4250040"/>
              <a:gd name="connsiteY6" fmla="*/ 148046 h 174493"/>
              <a:gd name="connsiteX7" fmla="*/ 0 w 4250040"/>
              <a:gd name="connsiteY7" fmla="*/ 142924 h 174493"/>
              <a:gd name="connsiteX0" fmla="*/ 4270436 w 4270436"/>
              <a:gd name="connsiteY0" fmla="*/ 0 h 174493"/>
              <a:gd name="connsiteX1" fmla="*/ 3869842 w 4270436"/>
              <a:gd name="connsiteY1" fmla="*/ 0 h 174493"/>
              <a:gd name="connsiteX2" fmla="*/ 3721796 w 4270436"/>
              <a:gd name="connsiteY2" fmla="*/ 26126 h 174493"/>
              <a:gd name="connsiteX3" fmla="*/ 3573750 w 4270436"/>
              <a:gd name="connsiteY3" fmla="*/ 104503 h 174493"/>
              <a:gd name="connsiteX4" fmla="*/ 3477956 w 4270436"/>
              <a:gd name="connsiteY4" fmla="*/ 165463 h 174493"/>
              <a:gd name="connsiteX5" fmla="*/ 3260242 w 4270436"/>
              <a:gd name="connsiteY5" fmla="*/ 174171 h 174493"/>
              <a:gd name="connsiteX6" fmla="*/ 2014916 w 4270436"/>
              <a:gd name="connsiteY6" fmla="*/ 148046 h 174493"/>
              <a:gd name="connsiteX7" fmla="*/ 0 w 4270436"/>
              <a:gd name="connsiteY7" fmla="*/ 151082 h 174493"/>
              <a:gd name="connsiteX0" fmla="*/ 4282674 w 4282674"/>
              <a:gd name="connsiteY0" fmla="*/ 0 h 174493"/>
              <a:gd name="connsiteX1" fmla="*/ 3882080 w 4282674"/>
              <a:gd name="connsiteY1" fmla="*/ 0 h 174493"/>
              <a:gd name="connsiteX2" fmla="*/ 3734034 w 4282674"/>
              <a:gd name="connsiteY2" fmla="*/ 26126 h 174493"/>
              <a:gd name="connsiteX3" fmla="*/ 3585988 w 4282674"/>
              <a:gd name="connsiteY3" fmla="*/ 104503 h 174493"/>
              <a:gd name="connsiteX4" fmla="*/ 3490194 w 4282674"/>
              <a:gd name="connsiteY4" fmla="*/ 165463 h 174493"/>
              <a:gd name="connsiteX5" fmla="*/ 3272480 w 4282674"/>
              <a:gd name="connsiteY5" fmla="*/ 174171 h 174493"/>
              <a:gd name="connsiteX6" fmla="*/ 2027154 w 4282674"/>
              <a:gd name="connsiteY6" fmla="*/ 148046 h 174493"/>
              <a:gd name="connsiteX7" fmla="*/ 0 w 4282674"/>
              <a:gd name="connsiteY7" fmla="*/ 151082 h 17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2674" h="174493">
                <a:moveTo>
                  <a:pt x="4282674" y="0"/>
                </a:moveTo>
                <a:lnTo>
                  <a:pt x="3882080" y="0"/>
                </a:lnTo>
                <a:cubicBezTo>
                  <a:pt x="3790640" y="4354"/>
                  <a:pt x="3783383" y="8709"/>
                  <a:pt x="3734034" y="26126"/>
                </a:cubicBezTo>
                <a:cubicBezTo>
                  <a:pt x="3684685" y="43543"/>
                  <a:pt x="3626628" y="81280"/>
                  <a:pt x="3585988" y="104503"/>
                </a:cubicBezTo>
                <a:cubicBezTo>
                  <a:pt x="3545348" y="127726"/>
                  <a:pt x="3542445" y="153852"/>
                  <a:pt x="3490194" y="165463"/>
                </a:cubicBezTo>
                <a:cubicBezTo>
                  <a:pt x="3437943" y="177074"/>
                  <a:pt x="3443748" y="174171"/>
                  <a:pt x="3272480" y="174171"/>
                </a:cubicBezTo>
                <a:cubicBezTo>
                  <a:pt x="2857371" y="165463"/>
                  <a:pt x="2572567" y="151894"/>
                  <a:pt x="2027154" y="148046"/>
                </a:cubicBezTo>
                <a:lnTo>
                  <a:pt x="0" y="151082"/>
                </a:lnTo>
              </a:path>
            </a:pathLst>
          </a:custGeom>
          <a:noFill/>
          <a:ln w="57150">
            <a:solidFill>
              <a:srgbClr val="CFB87C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055D98-C87D-400A-80CF-18F00CE76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82702"/>
            <a:ext cx="7315200" cy="606425"/>
          </a:xfrm>
        </p:spPr>
        <p:txBody>
          <a:bodyPr anchor="b"/>
          <a:lstStyle>
            <a:lvl1pPr marL="0" indent="0">
              <a:buNone/>
              <a:defRPr b="1" i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6654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7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D058D-006C-45F6-827F-2AEED27266B3}" type="datetime1">
              <a:rPr lang="en-US" smtClean="0"/>
              <a:t>1/8/2025</a:t>
            </a:fld>
            <a:r>
              <a:rPr lang="en-US"/>
              <a:t> 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1A587-4483-4ACB-9B71-05EDA7F6BA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Colorado - Boulder Smead Aerospace Engineering Sciences</a:t>
            </a:r>
          </a:p>
        </p:txBody>
      </p:sp>
    </p:spTree>
    <p:extLst>
      <p:ext uri="{BB962C8B-B14F-4D97-AF65-F5344CB8AC3E}">
        <p14:creationId xmlns:p14="http://schemas.microsoft.com/office/powerpoint/2010/main" val="40316790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7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2AF080-FE2B-406F-B720-14D358EC8E28}" type="datetime1">
              <a:rPr lang="en-US" smtClean="0"/>
              <a:t>1/8/2025</a:t>
            </a:fld>
            <a:r>
              <a:rPr lang="en-US"/>
              <a:t> 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1A587-4483-4ACB-9B71-05EDA7F6BA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ASEN2002 Intro to Thermodynamics and Aerodynamics               	             Fall 2018</a:t>
            </a:r>
          </a:p>
        </p:txBody>
      </p:sp>
    </p:spTree>
    <p:extLst>
      <p:ext uri="{BB962C8B-B14F-4D97-AF65-F5344CB8AC3E}">
        <p14:creationId xmlns:p14="http://schemas.microsoft.com/office/powerpoint/2010/main" val="19773240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57" y="585378"/>
            <a:ext cx="10635967" cy="5769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2AF080-FE2B-406F-B720-14D358EC8E28}" type="datetime1">
              <a:rPr lang="en-US" smtClean="0"/>
              <a:t>1/8/2025</a:t>
            </a:fld>
            <a:r>
              <a:rPr lang="en-US"/>
              <a:t> 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1A587-4483-4ACB-9B71-05EDA7F6BA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C13F92-5B73-4C0A-BEFA-0F437AD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879" y="109127"/>
            <a:ext cx="1074824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ASEN2002 Intro to Thermodynamics and Aerodynamics               	             Fall 2018</a:t>
            </a:r>
          </a:p>
        </p:txBody>
      </p:sp>
    </p:spTree>
    <p:extLst>
      <p:ext uri="{BB962C8B-B14F-4D97-AF65-F5344CB8AC3E}">
        <p14:creationId xmlns:p14="http://schemas.microsoft.com/office/powerpoint/2010/main" val="334430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D2FC-CC1C-44FC-834E-B63AE4FD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3DAD-DC33-4A0E-BB9F-789748CDD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45B5B-EADC-4872-B675-53B50B35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61EAE-EE95-4319-A028-4E58ABEE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8933-CC5F-46E5-A1DC-04F93B2F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A6B29-8B88-4A81-8538-520F6044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BB6BC-641D-4CEA-A923-A7C519E20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1E358-B11B-4A84-A2DA-185644C67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91AEC-8281-4D9E-BD2B-3AA8C0EA9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BD999-6F50-4D38-861C-AD266849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1E96-DA06-405A-B219-CF5E9865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1519E-B19A-4A65-AD0E-CC76EE0E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8A8E-9618-4605-813B-AAFC1588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4925-2CEC-4274-B104-FFA68BAE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A269-F58A-4892-B21E-84512B0C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A57A-3EDC-4CE8-B5C1-36159DE0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965C2-CFF0-4B66-94E7-60D016B7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4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1753-0BEB-4936-8283-06245239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30895-E2D3-487F-BAD3-8C3F7AEDC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F7749-BDFB-461F-A809-4DEE6044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81144-066F-47A3-97ED-55B0CEF8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0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4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40" Type="http://schemas.openxmlformats.org/officeDocument/2006/relationships/image" Target="../media/image5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apezoid 11">
            <a:extLst>
              <a:ext uri="{FF2B5EF4-FFF2-40B4-BE49-F238E27FC236}">
                <a16:creationId xmlns:a16="http://schemas.microsoft.com/office/drawing/2014/main" id="{740DF0D8-8316-4E21-B5F7-DD55153DDB50}"/>
              </a:ext>
            </a:extLst>
          </p:cNvPr>
          <p:cNvSpPr/>
          <p:nvPr/>
        </p:nvSpPr>
        <p:spPr>
          <a:xfrm rot="16200000">
            <a:off x="5968831" y="-5100895"/>
            <a:ext cx="177089" cy="11561133"/>
          </a:xfrm>
          <a:prstGeom prst="trapezoid">
            <a:avLst>
              <a:gd name="adj" fmla="val 43669"/>
            </a:avLst>
          </a:prstGeom>
          <a:solidFill>
            <a:srgbClr val="CFB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27301-E5DE-4D46-A08C-8C4CF85F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42" y="117931"/>
            <a:ext cx="11165958" cy="712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CCDD5-FFD1-422F-83C8-835B835C5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42" y="904740"/>
            <a:ext cx="11817546" cy="527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4937-1110-46F1-B261-05B7D4384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B3EA-BD98-446D-8D63-B6D9F2C64FFC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1F97-849D-4DA1-A87D-070EEF550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University of Colorado - Boulder</a:t>
            </a:r>
          </a:p>
          <a:p>
            <a:r>
              <a:rPr lang="en-US"/>
              <a:t>Smead Aerospace Engineering Sciences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FF4D8-C21B-4A56-A5EC-9F131AF4D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7F07-FE2B-4BD4-93CB-234175A568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Google Shape;15;p1">
            <a:extLst>
              <a:ext uri="{FF2B5EF4-FFF2-40B4-BE49-F238E27FC236}">
                <a16:creationId xmlns:a16="http://schemas.microsoft.com/office/drawing/2014/main" id="{275470E4-4118-4369-941E-D1B41C7E30B2}"/>
              </a:ext>
            </a:extLst>
          </p:cNvPr>
          <p:cNvSpPr/>
          <p:nvPr/>
        </p:nvSpPr>
        <p:spPr>
          <a:xfrm>
            <a:off x="0" y="6145619"/>
            <a:ext cx="12192000" cy="71238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6;p1">
            <a:extLst>
              <a:ext uri="{FF2B5EF4-FFF2-40B4-BE49-F238E27FC236}">
                <a16:creationId xmlns:a16="http://schemas.microsoft.com/office/drawing/2014/main" id="{8272C25C-BC40-4356-9F30-667A4807D4D8}"/>
              </a:ext>
            </a:extLst>
          </p:cNvPr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187842" y="6220047"/>
            <a:ext cx="2693582" cy="538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phic 9" descr="Airplane">
            <a:extLst>
              <a:ext uri="{FF2B5EF4-FFF2-40B4-BE49-F238E27FC236}">
                <a16:creationId xmlns:a16="http://schemas.microsoft.com/office/drawing/2014/main" id="{A4C50EF3-FB0C-4055-8FD4-C90A75DBFEF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 rot="5400000">
            <a:off x="11693821" y="531886"/>
            <a:ext cx="309716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</a:buBlip>
        <a:defRPr sz="20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</a:buBlip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</a:buBlip>
        <a:defRPr sz="16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</a:buBlip>
        <a:defRPr sz="1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</a:buBlip>
        <a:defRPr sz="1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8FD1-E77C-FD63-F9D8-9F34FBEE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Configuration #1:  AIRCRAFT NAME – Student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20800-A805-BF82-BFF2-E3384742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5" y="757387"/>
            <a:ext cx="7512840" cy="534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03F489-CF0B-A8AD-897B-67D5E4D2D606}"/>
              </a:ext>
            </a:extLst>
          </p:cNvPr>
          <p:cNvSpPr txBox="1"/>
          <p:nvPr/>
        </p:nvSpPr>
        <p:spPr>
          <a:xfrm>
            <a:off x="89903" y="757386"/>
            <a:ext cx="233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Dimensioned Top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39782-0588-88BD-89E3-425CF1C13549}"/>
              </a:ext>
            </a:extLst>
          </p:cNvPr>
          <p:cNvSpPr txBox="1"/>
          <p:nvPr/>
        </p:nvSpPr>
        <p:spPr>
          <a:xfrm>
            <a:off x="126967" y="3429886"/>
            <a:ext cx="23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Dimensioned Side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C8AE6-8880-D219-3917-0A00E8E24F2D}"/>
              </a:ext>
            </a:extLst>
          </p:cNvPr>
          <p:cNvSpPr txBox="1"/>
          <p:nvPr/>
        </p:nvSpPr>
        <p:spPr>
          <a:xfrm>
            <a:off x="3864856" y="3444244"/>
            <a:ext cx="249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Dimensioned Front View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4C189D-A314-3A4A-F015-09996109FD8A}"/>
              </a:ext>
            </a:extLst>
          </p:cNvPr>
          <p:cNvCxnSpPr/>
          <p:nvPr/>
        </p:nvCxnSpPr>
        <p:spPr>
          <a:xfrm>
            <a:off x="2358391" y="1229158"/>
            <a:ext cx="0" cy="170329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ADF62A-9DAD-C536-CBEA-D44B04C57044}"/>
              </a:ext>
            </a:extLst>
          </p:cNvPr>
          <p:cNvCxnSpPr>
            <a:cxnSpLocks/>
          </p:cNvCxnSpPr>
          <p:nvPr/>
        </p:nvCxnSpPr>
        <p:spPr>
          <a:xfrm flipH="1">
            <a:off x="762674" y="5092947"/>
            <a:ext cx="214256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5C65F2-F861-7104-1A37-E99D5D1D414A}"/>
              </a:ext>
            </a:extLst>
          </p:cNvPr>
          <p:cNvCxnSpPr>
            <a:cxnSpLocks/>
          </p:cNvCxnSpPr>
          <p:nvPr/>
        </p:nvCxnSpPr>
        <p:spPr>
          <a:xfrm>
            <a:off x="4169261" y="4411630"/>
            <a:ext cx="0" cy="68131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A4497A-E3BE-686A-1CE0-92BD58A0540B}"/>
              </a:ext>
            </a:extLst>
          </p:cNvPr>
          <p:cNvCxnSpPr>
            <a:cxnSpLocks/>
          </p:cNvCxnSpPr>
          <p:nvPr/>
        </p:nvCxnSpPr>
        <p:spPr>
          <a:xfrm>
            <a:off x="5748626" y="4635748"/>
            <a:ext cx="0" cy="3854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29E222-E5EB-D07C-4CD1-B0BD8292E98C}"/>
              </a:ext>
            </a:extLst>
          </p:cNvPr>
          <p:cNvCxnSpPr>
            <a:cxnSpLocks/>
          </p:cNvCxnSpPr>
          <p:nvPr/>
        </p:nvCxnSpPr>
        <p:spPr>
          <a:xfrm>
            <a:off x="1833956" y="2529039"/>
            <a:ext cx="37651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0DED52-5DE5-E4B3-77BD-3517C4699E0D}"/>
              </a:ext>
            </a:extLst>
          </p:cNvPr>
          <p:cNvCxnSpPr>
            <a:cxnSpLocks/>
          </p:cNvCxnSpPr>
          <p:nvPr/>
        </p:nvCxnSpPr>
        <p:spPr>
          <a:xfrm flipH="1">
            <a:off x="5359118" y="5200524"/>
            <a:ext cx="77901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1A4928-031B-D5B5-D2EE-A90D623FA019}"/>
              </a:ext>
            </a:extLst>
          </p:cNvPr>
          <p:cNvCxnSpPr>
            <a:cxnSpLocks/>
          </p:cNvCxnSpPr>
          <p:nvPr/>
        </p:nvCxnSpPr>
        <p:spPr>
          <a:xfrm>
            <a:off x="1126533" y="1925616"/>
            <a:ext cx="0" cy="3075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E2E2FD-03F1-6C5A-6832-547D3AAC3D3A}"/>
              </a:ext>
            </a:extLst>
          </p:cNvPr>
          <p:cNvCxnSpPr>
            <a:cxnSpLocks/>
          </p:cNvCxnSpPr>
          <p:nvPr/>
        </p:nvCxnSpPr>
        <p:spPr>
          <a:xfrm>
            <a:off x="1833956" y="1794532"/>
            <a:ext cx="0" cy="55521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463803-12B6-E2F1-92A2-D98C5F5570A5}"/>
              </a:ext>
            </a:extLst>
          </p:cNvPr>
          <p:cNvCxnSpPr>
            <a:cxnSpLocks/>
          </p:cNvCxnSpPr>
          <p:nvPr/>
        </p:nvCxnSpPr>
        <p:spPr>
          <a:xfrm>
            <a:off x="2900756" y="1857285"/>
            <a:ext cx="4482" cy="49246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3AF1BD61-E081-0440-F5F4-40B2A39B86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37569" y="757387"/>
          <a:ext cx="3765178" cy="267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304">
                  <a:extLst>
                    <a:ext uri="{9D8B030D-6E8A-4147-A177-3AD203B41FA5}">
                      <a16:colId xmlns:a16="http://schemas.microsoft.com/office/drawing/2014/main" val="2104200954"/>
                    </a:ext>
                  </a:extLst>
                </a:gridCol>
                <a:gridCol w="1810874">
                  <a:extLst>
                    <a:ext uri="{9D8B030D-6E8A-4147-A177-3AD203B41FA5}">
                      <a16:colId xmlns:a16="http://schemas.microsoft.com/office/drawing/2014/main" val="4064619482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r>
                        <a:rPr lang="en-US" sz="900"/>
                        <a:t>Key Configuration 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120258"/>
                  </a:ext>
                </a:extLst>
              </a:tr>
              <a:tr h="2429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1"/>
                        <a:t>Estimated Weight (units)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9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30833"/>
                  </a:ext>
                </a:extLst>
              </a:tr>
              <a:tr h="242955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1"/>
                        <a:t>Wing Planform Area – </a:t>
                      </a:r>
                      <a:r>
                        <a:rPr lang="en-US" sz="900" b="1" err="1"/>
                        <a:t>S</a:t>
                      </a:r>
                      <a:r>
                        <a:rPr lang="en-US" sz="900" b="1" baseline="-25000" err="1"/>
                        <a:t>ref</a:t>
                      </a:r>
                      <a:r>
                        <a:rPr lang="en-US" sz="900" b="1"/>
                        <a:t> (units)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endParaRPr lang="en-US" sz="9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724415"/>
                  </a:ext>
                </a:extLst>
              </a:tr>
              <a:tr h="242955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1"/>
                        <a:t>Wing Loading – W/S (units)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endParaRPr lang="en-US" sz="9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620661"/>
                  </a:ext>
                </a:extLst>
              </a:tr>
              <a:tr h="242955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1"/>
                        <a:t>Wing Aspect Ratio – 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endParaRPr lang="en-US" sz="9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26549"/>
                  </a:ext>
                </a:extLst>
              </a:tr>
              <a:tr h="242955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1"/>
                        <a:t>Wing Taper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endParaRPr lang="en-US" sz="9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7285"/>
                  </a:ext>
                </a:extLst>
              </a:tr>
              <a:tr h="242955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1"/>
                        <a:t>Wing Leading Edge Sweep (deg)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endParaRPr lang="en-US" sz="9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08153"/>
                  </a:ext>
                </a:extLst>
              </a:tr>
              <a:tr h="242955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1"/>
                        <a:t>Wing Airfoil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endParaRPr lang="en-US" sz="9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00351"/>
                  </a:ext>
                </a:extLst>
              </a:tr>
              <a:tr h="242955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1"/>
                        <a:t>Fuselage Fineness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endParaRPr lang="en-US" sz="9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87510"/>
                  </a:ext>
                </a:extLst>
              </a:tr>
              <a:tr h="242955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1"/>
                        <a:t>Drag Polar Model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endParaRPr lang="en-US" sz="9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54748"/>
                  </a:ext>
                </a:extLst>
              </a:tr>
              <a:tr h="242955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1"/>
                        <a:t>L/D max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endParaRPr lang="en-US" sz="9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4619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B311BA9-BF38-5A61-ECAB-C80F667561CE}"/>
              </a:ext>
            </a:extLst>
          </p:cNvPr>
          <p:cNvSpPr txBox="1"/>
          <p:nvPr/>
        </p:nvSpPr>
        <p:spPr>
          <a:xfrm>
            <a:off x="7671440" y="757386"/>
            <a:ext cx="431437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Approach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Configuration vision /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Key Design Features &amp; Driving Requirements which led to design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Key Design Features &amp; Driving Requirements which led to design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Key Design Features &amp; Driving Requirements which led to design choice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Configuration Strengths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Strength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Strength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Strength 3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Configuration Weaknesses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Weakness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Weakness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Weakness 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Key Configuration Considerations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Fabrication: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91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0ABC-F2E5-F441-68C4-C15316D8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Curve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4557D6-6B7B-02AD-19A2-24B8968BA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174219"/>
              </p:ext>
            </p:extLst>
          </p:nvPr>
        </p:nvGraphicFramePr>
        <p:xfrm>
          <a:off x="6324600" y="914400"/>
          <a:ext cx="5764213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7873">
                  <a:extLst>
                    <a:ext uri="{9D8B030D-6E8A-4147-A177-3AD203B41FA5}">
                      <a16:colId xmlns:a16="http://schemas.microsoft.com/office/drawing/2014/main" val="462600597"/>
                    </a:ext>
                  </a:extLst>
                </a:gridCol>
                <a:gridCol w="2886340">
                  <a:extLst>
                    <a:ext uri="{9D8B030D-6E8A-4147-A177-3AD203B41FA5}">
                      <a16:colId xmlns:a16="http://schemas.microsoft.com/office/drawing/2014/main" val="641127058"/>
                    </a:ext>
                  </a:extLst>
                </a:gridCol>
              </a:tblGrid>
              <a:tr h="211722">
                <a:tc>
                  <a:txBody>
                    <a:bodyPr/>
                    <a:lstStyle/>
                    <a:p>
                      <a:r>
                        <a:rPr lang="en-US" sz="1200" dirty="0"/>
                        <a:t>Airfoil and Wing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09649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r>
                        <a:rPr lang="en-US" sz="1200" dirty="0"/>
                        <a:t>Airfoil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03169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r>
                        <a:rPr lang="en-US" sz="1200" dirty="0"/>
                        <a:t>Wing 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24371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r>
                        <a:rPr lang="en-US" sz="1200" dirty="0"/>
                        <a:t>Wing Taper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69764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r>
                        <a:rPr lang="en-US" sz="1200" dirty="0"/>
                        <a:t>Wing Sweep (at quarter chord)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70315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r>
                        <a:rPr lang="en-US" sz="1200" dirty="0"/>
                        <a:t>Wing Model Span Efficiency 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90426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31A36-4F7F-5F35-A6F6-C3691659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C310A-908D-42B7-7C4E-84E1200D2E1E}"/>
              </a:ext>
            </a:extLst>
          </p:cNvPr>
          <p:cNvSpPr/>
          <p:nvPr/>
        </p:nvSpPr>
        <p:spPr>
          <a:xfrm>
            <a:off x="279400" y="914400"/>
            <a:ext cx="5918200" cy="4953000"/>
          </a:xfrm>
          <a:prstGeom prst="rect">
            <a:avLst/>
          </a:prstGeom>
          <a:solidFill>
            <a:schemeClr val="bg1"/>
          </a:solidFill>
          <a:ln w="3810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0000"/>
                </a:solidFill>
              </a:rPr>
              <a:t>Insert your Lift Curve Plot (CL vs Angle of Attack) 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Include on the same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2-D airfoil lift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3-D wing lift curve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Make sure plot is formatted adequately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Axis Titles + Units (if applicable)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Proper range used for both vertical and horizontal axes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EDF775-D507-7C5D-03E6-81B841E7F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95699"/>
              </p:ext>
            </p:extLst>
          </p:nvPr>
        </p:nvGraphicFramePr>
        <p:xfrm>
          <a:off x="6324600" y="2755131"/>
          <a:ext cx="576421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053">
                  <a:extLst>
                    <a:ext uri="{9D8B030D-6E8A-4147-A177-3AD203B41FA5}">
                      <a16:colId xmlns:a16="http://schemas.microsoft.com/office/drawing/2014/main" val="941816448"/>
                    </a:ext>
                  </a:extLst>
                </a:gridCol>
                <a:gridCol w="1441053">
                  <a:extLst>
                    <a:ext uri="{9D8B030D-6E8A-4147-A177-3AD203B41FA5}">
                      <a16:colId xmlns:a16="http://schemas.microsoft.com/office/drawing/2014/main" val="1341035335"/>
                    </a:ext>
                  </a:extLst>
                </a:gridCol>
                <a:gridCol w="1441053">
                  <a:extLst>
                    <a:ext uri="{9D8B030D-6E8A-4147-A177-3AD203B41FA5}">
                      <a16:colId xmlns:a16="http://schemas.microsoft.com/office/drawing/2014/main" val="297148149"/>
                    </a:ext>
                  </a:extLst>
                </a:gridCol>
                <a:gridCol w="1441053">
                  <a:extLst>
                    <a:ext uri="{9D8B030D-6E8A-4147-A177-3AD203B41FA5}">
                      <a16:colId xmlns:a16="http://schemas.microsoft.com/office/drawing/2014/main" val="2073378688"/>
                    </a:ext>
                  </a:extLst>
                </a:gridCol>
              </a:tblGrid>
              <a:tr h="278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Lift Curve Slope (1/deg)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Zero Lift Angle of Attack (</a:t>
                      </a:r>
                      <a:r>
                        <a:rPr lang="el-GR" sz="1100" dirty="0"/>
                        <a:t>α</a:t>
                      </a:r>
                      <a:r>
                        <a:rPr lang="en-US" sz="1100" baseline="-25000" dirty="0"/>
                        <a:t>L=0 </a:t>
                      </a:r>
                      <a:r>
                        <a:rPr lang="en-US" sz="1100" baseline="0" dirty="0"/>
                        <a:t>in deg)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Stall Angle of Attack (</a:t>
                      </a:r>
                      <a:r>
                        <a:rPr lang="el-GR" sz="1100" dirty="0"/>
                        <a:t>α</a:t>
                      </a:r>
                      <a:r>
                        <a:rPr lang="en-US" sz="1100" baseline="-25000" dirty="0"/>
                        <a:t>stall </a:t>
                      </a:r>
                      <a:r>
                        <a:rPr lang="en-US" sz="1100" baseline="0" dirty="0"/>
                        <a:t>in deg)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16271"/>
                  </a:ext>
                </a:extLst>
              </a:tr>
              <a:tr h="242035">
                <a:tc>
                  <a:txBody>
                    <a:bodyPr/>
                    <a:lstStyle/>
                    <a:p>
                      <a:r>
                        <a:rPr lang="en-US" sz="1200" dirty="0"/>
                        <a:t>2-D Airfoil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XXX /deg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XXX 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XX deg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59918"/>
                  </a:ext>
                </a:extLst>
              </a:tr>
              <a:tr h="242035">
                <a:tc>
                  <a:txBody>
                    <a:bodyPr/>
                    <a:lstStyle/>
                    <a:p>
                      <a:r>
                        <a:rPr lang="en-US" sz="1200" dirty="0"/>
                        <a:t>3-D 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XXX /deg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XXX 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956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8570030-CDED-B117-232D-460626FFA31A}"/>
              </a:ext>
            </a:extLst>
          </p:cNvPr>
          <p:cNvSpPr txBox="1"/>
          <p:nvPr/>
        </p:nvSpPr>
        <p:spPr>
          <a:xfrm>
            <a:off x="127263" y="5612934"/>
            <a:ext cx="6222473" cy="33855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NOTE:  None of your figures should include a “Benchmark Aircraft” line</a:t>
            </a:r>
          </a:p>
        </p:txBody>
      </p:sp>
    </p:spTree>
    <p:extLst>
      <p:ext uri="{BB962C8B-B14F-4D97-AF65-F5344CB8AC3E}">
        <p14:creationId xmlns:p14="http://schemas.microsoft.com/office/powerpoint/2010/main" val="168884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0ABC-F2E5-F441-68C4-C15316D8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Parasite Drag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31A36-4F7F-5F35-A6F6-C3691659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BB6F35A-ED93-7E92-7363-38E808AF94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792162"/>
          <a:ext cx="5926137" cy="527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98A07C-84A2-68C5-D9C6-243D67AA8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56512"/>
              </p:ext>
            </p:extLst>
          </p:nvPr>
        </p:nvGraphicFramePr>
        <p:xfrm>
          <a:off x="5835402" y="2195190"/>
          <a:ext cx="5844990" cy="163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998">
                  <a:extLst>
                    <a:ext uri="{9D8B030D-6E8A-4147-A177-3AD203B41FA5}">
                      <a16:colId xmlns:a16="http://schemas.microsoft.com/office/drawing/2014/main" val="3931337169"/>
                    </a:ext>
                  </a:extLst>
                </a:gridCol>
                <a:gridCol w="1168998">
                  <a:extLst>
                    <a:ext uri="{9D8B030D-6E8A-4147-A177-3AD203B41FA5}">
                      <a16:colId xmlns:a16="http://schemas.microsoft.com/office/drawing/2014/main" val="3055851547"/>
                    </a:ext>
                  </a:extLst>
                </a:gridCol>
                <a:gridCol w="1168998">
                  <a:extLst>
                    <a:ext uri="{9D8B030D-6E8A-4147-A177-3AD203B41FA5}">
                      <a16:colId xmlns:a16="http://schemas.microsoft.com/office/drawing/2014/main" val="2783579157"/>
                    </a:ext>
                  </a:extLst>
                </a:gridCol>
                <a:gridCol w="1168998">
                  <a:extLst>
                    <a:ext uri="{9D8B030D-6E8A-4147-A177-3AD203B41FA5}">
                      <a16:colId xmlns:a16="http://schemas.microsoft.com/office/drawing/2014/main" val="3711134005"/>
                    </a:ext>
                  </a:extLst>
                </a:gridCol>
                <a:gridCol w="1168998">
                  <a:extLst>
                    <a:ext uri="{9D8B030D-6E8A-4147-A177-3AD203B41FA5}">
                      <a16:colId xmlns:a16="http://schemas.microsoft.com/office/drawing/2014/main" val="3503403658"/>
                    </a:ext>
                  </a:extLst>
                </a:gridCol>
              </a:tblGrid>
              <a:tr h="235113">
                <a:tc>
                  <a:txBody>
                    <a:bodyPr/>
                    <a:lstStyle/>
                    <a:p>
                      <a:r>
                        <a:rPr lang="en-US" sz="1100" dirty="0"/>
                        <a:t>Aircraft 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Form Factor (FF)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Interference Factor (Q)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Wetted Area (</a:t>
                      </a:r>
                      <a:r>
                        <a:rPr lang="en-US" sz="1100" dirty="0" err="1"/>
                        <a:t>Swet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Reference 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18847"/>
                  </a:ext>
                </a:extLst>
              </a:tr>
              <a:tr h="235113">
                <a:tc>
                  <a:txBody>
                    <a:bodyPr/>
                    <a:lstStyle/>
                    <a:p>
                      <a:r>
                        <a:rPr lang="en-US" sz="1100" dirty="0"/>
                        <a:t>Fuselage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Fineness Ratio (l/d)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10340"/>
                  </a:ext>
                </a:extLst>
              </a:tr>
              <a:tr h="204324">
                <a:tc>
                  <a:txBody>
                    <a:bodyPr/>
                    <a:lstStyle/>
                    <a:p>
                      <a:r>
                        <a:rPr lang="en-US" sz="1100" dirty="0"/>
                        <a:t>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</a:t>
                      </a:r>
                      <a:r>
                        <a:rPr lang="en-US" sz="1100" baseline="-25000" dirty="0" err="1"/>
                        <a:t>ref</a:t>
                      </a:r>
                      <a:r>
                        <a:rPr lang="en-US" sz="1100" baseline="-25000" dirty="0"/>
                        <a:t> </a:t>
                      </a:r>
                      <a:r>
                        <a:rPr lang="en-US" sz="1100" dirty="0"/>
                        <a:t>= XX m^2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89987"/>
                  </a:ext>
                </a:extLst>
              </a:tr>
              <a:tr h="204324">
                <a:tc>
                  <a:txBody>
                    <a:bodyPr/>
                    <a:lstStyle/>
                    <a:p>
                      <a:r>
                        <a:rPr lang="en-US" sz="1100" dirty="0"/>
                        <a:t>Horizontal 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399246"/>
                  </a:ext>
                </a:extLst>
              </a:tr>
              <a:tr h="204324">
                <a:tc>
                  <a:txBody>
                    <a:bodyPr/>
                    <a:lstStyle/>
                    <a:p>
                      <a:r>
                        <a:rPr lang="en-US" sz="1100" dirty="0"/>
                        <a:t>Vertical 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367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5140E3-FB6A-1CAF-CF78-C422BF3EC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30819"/>
              </p:ext>
            </p:extLst>
          </p:nvPr>
        </p:nvGraphicFramePr>
        <p:xfrm>
          <a:off x="5835402" y="3970525"/>
          <a:ext cx="4675992" cy="94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998">
                  <a:extLst>
                    <a:ext uri="{9D8B030D-6E8A-4147-A177-3AD203B41FA5}">
                      <a16:colId xmlns:a16="http://schemas.microsoft.com/office/drawing/2014/main" val="3931337169"/>
                    </a:ext>
                  </a:extLst>
                </a:gridCol>
                <a:gridCol w="1168998">
                  <a:extLst>
                    <a:ext uri="{9D8B030D-6E8A-4147-A177-3AD203B41FA5}">
                      <a16:colId xmlns:a16="http://schemas.microsoft.com/office/drawing/2014/main" val="3055851547"/>
                    </a:ext>
                  </a:extLst>
                </a:gridCol>
                <a:gridCol w="1168998">
                  <a:extLst>
                    <a:ext uri="{9D8B030D-6E8A-4147-A177-3AD203B41FA5}">
                      <a16:colId xmlns:a16="http://schemas.microsoft.com/office/drawing/2014/main" val="2783579157"/>
                    </a:ext>
                  </a:extLst>
                </a:gridCol>
                <a:gridCol w="1168998">
                  <a:extLst>
                    <a:ext uri="{9D8B030D-6E8A-4147-A177-3AD203B41FA5}">
                      <a16:colId xmlns:a16="http://schemas.microsoft.com/office/drawing/2014/main" val="3711134005"/>
                    </a:ext>
                  </a:extLst>
                </a:gridCol>
              </a:tblGrid>
              <a:tr h="235113">
                <a:tc>
                  <a:txBody>
                    <a:bodyPr/>
                    <a:lstStyle/>
                    <a:p>
                      <a:r>
                        <a:rPr lang="en-US" sz="1100" dirty="0"/>
                        <a:t>Additional Drag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</a:t>
                      </a:r>
                      <a:r>
                        <a:rPr lang="en-US" sz="1100" baseline="-250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D/q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 L&amp;P Assumed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18847"/>
                  </a:ext>
                </a:extLst>
              </a:tr>
              <a:tr h="235113">
                <a:tc>
                  <a:txBody>
                    <a:bodyPr/>
                    <a:lstStyle/>
                    <a:p>
                      <a:r>
                        <a:rPr lang="en-US" sz="1100" dirty="0"/>
                        <a:t>Base Drag (</a:t>
                      </a:r>
                      <a:r>
                        <a:rPr lang="en-US" sz="1100" dirty="0" err="1"/>
                        <a:t>misc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XX m^2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10340"/>
                  </a:ext>
                </a:extLst>
              </a:tr>
              <a:tr h="204324">
                <a:tc>
                  <a:txBody>
                    <a:bodyPr/>
                    <a:lstStyle/>
                    <a:p>
                      <a:r>
                        <a:rPr lang="en-US" sz="1100" dirty="0"/>
                        <a:t>Leakage &amp; Perturbance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899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0A0866-A09D-F498-E6FB-CF35ED2FD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6705"/>
              </p:ext>
            </p:extLst>
          </p:nvPr>
        </p:nvGraphicFramePr>
        <p:xfrm>
          <a:off x="5835402" y="1018380"/>
          <a:ext cx="46759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996">
                  <a:extLst>
                    <a:ext uri="{9D8B030D-6E8A-4147-A177-3AD203B41FA5}">
                      <a16:colId xmlns:a16="http://schemas.microsoft.com/office/drawing/2014/main" val="2811446201"/>
                    </a:ext>
                  </a:extLst>
                </a:gridCol>
                <a:gridCol w="2337996">
                  <a:extLst>
                    <a:ext uri="{9D8B030D-6E8A-4147-A177-3AD203B41FA5}">
                      <a16:colId xmlns:a16="http://schemas.microsoft.com/office/drawing/2014/main" val="2756671253"/>
                    </a:ext>
                  </a:extLst>
                </a:gridCol>
              </a:tblGrid>
              <a:tr h="118513">
                <a:tc>
                  <a:txBody>
                    <a:bodyPr/>
                    <a:lstStyle/>
                    <a:p>
                      <a:r>
                        <a:rPr lang="en-US" sz="1200" dirty="0"/>
                        <a:t>Flow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51082"/>
                  </a:ext>
                </a:extLst>
              </a:tr>
              <a:tr h="118513">
                <a:tc>
                  <a:txBody>
                    <a:bodyPr/>
                    <a:lstStyle/>
                    <a:p>
                      <a:r>
                        <a:rPr lang="en-US" sz="1200" dirty="0"/>
                        <a:t>STD ATMOS 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786549"/>
                  </a:ext>
                </a:extLst>
              </a:tr>
              <a:tr h="118513">
                <a:tc>
                  <a:txBody>
                    <a:bodyPr/>
                    <a:lstStyle/>
                    <a:p>
                      <a:r>
                        <a:rPr lang="en-US" sz="1200" dirty="0"/>
                        <a:t>Mach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16641"/>
                  </a:ext>
                </a:extLst>
              </a:tr>
              <a:tr h="118513">
                <a:tc>
                  <a:txBody>
                    <a:bodyPr/>
                    <a:lstStyle/>
                    <a:p>
                      <a:r>
                        <a:rPr lang="en-US" sz="1200" dirty="0"/>
                        <a:t>Reynolds Number (Wing)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77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0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454B-88AB-3048-B928-13EDEA42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Induced Drag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BCBB0-DC12-9830-586E-7AF10615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737F0-E4BA-6399-E23A-06988A5084CA}"/>
              </a:ext>
            </a:extLst>
          </p:cNvPr>
          <p:cNvSpPr/>
          <p:nvPr/>
        </p:nvSpPr>
        <p:spPr>
          <a:xfrm>
            <a:off x="279400" y="914400"/>
            <a:ext cx="5918200" cy="4953000"/>
          </a:xfrm>
          <a:prstGeom prst="rect">
            <a:avLst/>
          </a:prstGeom>
          <a:solidFill>
            <a:schemeClr val="bg1"/>
          </a:solidFill>
          <a:ln w="3810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0000"/>
                </a:solidFill>
              </a:rPr>
              <a:t>Insert your Induced Drag Plot (</a:t>
            </a:r>
            <a:r>
              <a:rPr lang="en-US" dirty="0" err="1">
                <a:solidFill>
                  <a:srgbClr val="FF0000"/>
                </a:solidFill>
              </a:rPr>
              <a:t>CDi</a:t>
            </a:r>
            <a:r>
              <a:rPr lang="en-US" dirty="0">
                <a:solidFill>
                  <a:srgbClr val="FF0000"/>
                </a:solidFill>
              </a:rPr>
              <a:t> vs CL) 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Include on the same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Induced Drag 3-D Wing-Only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Induced Drag Model using Cavallo </a:t>
            </a:r>
            <a:r>
              <a:rPr lang="en-US" dirty="0" err="1">
                <a:solidFill>
                  <a:srgbClr val="FF0000"/>
                </a:solidFill>
              </a:rPr>
              <a:t>Oswalds</a:t>
            </a:r>
            <a:r>
              <a:rPr lang="en-US" dirty="0">
                <a:solidFill>
                  <a:srgbClr val="FF0000"/>
                </a:solidFill>
              </a:rPr>
              <a:t>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Induced Drag Model using Nita-Scholz </a:t>
            </a:r>
            <a:r>
              <a:rPr lang="en-US" dirty="0" err="1">
                <a:solidFill>
                  <a:srgbClr val="FF0000"/>
                </a:solidFill>
              </a:rPr>
              <a:t>Oswalds</a:t>
            </a:r>
            <a:r>
              <a:rPr lang="en-US" dirty="0">
                <a:solidFill>
                  <a:srgbClr val="FF0000"/>
                </a:solidFill>
              </a:rPr>
              <a:t>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Induced Drag Model using Student Choice </a:t>
            </a:r>
            <a:r>
              <a:rPr lang="en-US" dirty="0" err="1">
                <a:solidFill>
                  <a:srgbClr val="FF0000"/>
                </a:solidFill>
              </a:rPr>
              <a:t>Oswalds</a:t>
            </a:r>
            <a:r>
              <a:rPr lang="en-US" dirty="0">
                <a:solidFill>
                  <a:srgbClr val="FF0000"/>
                </a:solidFill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Make sure plot is formatted adequately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Axis Titles + Units (if applicable)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Proper range used for both vertical and horizontal axes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962900-5D45-EA21-4382-FEBFE656C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68600"/>
              </p:ext>
            </p:extLst>
          </p:nvPr>
        </p:nvGraphicFramePr>
        <p:xfrm>
          <a:off x="6264436" y="914400"/>
          <a:ext cx="5876820" cy="1290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8940">
                  <a:extLst>
                    <a:ext uri="{9D8B030D-6E8A-4147-A177-3AD203B41FA5}">
                      <a16:colId xmlns:a16="http://schemas.microsoft.com/office/drawing/2014/main" val="3931337169"/>
                    </a:ext>
                  </a:extLst>
                </a:gridCol>
                <a:gridCol w="1958940">
                  <a:extLst>
                    <a:ext uri="{9D8B030D-6E8A-4147-A177-3AD203B41FA5}">
                      <a16:colId xmlns:a16="http://schemas.microsoft.com/office/drawing/2014/main" val="3055851547"/>
                    </a:ext>
                  </a:extLst>
                </a:gridCol>
                <a:gridCol w="1958940">
                  <a:extLst>
                    <a:ext uri="{9D8B030D-6E8A-4147-A177-3AD203B41FA5}">
                      <a16:colId xmlns:a16="http://schemas.microsoft.com/office/drawing/2014/main" val="4128507626"/>
                    </a:ext>
                  </a:extLst>
                </a:gridCol>
              </a:tblGrid>
              <a:tr h="322634">
                <a:tc>
                  <a:txBody>
                    <a:bodyPr/>
                    <a:lstStyle/>
                    <a:p>
                      <a:r>
                        <a:rPr lang="en-US" sz="1100" dirty="0" err="1"/>
                        <a:t>Oswalds</a:t>
                      </a:r>
                      <a:r>
                        <a:rPr lang="en-US" sz="11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Oswalds</a:t>
                      </a:r>
                      <a:r>
                        <a:rPr lang="en-US" sz="1100" dirty="0"/>
                        <a:t> Efficiency Factor (</a:t>
                      </a:r>
                      <a:r>
                        <a:rPr lang="en-US" sz="1100" dirty="0" err="1"/>
                        <a:t>e</a:t>
                      </a:r>
                      <a:r>
                        <a:rPr lang="en-US" sz="1100" baseline="-25000" dirty="0" err="1"/>
                        <a:t>o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K1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18847"/>
                  </a:ext>
                </a:extLst>
              </a:tr>
              <a:tr h="322634">
                <a:tc>
                  <a:txBody>
                    <a:bodyPr/>
                    <a:lstStyle/>
                    <a:p>
                      <a:r>
                        <a:rPr lang="en-US" sz="1400" dirty="0"/>
                        <a:t>Cavallo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10340"/>
                  </a:ext>
                </a:extLst>
              </a:tr>
              <a:tr h="322634">
                <a:tc>
                  <a:txBody>
                    <a:bodyPr/>
                    <a:lstStyle/>
                    <a:p>
                      <a:r>
                        <a:rPr lang="en-US" sz="1400" dirty="0"/>
                        <a:t>Student Choice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89987"/>
                  </a:ext>
                </a:extLst>
              </a:tr>
              <a:tr h="322634">
                <a:tc>
                  <a:txBody>
                    <a:bodyPr/>
                    <a:lstStyle/>
                    <a:p>
                      <a:r>
                        <a:rPr lang="en-US" sz="1400" dirty="0"/>
                        <a:t>Student Choice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992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A134DF-2611-8908-B8BB-51D722F17100}"/>
              </a:ext>
            </a:extLst>
          </p:cNvPr>
          <p:cNvSpPr txBox="1"/>
          <p:nvPr/>
        </p:nvSpPr>
        <p:spPr>
          <a:xfrm>
            <a:off x="127263" y="5612934"/>
            <a:ext cx="6222473" cy="33855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NOTE:  None of your figures should include a “Benchmark Aircraft” line</a:t>
            </a:r>
          </a:p>
        </p:txBody>
      </p:sp>
    </p:spTree>
    <p:extLst>
      <p:ext uri="{BB962C8B-B14F-4D97-AF65-F5344CB8AC3E}">
        <p14:creationId xmlns:p14="http://schemas.microsoft.com/office/powerpoint/2010/main" val="99167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3F98-C581-1249-019F-2AF0E658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Polar Benchmark Comparison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11D30-46FE-608F-FB7C-0C7EB5C4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24CB83-641C-8537-C28C-A41CA3A2A84F}"/>
              </a:ext>
            </a:extLst>
          </p:cNvPr>
          <p:cNvSpPr/>
          <p:nvPr/>
        </p:nvSpPr>
        <p:spPr>
          <a:xfrm>
            <a:off x="279400" y="914400"/>
            <a:ext cx="5746087" cy="4953000"/>
          </a:xfrm>
          <a:prstGeom prst="rect">
            <a:avLst/>
          </a:prstGeom>
          <a:solidFill>
            <a:schemeClr val="bg1"/>
          </a:solidFill>
          <a:ln w="3810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0000"/>
                </a:solidFill>
              </a:rPr>
              <a:t>Insert your Complete Drag Polar Plot (C</a:t>
            </a:r>
            <a:r>
              <a:rPr lang="en-US" baseline="-25000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vs C</a:t>
            </a:r>
            <a:r>
              <a:rPr lang="en-US" baseline="-25000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) 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Include on the same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Drag Polar 3-D Wing-Only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Drag Polar Model using Cavallo </a:t>
            </a:r>
            <a:r>
              <a:rPr lang="en-US" dirty="0" err="1">
                <a:solidFill>
                  <a:srgbClr val="FF0000"/>
                </a:solidFill>
              </a:rPr>
              <a:t>Oswalds</a:t>
            </a:r>
            <a:r>
              <a:rPr lang="en-US" dirty="0">
                <a:solidFill>
                  <a:srgbClr val="FF0000"/>
                </a:solidFill>
              </a:rPr>
              <a:t>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Drag Polar Model using Student Choice </a:t>
            </a:r>
            <a:r>
              <a:rPr lang="en-US" dirty="0" err="1">
                <a:solidFill>
                  <a:srgbClr val="FF0000"/>
                </a:solidFill>
              </a:rPr>
              <a:t>Oswalds</a:t>
            </a:r>
            <a:r>
              <a:rPr lang="en-US" dirty="0">
                <a:solidFill>
                  <a:srgbClr val="FF0000"/>
                </a:solidFill>
              </a:rPr>
              <a:t> Model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Drag Polar Model using Student Choice </a:t>
            </a:r>
            <a:r>
              <a:rPr lang="en-US" dirty="0" err="1">
                <a:solidFill>
                  <a:srgbClr val="FF0000"/>
                </a:solidFill>
              </a:rPr>
              <a:t>Oswalds</a:t>
            </a:r>
            <a:r>
              <a:rPr lang="en-US" dirty="0">
                <a:solidFill>
                  <a:srgbClr val="FF0000"/>
                </a:solidFill>
              </a:rPr>
              <a:t> Model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Make sure plot is formatted adequately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Axis Titles + Units (if applicable)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Proper range used for both vertical and horizontal axes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D739D-DB7D-D77A-2E78-5759D09E9A28}"/>
              </a:ext>
            </a:extLst>
          </p:cNvPr>
          <p:cNvSpPr/>
          <p:nvPr/>
        </p:nvSpPr>
        <p:spPr>
          <a:xfrm>
            <a:off x="6155140" y="914400"/>
            <a:ext cx="5746087" cy="4953000"/>
          </a:xfrm>
          <a:prstGeom prst="rect">
            <a:avLst/>
          </a:prstGeom>
          <a:solidFill>
            <a:schemeClr val="bg1"/>
          </a:solidFill>
          <a:ln w="3810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0000"/>
                </a:solidFill>
              </a:rPr>
              <a:t>Insert your L/D Comparison Plot (L/D vs C</a:t>
            </a:r>
            <a:r>
              <a:rPr lang="en-US" baseline="-25000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) 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Include on the same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L/D variation for 3-D Wing-Only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L/D variation for Cavallo </a:t>
            </a:r>
            <a:r>
              <a:rPr lang="en-US" dirty="0" err="1">
                <a:solidFill>
                  <a:srgbClr val="FF0000"/>
                </a:solidFill>
              </a:rPr>
              <a:t>Oswalds</a:t>
            </a:r>
            <a:r>
              <a:rPr lang="en-US" dirty="0">
                <a:solidFill>
                  <a:srgbClr val="FF0000"/>
                </a:solidFill>
              </a:rPr>
              <a:t>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L/D variation for Student Choice </a:t>
            </a:r>
            <a:r>
              <a:rPr lang="en-US" dirty="0" err="1">
                <a:solidFill>
                  <a:srgbClr val="FF0000"/>
                </a:solidFill>
              </a:rPr>
              <a:t>Oswalds</a:t>
            </a:r>
            <a:r>
              <a:rPr lang="en-US" dirty="0">
                <a:solidFill>
                  <a:srgbClr val="FF0000"/>
                </a:solidFill>
              </a:rPr>
              <a:t> Model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L/D variation for Student Choice </a:t>
            </a:r>
            <a:r>
              <a:rPr lang="en-US" dirty="0" err="1">
                <a:solidFill>
                  <a:srgbClr val="FF0000"/>
                </a:solidFill>
              </a:rPr>
              <a:t>Oswalds</a:t>
            </a:r>
            <a:r>
              <a:rPr lang="en-US" dirty="0">
                <a:solidFill>
                  <a:srgbClr val="FF0000"/>
                </a:solidFill>
              </a:rPr>
              <a:t> Model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Make sure plot is formatted adequately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Axis Titles + Units (if applicable)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Proper range used for both vertical and horizontal axes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83C15-00F6-D129-7FC7-36954370C0EE}"/>
              </a:ext>
            </a:extLst>
          </p:cNvPr>
          <p:cNvSpPr txBox="1"/>
          <p:nvPr/>
        </p:nvSpPr>
        <p:spPr>
          <a:xfrm>
            <a:off x="2751350" y="5698123"/>
            <a:ext cx="6222473" cy="33855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NOTE:  None of your figures should include a “Benchmark Aircraft” line</a:t>
            </a:r>
          </a:p>
        </p:txBody>
      </p:sp>
    </p:spTree>
    <p:extLst>
      <p:ext uri="{BB962C8B-B14F-4D97-AF65-F5344CB8AC3E}">
        <p14:creationId xmlns:p14="http://schemas.microsoft.com/office/powerpoint/2010/main" val="100907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E44A-3C9C-629D-DF37-371BCEBD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Flight Dynamics Model:  Boost-Glide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FF827-9A50-D4F2-57FE-CA9BF605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6FACF-763D-C2D5-FC0B-DFAC3B8583A5}"/>
              </a:ext>
            </a:extLst>
          </p:cNvPr>
          <p:cNvSpPr/>
          <p:nvPr/>
        </p:nvSpPr>
        <p:spPr>
          <a:xfrm>
            <a:off x="279400" y="914400"/>
            <a:ext cx="5918200" cy="4953000"/>
          </a:xfrm>
          <a:prstGeom prst="rect">
            <a:avLst/>
          </a:prstGeom>
          <a:solidFill>
            <a:schemeClr val="bg1"/>
          </a:solidFill>
          <a:ln w="3810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0000"/>
                </a:solidFill>
              </a:rPr>
              <a:t>Insert your Boost-Best Glide 2D Total Distance Traveled Plot 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You should only have one flight profile line using your choice for the aero drag polar model (Defined through L/D data inputted into your Glide Flight Dynamics call statement in MATLAB)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Make sure plot is formatted adequately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Axis Titles + Units (if applicable)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Proper range used for both vertical and horizontal axes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317ADA-F0B0-311D-A75C-37C40EFD6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03790"/>
              </p:ext>
            </p:extLst>
          </p:nvPr>
        </p:nvGraphicFramePr>
        <p:xfrm>
          <a:off x="6277583" y="2425429"/>
          <a:ext cx="5700408" cy="34472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5051">
                  <a:extLst>
                    <a:ext uri="{9D8B030D-6E8A-4147-A177-3AD203B41FA5}">
                      <a16:colId xmlns:a16="http://schemas.microsoft.com/office/drawing/2014/main" val="1136940260"/>
                    </a:ext>
                  </a:extLst>
                </a:gridCol>
                <a:gridCol w="2785357">
                  <a:extLst>
                    <a:ext uri="{9D8B030D-6E8A-4147-A177-3AD203B41FA5}">
                      <a16:colId xmlns:a16="http://schemas.microsoft.com/office/drawing/2014/main" val="2923835042"/>
                    </a:ext>
                  </a:extLst>
                </a:gridCol>
              </a:tblGrid>
              <a:tr h="3808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Performance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Estimated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048399"/>
                  </a:ext>
                </a:extLst>
              </a:tr>
              <a:tr h="3808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Boost Max Apogee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806866"/>
                  </a:ext>
                </a:extLst>
              </a:tr>
              <a:tr h="3808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L/D max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408779"/>
                  </a:ext>
                </a:extLst>
              </a:tr>
              <a:tr h="3808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b="1" kern="1200" baseline="-250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 at L/D max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646173"/>
                  </a:ext>
                </a:extLst>
              </a:tr>
              <a:tr h="5128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Angle of Attack at C</a:t>
                      </a:r>
                      <a:r>
                        <a:rPr lang="en-US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L/D max (deg)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deg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158111"/>
                  </a:ext>
                </a:extLst>
              </a:tr>
              <a:tr h="3808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Velocity @ L/D max (m/s)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m/s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550226"/>
                  </a:ext>
                </a:extLst>
              </a:tr>
              <a:tr h="3808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Sink Rate Velocity @ L/D max (m/s)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m/s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318291"/>
                  </a:ext>
                </a:extLst>
              </a:tr>
              <a:tr h="643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Max Glide Range (m)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61826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67B6E-26B8-4750-9B81-49F4DE902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861306"/>
              </p:ext>
            </p:extLst>
          </p:nvPr>
        </p:nvGraphicFramePr>
        <p:xfrm>
          <a:off x="6277582" y="985326"/>
          <a:ext cx="5635018" cy="127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509">
                  <a:extLst>
                    <a:ext uri="{9D8B030D-6E8A-4147-A177-3AD203B41FA5}">
                      <a16:colId xmlns:a16="http://schemas.microsoft.com/office/drawing/2014/main" val="2811446201"/>
                    </a:ext>
                  </a:extLst>
                </a:gridCol>
                <a:gridCol w="2817509">
                  <a:extLst>
                    <a:ext uri="{9D8B030D-6E8A-4147-A177-3AD203B41FA5}">
                      <a16:colId xmlns:a16="http://schemas.microsoft.com/office/drawing/2014/main" val="2756671253"/>
                    </a:ext>
                  </a:extLst>
                </a:gridCol>
              </a:tblGrid>
              <a:tr h="425992">
                <a:tc>
                  <a:txBody>
                    <a:bodyPr/>
                    <a:lstStyle/>
                    <a:p>
                      <a:r>
                        <a:rPr lang="en-US" sz="1600" dirty="0"/>
                        <a:t>Propulsion Design Choices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51082"/>
                  </a:ext>
                </a:extLst>
              </a:tr>
              <a:tr h="4259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Bottle Volume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XX Liter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786549"/>
                  </a:ext>
                </a:extLst>
              </a:tr>
              <a:tr h="4259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Water Volume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XXXX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16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45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9464D-17C1-0B68-4F8E-9ACF49D7E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6E5D-EAC8-C9A8-BC93-6E18D3BD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Flight Dynamics Model:  Longitudinal Static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ADF24-5788-E391-DEED-F9DB1C54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7F07-FE2B-4BD4-93CB-234175A568E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5036E-E845-D5EE-9E2A-2E80B0AD0C5D}"/>
              </a:ext>
            </a:extLst>
          </p:cNvPr>
          <p:cNvSpPr/>
          <p:nvPr/>
        </p:nvSpPr>
        <p:spPr>
          <a:xfrm>
            <a:off x="279400" y="914400"/>
            <a:ext cx="11491068" cy="4953000"/>
          </a:xfrm>
          <a:prstGeom prst="rect">
            <a:avLst/>
          </a:prstGeom>
          <a:solidFill>
            <a:schemeClr val="bg1"/>
          </a:solidFill>
          <a:ln w="3810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0000"/>
                </a:solidFill>
              </a:rPr>
              <a:t>Insert your Longitudinal CG, NP and Static Margin Shift Plot s 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Use the default weight model.  You will redo this with more accurate measure </a:t>
            </a:r>
            <a:r>
              <a:rPr lang="en-US">
                <a:solidFill>
                  <a:srgbClr val="FF0000"/>
                </a:solidFill>
              </a:rPr>
              <a:t>after fabricating.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You do not need to iterate on this yet, but this is informative for evaluating if you think you can iterate on your design to ensure stability during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Make sure plot is formatted adequately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Axis Titles + Units (if applicable)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Proper range used for both vertical and horizontal axes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92189"/>
      </p:ext>
    </p:extLst>
  </p:cSld>
  <p:clrMapOvr>
    <a:masterClrMapping/>
  </p:clrMapOvr>
</p:sld>
</file>

<file path=ppt/theme/theme1.xml><?xml version="1.0" encoding="utf-8"?>
<a:theme xmlns:a="http://schemas.openxmlformats.org/drawingml/2006/main" name="Mah Slide Master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909</Words>
  <Application>Microsoft Office PowerPoint</Application>
  <PresentationFormat>Widescreen</PresentationFormat>
  <Paragraphs>173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Arial Nova</vt:lpstr>
      <vt:lpstr>Calibri</vt:lpstr>
      <vt:lpstr>Mah Slide Master TEMPLATE</vt:lpstr>
      <vt:lpstr>Design Configuration #1:  AIRCRAFT NAME – Student Name</vt:lpstr>
      <vt:lpstr>Lift Curve Model</vt:lpstr>
      <vt:lpstr>Parasite Drag Model</vt:lpstr>
      <vt:lpstr>Induced Drag Models</vt:lpstr>
      <vt:lpstr>Drag Polar Benchmark Comparison Plots</vt:lpstr>
      <vt:lpstr>Flight Dynamics Model:  Boost-Glide Performance</vt:lpstr>
      <vt:lpstr>Flight Dynamics Model:  Longitudinal Static Stability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K Mah</dc:creator>
  <cp:lastModifiedBy>John K Mah</cp:lastModifiedBy>
  <cp:revision>1</cp:revision>
  <dcterms:created xsi:type="dcterms:W3CDTF">2025-01-08T18:30:43Z</dcterms:created>
  <dcterms:modified xsi:type="dcterms:W3CDTF">2025-01-08T19:46:25Z</dcterms:modified>
</cp:coreProperties>
</file>