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906000" cy="6858000" type="A4"/>
  <p:notesSz cx="6889750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3" autoAdjust="0"/>
    <p:restoredTop sz="94660"/>
  </p:normalViewPr>
  <p:slideViewPr>
    <p:cSldViewPr snapToGrid="0">
      <p:cViewPr>
        <p:scale>
          <a:sx n="90" d="100"/>
          <a:sy n="90" d="100"/>
        </p:scale>
        <p:origin x="1829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08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0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0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06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5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8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71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34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0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19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A536-D849-4442-BF18-C4A97ACA9C75}" type="datetimeFigureOut">
              <a:rPr lang="en-GB" smtClean="0"/>
              <a:t>27/03/2020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5436-C43C-40D9-B85D-5DBA9F36B07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49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B3315529-6C45-4447-90F8-7DBB36E4E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53059"/>
              </p:ext>
            </p:extLst>
          </p:nvPr>
        </p:nvGraphicFramePr>
        <p:xfrm>
          <a:off x="0" y="0"/>
          <a:ext cx="7560000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4158232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21027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06804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178861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42358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760246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970697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189316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399039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427585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9904483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594306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219504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52025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73373874"/>
                    </a:ext>
                  </a:extLst>
                </a:gridCol>
                <a:gridCol w="347657">
                  <a:extLst>
                    <a:ext uri="{9D8B030D-6E8A-4147-A177-3AD203B41FA5}">
                      <a16:colId xmlns:a16="http://schemas.microsoft.com/office/drawing/2014/main" val="3854429513"/>
                    </a:ext>
                  </a:extLst>
                </a:gridCol>
                <a:gridCol w="372343">
                  <a:extLst>
                    <a:ext uri="{9D8B030D-6E8A-4147-A177-3AD203B41FA5}">
                      <a16:colId xmlns:a16="http://schemas.microsoft.com/office/drawing/2014/main" val="11702275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946649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912343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35836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585438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A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B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C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D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E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F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G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H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I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J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K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L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M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N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O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P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Q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R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S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T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8246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4906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1874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301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532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0675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1963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6888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906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19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579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6458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6899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4606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/>
                    </a:p>
                  </a:txBody>
                  <a:tcPr marL="74295" marR="74295" marT="37148" marB="37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49724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1E02772-DF98-4D69-99E3-FFDC69EC2CB9}"/>
              </a:ext>
            </a:extLst>
          </p:cNvPr>
          <p:cNvSpPr/>
          <p:nvPr/>
        </p:nvSpPr>
        <p:spPr>
          <a:xfrm>
            <a:off x="180000" y="540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Vent + pluie</a:t>
            </a:r>
          </a:p>
        </p:txBody>
      </p:sp>
      <p:sp>
        <p:nvSpPr>
          <p:cNvPr id="4" name="ZoneTexte 9">
            <a:extLst>
              <a:ext uri="{FF2B5EF4-FFF2-40B4-BE49-F238E27FC236}">
                <a16:creationId xmlns:a16="http://schemas.microsoft.com/office/drawing/2014/main" id="{377DB948-6A07-4F5D-944F-F9328A8C7D45}"/>
              </a:ext>
            </a:extLst>
          </p:cNvPr>
          <p:cNvSpPr txBox="1"/>
          <p:nvPr/>
        </p:nvSpPr>
        <p:spPr>
          <a:xfrm>
            <a:off x="8582172" y="649326"/>
            <a:ext cx="2465242" cy="157595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300" dirty="0" err="1"/>
              <a:t>largeur</a:t>
            </a:r>
            <a:r>
              <a:rPr lang="en-GB" sz="1300" dirty="0"/>
              <a:t> : </a:t>
            </a:r>
          </a:p>
          <a:p>
            <a:r>
              <a:rPr lang="en-GB" sz="1300" dirty="0"/>
              <a:t>0,587 = 0,2”</a:t>
            </a:r>
          </a:p>
          <a:p>
            <a:r>
              <a:rPr lang="en-GB" sz="1300" dirty="0"/>
              <a:t>longueur : </a:t>
            </a:r>
          </a:p>
          <a:p>
            <a:r>
              <a:rPr lang="en-GB" sz="1300" dirty="0"/>
              <a:t>2 : 0,74 = 0,3”</a:t>
            </a:r>
          </a:p>
          <a:p>
            <a:r>
              <a:rPr lang="en-GB" sz="1300" dirty="0"/>
              <a:t>3 : 0,99 = 0,4”</a:t>
            </a:r>
          </a:p>
          <a:p>
            <a:r>
              <a:rPr lang="en-GB" sz="1300" dirty="0"/>
              <a:t>4 : 1,24 = 0,5”</a:t>
            </a:r>
          </a:p>
          <a:p>
            <a:r>
              <a:rPr lang="en-GB" sz="1300" dirty="0"/>
              <a:t>5 : 1,49 = 0,6”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D156A2-7183-42DA-BF4B-1CA206656793}"/>
              </a:ext>
            </a:extLst>
          </p:cNvPr>
          <p:cNvSpPr/>
          <p:nvPr/>
        </p:nvSpPr>
        <p:spPr>
          <a:xfrm>
            <a:off x="180000" y="2340000"/>
            <a:ext cx="720000" cy="144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DHT22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909ECE-E902-45CA-8D9C-26126E57D04D}"/>
              </a:ext>
            </a:extLst>
          </p:cNvPr>
          <p:cNvSpPr/>
          <p:nvPr/>
        </p:nvSpPr>
        <p:spPr>
          <a:xfrm>
            <a:off x="3420000" y="540000"/>
            <a:ext cx="720000" cy="144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353B6-93FA-4ADD-87C6-D60D897740B5}"/>
              </a:ext>
            </a:extLst>
          </p:cNvPr>
          <p:cNvSpPr/>
          <p:nvPr/>
        </p:nvSpPr>
        <p:spPr>
          <a:xfrm rot="5400000">
            <a:off x="5400000" y="3600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BMP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B3F130-CB85-43FA-98DD-20C50EA757CC}"/>
              </a:ext>
            </a:extLst>
          </p:cNvPr>
          <p:cNvSpPr/>
          <p:nvPr/>
        </p:nvSpPr>
        <p:spPr>
          <a:xfrm rot="5400000">
            <a:off x="5400000" y="-432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RTC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42AE61-223F-4CA7-A651-94A883454DD6}"/>
              </a:ext>
            </a:extLst>
          </p:cNvPr>
          <p:cNvSpPr/>
          <p:nvPr/>
        </p:nvSpPr>
        <p:spPr>
          <a:xfrm rot="5400000">
            <a:off x="5400000" y="324000"/>
            <a:ext cx="720000" cy="180000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BH1745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0032E-30B2-4551-B2CB-7AAC8C33BEAC}"/>
              </a:ext>
            </a:extLst>
          </p:cNvPr>
          <p:cNvSpPr/>
          <p:nvPr/>
        </p:nvSpPr>
        <p:spPr>
          <a:xfrm>
            <a:off x="1217946" y="4627814"/>
            <a:ext cx="252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Sensor to Nano (et I²C)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CC6FB-9458-4919-B0E7-FB8E5ECC2D44}"/>
              </a:ext>
            </a:extLst>
          </p:cNvPr>
          <p:cNvSpPr/>
          <p:nvPr/>
        </p:nvSpPr>
        <p:spPr>
          <a:xfrm>
            <a:off x="1440000" y="72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A74F8-B6F4-4DF0-8DAC-6D27DAC4ECBD}"/>
              </a:ext>
            </a:extLst>
          </p:cNvPr>
          <p:cNvSpPr/>
          <p:nvPr/>
        </p:nvSpPr>
        <p:spPr>
          <a:xfrm>
            <a:off x="1440000" y="108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000A68-6C52-460D-9D60-CDBAFEA186BF}"/>
              </a:ext>
            </a:extLst>
          </p:cNvPr>
          <p:cNvSpPr/>
          <p:nvPr/>
        </p:nvSpPr>
        <p:spPr>
          <a:xfrm>
            <a:off x="1440000" y="144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47D770-3A94-4BA3-A806-A30B24E7A829}"/>
              </a:ext>
            </a:extLst>
          </p:cNvPr>
          <p:cNvSpPr/>
          <p:nvPr/>
        </p:nvSpPr>
        <p:spPr>
          <a:xfrm>
            <a:off x="1440000" y="2880000"/>
            <a:ext cx="72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D15B67F-3BB3-43BE-8C7C-C5F41C2FC9F0}"/>
              </a:ext>
            </a:extLst>
          </p:cNvPr>
          <p:cNvCxnSpPr>
            <a:cxnSpLocks/>
          </p:cNvCxnSpPr>
          <p:nvPr/>
        </p:nvCxnSpPr>
        <p:spPr>
          <a:xfrm>
            <a:off x="900000" y="162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BF7937C-4131-4ECC-ADD9-C2C8A35D5074}"/>
              </a:ext>
            </a:extLst>
          </p:cNvPr>
          <p:cNvCxnSpPr>
            <a:cxnSpLocks/>
          </p:cNvCxnSpPr>
          <p:nvPr/>
        </p:nvCxnSpPr>
        <p:spPr>
          <a:xfrm>
            <a:off x="900000" y="126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FFDD680-EF8A-483B-9302-E03E646E1178}"/>
              </a:ext>
            </a:extLst>
          </p:cNvPr>
          <p:cNvCxnSpPr>
            <a:cxnSpLocks/>
          </p:cNvCxnSpPr>
          <p:nvPr/>
        </p:nvCxnSpPr>
        <p:spPr>
          <a:xfrm>
            <a:off x="877029" y="90000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2F15B75-AB3C-417F-93E2-B149B5A11B84}"/>
              </a:ext>
            </a:extLst>
          </p:cNvPr>
          <p:cNvCxnSpPr>
            <a:cxnSpLocks/>
          </p:cNvCxnSpPr>
          <p:nvPr/>
        </p:nvCxnSpPr>
        <p:spPr>
          <a:xfrm>
            <a:off x="900000" y="3048710"/>
            <a:ext cx="18000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E703173-6C95-48AC-98FA-F82B34C857C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23029" y="1260000"/>
            <a:ext cx="1096971" cy="7287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B8AB598-1983-469B-802E-71D77CF46580}"/>
              </a:ext>
            </a:extLst>
          </p:cNvPr>
          <p:cNvCxnSpPr>
            <a:cxnSpLocks/>
          </p:cNvCxnSpPr>
          <p:nvPr/>
        </p:nvCxnSpPr>
        <p:spPr>
          <a:xfrm>
            <a:off x="900000" y="1980000"/>
            <a:ext cx="14255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D8F628E-240C-4F53-A06D-EBCE296E2A2A}"/>
              </a:ext>
            </a:extLst>
          </p:cNvPr>
          <p:cNvCxnSpPr>
            <a:cxnSpLocks/>
          </p:cNvCxnSpPr>
          <p:nvPr/>
        </p:nvCxnSpPr>
        <p:spPr>
          <a:xfrm>
            <a:off x="900000" y="900000"/>
            <a:ext cx="1793380" cy="37278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1BE7999-359D-44BC-B5C7-EE1464B9840F}"/>
              </a:ext>
            </a:extLst>
          </p:cNvPr>
          <p:cNvCxnSpPr>
            <a:cxnSpLocks/>
          </p:cNvCxnSpPr>
          <p:nvPr/>
        </p:nvCxnSpPr>
        <p:spPr>
          <a:xfrm>
            <a:off x="1024706" y="1291786"/>
            <a:ext cx="1332204" cy="332726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054FB09-6C87-4996-AA31-362690C58862}"/>
              </a:ext>
            </a:extLst>
          </p:cNvPr>
          <p:cNvCxnSpPr>
            <a:cxnSpLocks/>
          </p:cNvCxnSpPr>
          <p:nvPr/>
        </p:nvCxnSpPr>
        <p:spPr>
          <a:xfrm>
            <a:off x="931396" y="1631442"/>
            <a:ext cx="1077504" cy="300903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170166E-C98D-4839-B30B-53C9BBD3E3B9}"/>
              </a:ext>
            </a:extLst>
          </p:cNvPr>
          <p:cNvCxnSpPr>
            <a:cxnSpLocks/>
          </p:cNvCxnSpPr>
          <p:nvPr/>
        </p:nvCxnSpPr>
        <p:spPr>
          <a:xfrm>
            <a:off x="931396" y="3068765"/>
            <a:ext cx="665756" cy="15068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FB8AA6-FE97-4F45-98D1-C2EBB89DD3A2}"/>
              </a:ext>
            </a:extLst>
          </p:cNvPr>
          <p:cNvSpPr/>
          <p:nvPr/>
        </p:nvSpPr>
        <p:spPr>
          <a:xfrm>
            <a:off x="4500000" y="2340000"/>
            <a:ext cx="2160000" cy="180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Logic level shifter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74A3756-69E3-4048-AF54-BCB82A230020}"/>
              </a:ext>
            </a:extLst>
          </p:cNvPr>
          <p:cNvCxnSpPr>
            <a:cxnSpLocks/>
          </p:cNvCxnSpPr>
          <p:nvPr/>
        </p:nvCxnSpPr>
        <p:spPr>
          <a:xfrm flipV="1">
            <a:off x="6354147" y="429501"/>
            <a:ext cx="0" cy="221422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324A045-F2DD-476F-9D2B-C9D24393D203}"/>
              </a:ext>
            </a:extLst>
          </p:cNvPr>
          <p:cNvCxnSpPr>
            <a:cxnSpLocks/>
          </p:cNvCxnSpPr>
          <p:nvPr/>
        </p:nvCxnSpPr>
        <p:spPr>
          <a:xfrm flipV="1">
            <a:off x="5909388" y="418547"/>
            <a:ext cx="0" cy="2214221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C0A0FD0-2EDD-4824-B45C-354835CAE0F9}"/>
              </a:ext>
            </a:extLst>
          </p:cNvPr>
          <p:cNvCxnSpPr>
            <a:cxnSpLocks/>
          </p:cNvCxnSpPr>
          <p:nvPr/>
        </p:nvCxnSpPr>
        <p:spPr>
          <a:xfrm flipV="1">
            <a:off x="5511282" y="1356064"/>
            <a:ext cx="0" cy="12767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7AF0CED-8B00-4FDA-BC3A-B213BE93BF76}"/>
              </a:ext>
            </a:extLst>
          </p:cNvPr>
          <p:cNvCxnSpPr>
            <a:cxnSpLocks/>
          </p:cNvCxnSpPr>
          <p:nvPr/>
        </p:nvCxnSpPr>
        <p:spPr>
          <a:xfrm flipV="1">
            <a:off x="5197152" y="1367018"/>
            <a:ext cx="0" cy="1276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A225CE1C-35A6-475D-869D-40A8FB4EC6AF}"/>
              </a:ext>
            </a:extLst>
          </p:cNvPr>
          <p:cNvGrpSpPr/>
          <p:nvPr/>
        </p:nvGrpSpPr>
        <p:grpSpPr>
          <a:xfrm>
            <a:off x="455109" y="5400000"/>
            <a:ext cx="2516654" cy="1477328"/>
            <a:chOff x="455109" y="5400000"/>
            <a:chExt cx="2516654" cy="1477328"/>
          </a:xfrm>
        </p:grpSpPr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D3F68AA9-1C51-4648-9BA8-08202DD6ACA1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618472"/>
              <a:ext cx="670003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7C7FDE00-0390-488C-ADD4-FFD3A2B80253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892170"/>
              <a:ext cx="6700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E88407-4F27-423D-AE13-826F3631245C}"/>
                </a:ext>
              </a:extLst>
            </p:cNvPr>
            <p:cNvSpPr txBox="1"/>
            <p:nvPr/>
          </p:nvSpPr>
          <p:spPr>
            <a:xfrm>
              <a:off x="1348237" y="5400000"/>
              <a:ext cx="16235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</a:t>
              </a:r>
            </a:p>
            <a:p>
              <a:r>
                <a:rPr lang="en-GB" dirty="0"/>
                <a:t>Ground</a:t>
              </a:r>
            </a:p>
            <a:p>
              <a:r>
                <a:rPr lang="en-GB" dirty="0"/>
                <a:t>I²C Bus</a:t>
              </a:r>
            </a:p>
            <a:p>
              <a:r>
                <a:rPr lang="en-GB" dirty="0"/>
                <a:t>5V</a:t>
              </a:r>
            </a:p>
            <a:p>
              <a:r>
                <a:rPr lang="en-GB" dirty="0"/>
                <a:t>3,3V</a:t>
              </a:r>
            </a:p>
          </p:txBody>
        </p: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D4A54BD9-3793-4A9B-BC4C-88C56762B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09" y="6165868"/>
              <a:ext cx="670003" cy="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4A361F94-E6EE-4E8A-B7F2-44C9FE06DFDC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443613"/>
              <a:ext cx="69543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BF378252-53C3-44A0-AED4-625C7083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695539"/>
              <a:ext cx="6954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388D7CA0-1255-4034-9DC8-994D1F7AC301}"/>
              </a:ext>
            </a:extLst>
          </p:cNvPr>
          <p:cNvCxnSpPr>
            <a:cxnSpLocks/>
          </p:cNvCxnSpPr>
          <p:nvPr/>
        </p:nvCxnSpPr>
        <p:spPr>
          <a:xfrm flipH="1" flipV="1">
            <a:off x="4117152" y="1620000"/>
            <a:ext cx="1041626" cy="2538000"/>
          </a:xfrm>
          <a:prstGeom prst="line">
            <a:avLst/>
          </a:prstGeom>
          <a:ln w="38100">
            <a:solidFill>
              <a:srgbClr val="FF5D5D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A47DF9C-C939-4090-BF81-9A22F181F163}"/>
              </a:ext>
            </a:extLst>
          </p:cNvPr>
          <p:cNvCxnSpPr>
            <a:cxnSpLocks/>
          </p:cNvCxnSpPr>
          <p:nvPr/>
        </p:nvCxnSpPr>
        <p:spPr>
          <a:xfrm flipV="1">
            <a:off x="6385543" y="3748555"/>
            <a:ext cx="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ADD9F979-46C8-47BE-8497-AE556A78475B}"/>
              </a:ext>
            </a:extLst>
          </p:cNvPr>
          <p:cNvCxnSpPr>
            <a:cxnSpLocks/>
          </p:cNvCxnSpPr>
          <p:nvPr/>
        </p:nvCxnSpPr>
        <p:spPr>
          <a:xfrm flipV="1">
            <a:off x="5940784" y="3737601"/>
            <a:ext cx="0" cy="720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07E0AEEE-5861-4BF0-9CED-FC43F8DCDB90}"/>
              </a:ext>
            </a:extLst>
          </p:cNvPr>
          <p:cNvCxnSpPr>
            <a:cxnSpLocks/>
          </p:cNvCxnSpPr>
          <p:nvPr/>
        </p:nvCxnSpPr>
        <p:spPr>
          <a:xfrm flipV="1">
            <a:off x="5580000" y="3780000"/>
            <a:ext cx="0" cy="72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ABA40264-59BB-4072-B5E0-74E5687C813C}"/>
              </a:ext>
            </a:extLst>
          </p:cNvPr>
          <p:cNvCxnSpPr>
            <a:cxnSpLocks/>
          </p:cNvCxnSpPr>
          <p:nvPr/>
        </p:nvCxnSpPr>
        <p:spPr>
          <a:xfrm flipV="1">
            <a:off x="3420000" y="2530955"/>
            <a:ext cx="2934147" cy="2044673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8C51182-F894-4B32-AAC6-CE7519965CEC}"/>
              </a:ext>
            </a:extLst>
          </p:cNvPr>
          <p:cNvCxnSpPr>
            <a:cxnSpLocks/>
          </p:cNvCxnSpPr>
          <p:nvPr/>
        </p:nvCxnSpPr>
        <p:spPr>
          <a:xfrm flipV="1">
            <a:off x="2924636" y="2520000"/>
            <a:ext cx="2984752" cy="2099048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B4EDD794-CB46-456D-995B-380AD8AF3DF4}"/>
              </a:ext>
            </a:extLst>
          </p:cNvPr>
          <p:cNvCxnSpPr>
            <a:cxnSpLocks/>
          </p:cNvCxnSpPr>
          <p:nvPr/>
        </p:nvCxnSpPr>
        <p:spPr>
          <a:xfrm>
            <a:off x="4117152" y="1246359"/>
            <a:ext cx="142551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A133DB0F-20EA-485A-B031-BD9C2DEEB00A}"/>
              </a:ext>
            </a:extLst>
          </p:cNvPr>
          <p:cNvCxnSpPr>
            <a:cxnSpLocks/>
          </p:cNvCxnSpPr>
          <p:nvPr/>
        </p:nvCxnSpPr>
        <p:spPr>
          <a:xfrm flipH="1" flipV="1">
            <a:off x="2998778" y="1536611"/>
            <a:ext cx="31755" cy="18923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829D1D07-2766-4611-ACEC-29740B0CFCBD}"/>
              </a:ext>
            </a:extLst>
          </p:cNvPr>
          <p:cNvCxnSpPr>
            <a:cxnSpLocks/>
          </p:cNvCxnSpPr>
          <p:nvPr/>
        </p:nvCxnSpPr>
        <p:spPr>
          <a:xfrm flipH="1">
            <a:off x="834004" y="3408709"/>
            <a:ext cx="2196529" cy="20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5967717-E603-4BEF-909E-344A7254C131}"/>
              </a:ext>
            </a:extLst>
          </p:cNvPr>
          <p:cNvSpPr/>
          <p:nvPr/>
        </p:nvSpPr>
        <p:spPr>
          <a:xfrm>
            <a:off x="1597152" y="4575628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7E1987B-3005-49AD-9D12-CDAC930562FB}"/>
              </a:ext>
            </a:extLst>
          </p:cNvPr>
          <p:cNvSpPr/>
          <p:nvPr/>
        </p:nvSpPr>
        <p:spPr>
          <a:xfrm>
            <a:off x="5167597" y="4140000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1D7C010-F224-49A4-A535-A74CAE86D219}"/>
              </a:ext>
            </a:extLst>
          </p:cNvPr>
          <p:cNvSpPr/>
          <p:nvPr/>
        </p:nvSpPr>
        <p:spPr>
          <a:xfrm>
            <a:off x="5190711" y="886470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4A3966-EB97-4865-A640-75147B1DD6D4}"/>
              </a:ext>
            </a:extLst>
          </p:cNvPr>
          <p:cNvSpPr/>
          <p:nvPr/>
        </p:nvSpPr>
        <p:spPr>
          <a:xfrm>
            <a:off x="5190711" y="124030"/>
            <a:ext cx="1217946" cy="16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76F1E5D-21FE-4533-BF87-FFF8020512C4}"/>
              </a:ext>
            </a:extLst>
          </p:cNvPr>
          <p:cNvSpPr/>
          <p:nvPr/>
        </p:nvSpPr>
        <p:spPr>
          <a:xfrm rot="16200000">
            <a:off x="2990300" y="1075481"/>
            <a:ext cx="926904" cy="1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08C4C88-15AE-47BC-ADE1-B2E1B9E4D356}"/>
              </a:ext>
            </a:extLst>
          </p:cNvPr>
          <p:cNvSpPr/>
          <p:nvPr/>
        </p:nvSpPr>
        <p:spPr>
          <a:xfrm rot="16200000">
            <a:off x="-299966" y="2955959"/>
            <a:ext cx="926904" cy="1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7074D7F-659A-4EF2-8E6B-7C4AAD44DF5A}"/>
              </a:ext>
            </a:extLst>
          </p:cNvPr>
          <p:cNvSpPr/>
          <p:nvPr/>
        </p:nvSpPr>
        <p:spPr>
          <a:xfrm rot="16200000">
            <a:off x="-280274" y="1365494"/>
            <a:ext cx="926904" cy="1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04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1EAE33F-CF65-42CC-9F83-0D8FA347B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393418"/>
              </p:ext>
            </p:extLst>
          </p:nvPr>
        </p:nvGraphicFramePr>
        <p:xfrm>
          <a:off x="0" y="0"/>
          <a:ext cx="1116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30817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902038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25489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14951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616360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83413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51983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644706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895065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5910109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76370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237802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615831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86995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491593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650258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295624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750429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05510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68032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15678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763216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442536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081117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123466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278443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3108113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15993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68289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167798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6775574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-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249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+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7623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J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0949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I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477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H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551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G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861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F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0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0104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1300" b="1" dirty="0"/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21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22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23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24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25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26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27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28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29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30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8137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E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658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D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972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C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265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B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875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A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166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-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3646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/>
                        <a:t>+</a:t>
                      </a:r>
                    </a:p>
                  </a:txBody>
                  <a:tcPr marL="74295" marR="74295" marT="37148" marB="37148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300" dirty="0"/>
                    </a:p>
                  </a:txBody>
                  <a:tcPr marL="74295" marR="74295" marT="37148" marB="37148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990982"/>
                  </a:ext>
                </a:extLst>
              </a:tr>
            </a:tbl>
          </a:graphicData>
        </a:graphic>
      </p:graphicFrame>
      <p:graphicFrame>
        <p:nvGraphicFramePr>
          <p:cNvPr id="60" name="Tableau 15">
            <a:extLst>
              <a:ext uri="{FF2B5EF4-FFF2-40B4-BE49-F238E27FC236}">
                <a16:creationId xmlns:a16="http://schemas.microsoft.com/office/drawing/2014/main" id="{85F1E1B2-6E30-4AEF-B90A-C64E356EE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293445"/>
              </p:ext>
            </p:extLst>
          </p:nvPr>
        </p:nvGraphicFramePr>
        <p:xfrm>
          <a:off x="4662278" y="1422454"/>
          <a:ext cx="61200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50812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2365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75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202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03921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29092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25783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57310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6793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6965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90302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53655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94644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96112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20039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5573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7312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Vin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+5V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 err="1">
                          <a:solidFill>
                            <a:schemeClr val="tx1"/>
                          </a:solidFill>
                        </a:rPr>
                        <a:t>Aref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+3,3v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69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76832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USB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44382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455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01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79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38186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6047105-7B9F-425D-86E1-406A5A0BBBF3}"/>
              </a:ext>
            </a:extLst>
          </p:cNvPr>
          <p:cNvSpPr/>
          <p:nvPr/>
        </p:nvSpPr>
        <p:spPr>
          <a:xfrm>
            <a:off x="190823" y="4508412"/>
            <a:ext cx="1440000" cy="720000"/>
          </a:xfrm>
          <a:prstGeom prst="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Radio Alim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38E94-CB61-4712-992D-882F8187F944}"/>
              </a:ext>
            </a:extLst>
          </p:cNvPr>
          <p:cNvSpPr/>
          <p:nvPr/>
        </p:nvSpPr>
        <p:spPr>
          <a:xfrm>
            <a:off x="10221246" y="4779950"/>
            <a:ext cx="720000" cy="108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 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F4467-C15A-4C04-8BD2-9AA27910AEA1}"/>
              </a:ext>
            </a:extLst>
          </p:cNvPr>
          <p:cNvSpPr/>
          <p:nvPr/>
        </p:nvSpPr>
        <p:spPr>
          <a:xfrm rot="5400000">
            <a:off x="2087872" y="4142453"/>
            <a:ext cx="720000" cy="1440000"/>
          </a:xfrm>
          <a:prstGeom prst="rect">
            <a:avLst/>
          </a:prstGeom>
          <a:solidFill>
            <a:srgbClr val="FF5D5D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25" dirty="0"/>
              <a:t>Alim </a:t>
            </a:r>
            <a:r>
              <a:rPr lang="fr-FR" sz="1625" dirty="0" err="1"/>
              <a:t>Sensor</a:t>
            </a:r>
            <a:endParaRPr lang="fr-FR" sz="1625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514FE4-3AE6-42C2-A2CD-5E17487F86EF}"/>
              </a:ext>
            </a:extLst>
          </p:cNvPr>
          <p:cNvSpPr/>
          <p:nvPr/>
        </p:nvSpPr>
        <p:spPr>
          <a:xfrm>
            <a:off x="382300" y="3207221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LD33V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6C250BC-FAC3-4C1C-BEA9-26CED988B87D}"/>
              </a:ext>
            </a:extLst>
          </p:cNvPr>
          <p:cNvCxnSpPr>
            <a:cxnSpLocks/>
          </p:cNvCxnSpPr>
          <p:nvPr/>
        </p:nvCxnSpPr>
        <p:spPr>
          <a:xfrm>
            <a:off x="1711264" y="4500000"/>
            <a:ext cx="0" cy="115250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435F0595-B1D7-4084-B3DD-C55C068C7230}"/>
              </a:ext>
            </a:extLst>
          </p:cNvPr>
          <p:cNvGrpSpPr/>
          <p:nvPr/>
        </p:nvGrpSpPr>
        <p:grpSpPr>
          <a:xfrm>
            <a:off x="268496" y="5959900"/>
            <a:ext cx="2516654" cy="1477328"/>
            <a:chOff x="455109" y="5400000"/>
            <a:chExt cx="2516654" cy="1477328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17BA21-6358-4F2C-AF00-35B15A6BBB5E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618472"/>
              <a:ext cx="670003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F79654A-D9CF-42F4-A972-846C293D4B69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5892170"/>
              <a:ext cx="67000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0261701-F8A4-4DD8-9E18-53C513D76933}"/>
                </a:ext>
              </a:extLst>
            </p:cNvPr>
            <p:cNvSpPr txBox="1"/>
            <p:nvPr/>
          </p:nvSpPr>
          <p:spPr>
            <a:xfrm>
              <a:off x="1348237" y="5400000"/>
              <a:ext cx="162352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Data</a:t>
              </a:r>
            </a:p>
            <a:p>
              <a:r>
                <a:rPr lang="en-GB" dirty="0"/>
                <a:t>Ground</a:t>
              </a:r>
            </a:p>
            <a:p>
              <a:r>
                <a:rPr lang="en-GB" dirty="0"/>
                <a:t>I²C Bus</a:t>
              </a:r>
            </a:p>
            <a:p>
              <a:r>
                <a:rPr lang="en-GB" dirty="0"/>
                <a:t>5V</a:t>
              </a:r>
            </a:p>
            <a:p>
              <a:r>
                <a:rPr lang="en-GB" dirty="0"/>
                <a:t>3,3V</a:t>
              </a:r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079BD74C-79E5-4DB2-9281-A20509A391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109" y="6165868"/>
              <a:ext cx="670003" cy="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2DF7C600-966D-44B8-A51C-02419F8CF0D5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443613"/>
              <a:ext cx="69543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77BBF64-AAAF-4845-8C2C-F078206AFA7F}"/>
                </a:ext>
              </a:extLst>
            </p:cNvPr>
            <p:cNvCxnSpPr>
              <a:cxnSpLocks/>
            </p:cNvCxnSpPr>
            <p:nvPr/>
          </p:nvCxnSpPr>
          <p:spPr>
            <a:xfrm>
              <a:off x="455109" y="6695539"/>
              <a:ext cx="6954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F241706-11E0-45D7-A627-16109CE6690E}"/>
              </a:ext>
            </a:extLst>
          </p:cNvPr>
          <p:cNvCxnSpPr>
            <a:cxnSpLocks/>
          </p:cNvCxnSpPr>
          <p:nvPr/>
        </p:nvCxnSpPr>
        <p:spPr>
          <a:xfrm>
            <a:off x="5317397" y="422710"/>
            <a:ext cx="0" cy="126698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40A76D70-BF65-4D20-8C96-119C9D42C43D}"/>
              </a:ext>
            </a:extLst>
          </p:cNvPr>
          <p:cNvCxnSpPr>
            <a:cxnSpLocks/>
          </p:cNvCxnSpPr>
          <p:nvPr/>
        </p:nvCxnSpPr>
        <p:spPr>
          <a:xfrm>
            <a:off x="5672651" y="74817"/>
            <a:ext cx="0" cy="15902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2C5EA01F-AA6C-4B4B-9DB1-510C5437291C}"/>
              </a:ext>
            </a:extLst>
          </p:cNvPr>
          <p:cNvCxnSpPr>
            <a:cxnSpLocks/>
          </p:cNvCxnSpPr>
          <p:nvPr/>
        </p:nvCxnSpPr>
        <p:spPr>
          <a:xfrm flipV="1">
            <a:off x="2340000" y="1689693"/>
            <a:ext cx="4298382" cy="2428370"/>
          </a:xfrm>
          <a:prstGeom prst="line">
            <a:avLst/>
          </a:prstGeom>
          <a:ln w="50800" cmpd="sng">
            <a:solidFill>
              <a:srgbClr val="FF5D5D"/>
            </a:solidFill>
            <a:prstDash val="dash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CCD07AE-5CD5-4BEE-81F8-41FA53F0EF91}"/>
              </a:ext>
            </a:extLst>
          </p:cNvPr>
          <p:cNvCxnSpPr>
            <a:cxnSpLocks/>
          </p:cNvCxnSpPr>
          <p:nvPr/>
        </p:nvCxnSpPr>
        <p:spPr>
          <a:xfrm flipH="1">
            <a:off x="5202035" y="1938475"/>
            <a:ext cx="4343964" cy="0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25431A-5F8F-4DF2-AFA4-99DA585B5F3A}"/>
              </a:ext>
            </a:extLst>
          </p:cNvPr>
          <p:cNvSpPr/>
          <p:nvPr/>
        </p:nvSpPr>
        <p:spPr>
          <a:xfrm>
            <a:off x="8651535" y="4058541"/>
            <a:ext cx="776900" cy="149392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7BDEEE-2E81-4274-B85E-40064470D4A5}"/>
              </a:ext>
            </a:extLst>
          </p:cNvPr>
          <p:cNvSpPr/>
          <p:nvPr/>
        </p:nvSpPr>
        <p:spPr>
          <a:xfrm>
            <a:off x="3479541" y="6238126"/>
            <a:ext cx="1041837" cy="143630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85ACB5C-A470-4F5B-BBE9-C5A0FBA8FBE3}"/>
              </a:ext>
            </a:extLst>
          </p:cNvPr>
          <p:cNvSpPr txBox="1"/>
          <p:nvPr/>
        </p:nvSpPr>
        <p:spPr>
          <a:xfrm>
            <a:off x="4861495" y="617837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Couper </a:t>
            </a:r>
            <a:r>
              <a:rPr lang="en-GB" dirty="0" err="1"/>
              <a:t>jonctions</a:t>
            </a:r>
            <a:endParaRPr lang="en-GB" dirty="0"/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514EA93-5335-41E4-88D7-36E733B4B5E4}"/>
              </a:ext>
            </a:extLst>
          </p:cNvPr>
          <p:cNvGrpSpPr/>
          <p:nvPr/>
        </p:nvGrpSpPr>
        <p:grpSpPr>
          <a:xfrm rot="10800000">
            <a:off x="7034384" y="164112"/>
            <a:ext cx="1080000" cy="1260000"/>
            <a:chOff x="6480000" y="3767535"/>
            <a:chExt cx="1080000" cy="1260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FC6AEE-0965-46CE-913A-29C36CD26E41}"/>
                </a:ext>
              </a:extLst>
            </p:cNvPr>
            <p:cNvSpPr/>
            <p:nvPr/>
          </p:nvSpPr>
          <p:spPr>
            <a:xfrm>
              <a:off x="6480000" y="4307535"/>
              <a:ext cx="1080000" cy="720000"/>
            </a:xfrm>
            <a:prstGeom prst="rect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25" dirty="0"/>
                <a:t>I2C</a:t>
              </a: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778D814-DD9F-4C7E-A04E-AA7E242A23BE}"/>
                </a:ext>
              </a:extLst>
            </p:cNvPr>
            <p:cNvCxnSpPr>
              <a:cxnSpLocks/>
            </p:cNvCxnSpPr>
            <p:nvPr/>
          </p:nvCxnSpPr>
          <p:spPr>
            <a:xfrm>
              <a:off x="6840000" y="3767535"/>
              <a:ext cx="0" cy="54000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84ECAE42-90F5-43A5-9182-F5AD0ABB920D}"/>
                </a:ext>
              </a:extLst>
            </p:cNvPr>
            <p:cNvCxnSpPr>
              <a:cxnSpLocks/>
            </p:cNvCxnSpPr>
            <p:nvPr/>
          </p:nvCxnSpPr>
          <p:spPr>
            <a:xfrm>
              <a:off x="7200000" y="3767535"/>
              <a:ext cx="0" cy="54000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B8A9CA9-6678-44A0-9A8D-48F07423B512}"/>
              </a:ext>
            </a:extLst>
          </p:cNvPr>
          <p:cNvGrpSpPr/>
          <p:nvPr/>
        </p:nvGrpSpPr>
        <p:grpSpPr>
          <a:xfrm rot="10800000">
            <a:off x="8144260" y="148657"/>
            <a:ext cx="1080000" cy="1298490"/>
            <a:chOff x="9467075" y="3794184"/>
            <a:chExt cx="1321661" cy="132384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1C47B31-05B1-49ED-82DC-0AE11DCD9A91}"/>
                </a:ext>
              </a:extLst>
            </p:cNvPr>
            <p:cNvSpPr/>
            <p:nvPr/>
          </p:nvSpPr>
          <p:spPr>
            <a:xfrm rot="5400000">
              <a:off x="9760877" y="4090166"/>
              <a:ext cx="734057" cy="1321661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sz="1625" dirty="0"/>
                <a:t>Bat T+V</a:t>
              </a:r>
            </a:p>
          </p:txBody>
        </p: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FF10DD63-FAD4-4B65-A4C4-7AB10CDC982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916815" y="3794184"/>
              <a:ext cx="94264" cy="580876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05EB6D-9251-486B-8E68-CEF8C2CC40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10443893" y="3848211"/>
              <a:ext cx="18" cy="49844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E35644A-D220-4FE5-8316-B1ABA1916EF7}"/>
              </a:ext>
            </a:extLst>
          </p:cNvPr>
          <p:cNvSpPr/>
          <p:nvPr/>
        </p:nvSpPr>
        <p:spPr>
          <a:xfrm rot="10800000">
            <a:off x="7310162" y="764959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3EDD4F-1CD3-4D89-8A54-041CC4D79615}"/>
              </a:ext>
            </a:extLst>
          </p:cNvPr>
          <p:cNvSpPr/>
          <p:nvPr/>
        </p:nvSpPr>
        <p:spPr>
          <a:xfrm rot="10800000">
            <a:off x="8379235" y="732650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457B3CF7-D252-4F0D-925D-69FE09CDD84A}"/>
              </a:ext>
            </a:extLst>
          </p:cNvPr>
          <p:cNvGrpSpPr/>
          <p:nvPr/>
        </p:nvGrpSpPr>
        <p:grpSpPr>
          <a:xfrm rot="10800000">
            <a:off x="6638382" y="1665048"/>
            <a:ext cx="1800000" cy="3546672"/>
            <a:chOff x="5207290" y="453923"/>
            <a:chExt cx="1800000" cy="354667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DAE77AB9-6965-440C-AFCC-650EF2690FF3}"/>
                </a:ext>
              </a:extLst>
            </p:cNvPr>
            <p:cNvGrpSpPr/>
            <p:nvPr/>
          </p:nvGrpSpPr>
          <p:grpSpPr>
            <a:xfrm>
              <a:off x="5207290" y="453923"/>
              <a:ext cx="1800000" cy="3546672"/>
              <a:chOff x="5207290" y="453923"/>
              <a:chExt cx="1800000" cy="354667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17FB589-3404-415F-881D-F628C88628B3}"/>
                  </a:ext>
                </a:extLst>
              </p:cNvPr>
              <p:cNvSpPr/>
              <p:nvPr/>
            </p:nvSpPr>
            <p:spPr>
              <a:xfrm>
                <a:off x="5207290" y="453923"/>
                <a:ext cx="1800000" cy="720000"/>
              </a:xfrm>
              <a:prstGeom prst="rect">
                <a:avLst/>
              </a:prstGeom>
              <a:ln w="3810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74295" tIns="37148" rIns="74295" bIns="3714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1625" dirty="0"/>
                  <a:t>Sensor to Nano</a:t>
                </a:r>
              </a:p>
            </p:txBody>
          </p: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5D8BDB0D-396E-4A9E-9679-A7B8544ED02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678023" y="1173923"/>
                <a:ext cx="14621" cy="514397"/>
              </a:xfrm>
              <a:prstGeom prst="line">
                <a:avLst/>
              </a:prstGeom>
              <a:ln w="3810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EDB7086C-115E-4AD5-8581-DE47947A1E4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5538097" y="1061846"/>
                <a:ext cx="1139926" cy="2938749"/>
              </a:xfrm>
              <a:prstGeom prst="line">
                <a:avLst/>
              </a:prstGeom>
              <a:ln w="3810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42C856E9-0479-4D14-8B6E-BD4C1EE905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3590" y="1061846"/>
                <a:ext cx="0" cy="489866"/>
              </a:xfrm>
              <a:prstGeom prst="line">
                <a:avLst/>
              </a:prstGeom>
              <a:ln w="3810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5DA5B5FD-ADEC-41D7-BFB3-B9E4B4C4EF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2757" y="1061846"/>
                <a:ext cx="0" cy="489866"/>
              </a:xfrm>
              <a:prstGeom prst="line">
                <a:avLst/>
              </a:prstGeom>
              <a:ln w="38100">
                <a:solidFill>
                  <a:srgbClr val="7030A0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4DF400B-014A-4296-8301-ACFA93834AA7}"/>
                </a:ext>
              </a:extLst>
            </p:cNvPr>
            <p:cNvSpPr/>
            <p:nvPr/>
          </p:nvSpPr>
          <p:spPr>
            <a:xfrm>
              <a:off x="5900759" y="460999"/>
              <a:ext cx="523996" cy="143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962FC41-915D-4EFD-8937-4A1654133619}"/>
              </a:ext>
            </a:extLst>
          </p:cNvPr>
          <p:cNvGrpSpPr/>
          <p:nvPr/>
        </p:nvGrpSpPr>
        <p:grpSpPr>
          <a:xfrm rot="10800000">
            <a:off x="8548340" y="1689693"/>
            <a:ext cx="2160000" cy="3499836"/>
            <a:chOff x="7746000" y="525760"/>
            <a:chExt cx="2160000" cy="34998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894AE2-3C78-425C-BAC3-7C46AC5422A4}"/>
                </a:ext>
              </a:extLst>
            </p:cNvPr>
            <p:cNvSpPr/>
            <p:nvPr/>
          </p:nvSpPr>
          <p:spPr>
            <a:xfrm>
              <a:off x="7746000" y="525760"/>
              <a:ext cx="2160000" cy="720000"/>
            </a:xfrm>
            <a:prstGeom prst="rect">
              <a:avLst/>
            </a:prstGeom>
            <a:ln w="381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625" dirty="0"/>
                <a:t>Radio Data</a:t>
              </a:r>
            </a:p>
          </p:txBody>
        </p: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226E967D-D7F5-4018-987D-EBE791D721A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233094" y="2332652"/>
              <a:ext cx="985906" cy="1692944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20A4DE1-C884-45FC-AD92-73A8C47141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813" y="1173923"/>
              <a:ext cx="0" cy="489866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8BF78AB-FE7E-46B6-9B55-273A59E13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7305" y="1173923"/>
              <a:ext cx="0" cy="489866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DE79F64-EE12-4323-8DD2-73FABD521F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6472" y="1173923"/>
              <a:ext cx="0" cy="489866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F832F248-D4C4-4F4C-B4A1-5FB41E04EE92}"/>
                </a:ext>
              </a:extLst>
            </p:cNvPr>
            <p:cNvCxnSpPr>
              <a:cxnSpLocks/>
            </p:cNvCxnSpPr>
            <p:nvPr/>
          </p:nvCxnSpPr>
          <p:spPr>
            <a:xfrm>
              <a:off x="9136832" y="1143278"/>
              <a:ext cx="77845" cy="1189375"/>
            </a:xfrm>
            <a:prstGeom prst="line">
              <a:avLst/>
            </a:prstGeom>
            <a:ln w="38100">
              <a:solidFill>
                <a:srgbClr val="7030A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AACB870-9FA3-44E7-80C6-69C0F5EB40E3}"/>
                </a:ext>
              </a:extLst>
            </p:cNvPr>
            <p:cNvSpPr/>
            <p:nvPr/>
          </p:nvSpPr>
          <p:spPr>
            <a:xfrm>
              <a:off x="8584474" y="536411"/>
              <a:ext cx="523996" cy="143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51AB091-B006-4369-B3CA-B8F07B681BFE}"/>
              </a:ext>
            </a:extLst>
          </p:cNvPr>
          <p:cNvSpPr/>
          <p:nvPr/>
        </p:nvSpPr>
        <p:spPr>
          <a:xfrm rot="16200000">
            <a:off x="10031063" y="5259223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9996C-F05A-46B7-8FA2-09ABE8D861BC}"/>
              </a:ext>
            </a:extLst>
          </p:cNvPr>
          <p:cNvSpPr/>
          <p:nvPr/>
        </p:nvSpPr>
        <p:spPr>
          <a:xfrm rot="16200000">
            <a:off x="1729033" y="5190564"/>
            <a:ext cx="523996" cy="1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C2135AB-A4B3-4D04-95EA-86F625899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143583"/>
              </p:ext>
            </p:extLst>
          </p:nvPr>
        </p:nvGraphicFramePr>
        <p:xfrm>
          <a:off x="-3121619" y="-138055"/>
          <a:ext cx="2577659" cy="6477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5427">
                  <a:extLst>
                    <a:ext uri="{9D8B030D-6E8A-4147-A177-3AD203B41FA5}">
                      <a16:colId xmlns:a16="http://schemas.microsoft.com/office/drawing/2014/main" val="2886069703"/>
                    </a:ext>
                  </a:extLst>
                </a:gridCol>
                <a:gridCol w="2002232">
                  <a:extLst>
                    <a:ext uri="{9D8B030D-6E8A-4147-A177-3AD203B41FA5}">
                      <a16:colId xmlns:a16="http://schemas.microsoft.com/office/drawing/2014/main" val="1923889105"/>
                    </a:ext>
                  </a:extLst>
                </a:gridCol>
              </a:tblGrid>
              <a:tr h="407588"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u="none" strike="noStrike">
                          <a:effectLst/>
                        </a:rPr>
                        <a:t>Sensor Nano</a:t>
                      </a:r>
                      <a:endParaRPr lang="fr-F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856879035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0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232102560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64649448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2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DIO0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388206216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3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Anemometre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482107091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4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Pluviometre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116477140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5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DHT22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634391106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6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947003339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7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037781097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8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062653465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9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500650357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10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CS radio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742673325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11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MOSI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811969496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12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MISO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4091245042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13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SCK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514006710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l" fontAlgn="b"/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398816463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A0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754507352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A1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500133517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A2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WindDir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3903180743"/>
                  </a:ext>
                </a:extLst>
              </a:tr>
              <a:tr h="403246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A3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Ref 3,3V du low drop regulator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593121018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A4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SDA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085774392"/>
                  </a:ext>
                </a:extLst>
              </a:tr>
              <a:tr h="255495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A5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SCL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1357321137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A6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>
                          <a:effectLst/>
                        </a:rPr>
                        <a:t>Battery temp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2372977089"/>
                  </a:ext>
                </a:extLst>
              </a:tr>
              <a:tr h="270772"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A7</a:t>
                      </a:r>
                      <a:endParaRPr lang="fr-FR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200" u="none" strike="noStrike" dirty="0">
                          <a:effectLst/>
                        </a:rPr>
                        <a:t>Battery Voltage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59" marR="5359" marT="5359" marB="0" anchor="b"/>
                </a:tc>
                <a:extLst>
                  <a:ext uri="{0D108BD9-81ED-4DB2-BD59-A6C34878D82A}">
                    <a16:rowId xmlns:a16="http://schemas.microsoft.com/office/drawing/2014/main" val="957506957"/>
                  </a:ext>
                </a:extLst>
              </a:tr>
            </a:tbl>
          </a:graphicData>
        </a:graphic>
      </p:graphicFrame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79657AA5-77FD-43F4-9E9C-6C1BA08C3788}"/>
              </a:ext>
            </a:extLst>
          </p:cNvPr>
          <p:cNvCxnSpPr>
            <a:cxnSpLocks/>
          </p:cNvCxnSpPr>
          <p:nvPr/>
        </p:nvCxnSpPr>
        <p:spPr>
          <a:xfrm>
            <a:off x="465997" y="525760"/>
            <a:ext cx="0" cy="52616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F3FE5057-8747-4704-99D2-E6AC5A61BEF9}"/>
              </a:ext>
            </a:extLst>
          </p:cNvPr>
          <p:cNvCxnSpPr>
            <a:cxnSpLocks/>
          </p:cNvCxnSpPr>
          <p:nvPr/>
        </p:nvCxnSpPr>
        <p:spPr>
          <a:xfrm>
            <a:off x="10941246" y="44487"/>
            <a:ext cx="0" cy="51875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5469BF12-3D25-46B0-8A24-1138C1F9279A}"/>
              </a:ext>
            </a:extLst>
          </p:cNvPr>
          <p:cNvSpPr/>
          <p:nvPr/>
        </p:nvSpPr>
        <p:spPr>
          <a:xfrm>
            <a:off x="1811697" y="3249000"/>
            <a:ext cx="1080000" cy="360000"/>
          </a:xfrm>
          <a:prstGeom prst="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25" dirty="0"/>
              <a:t>LD33V</a:t>
            </a:r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92D7413-1067-4F4B-84E4-9A02B00307CB}"/>
              </a:ext>
            </a:extLst>
          </p:cNvPr>
          <p:cNvCxnSpPr>
            <a:cxnSpLocks/>
          </p:cNvCxnSpPr>
          <p:nvPr/>
        </p:nvCxnSpPr>
        <p:spPr>
          <a:xfrm>
            <a:off x="872051" y="4491720"/>
            <a:ext cx="0" cy="757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260E6B1-3498-41A3-AFA7-BFE12DCA21D2}"/>
              </a:ext>
            </a:extLst>
          </p:cNvPr>
          <p:cNvCxnSpPr>
            <a:cxnSpLocks/>
          </p:cNvCxnSpPr>
          <p:nvPr/>
        </p:nvCxnSpPr>
        <p:spPr>
          <a:xfrm>
            <a:off x="2805722" y="4500000"/>
            <a:ext cx="0" cy="115250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8A434B48-4312-4536-87B4-4042352B274B}"/>
              </a:ext>
            </a:extLst>
          </p:cNvPr>
          <p:cNvCxnSpPr>
            <a:cxnSpLocks/>
          </p:cNvCxnSpPr>
          <p:nvPr/>
        </p:nvCxnSpPr>
        <p:spPr>
          <a:xfrm>
            <a:off x="2031605" y="4682019"/>
            <a:ext cx="0" cy="757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1AFF8EB-0685-43D3-B90A-787139F14B5C}"/>
              </a:ext>
            </a:extLst>
          </p:cNvPr>
          <p:cNvCxnSpPr>
            <a:cxnSpLocks/>
          </p:cNvCxnSpPr>
          <p:nvPr/>
        </p:nvCxnSpPr>
        <p:spPr>
          <a:xfrm>
            <a:off x="6638382" y="3911600"/>
            <a:ext cx="2264849" cy="629767"/>
          </a:xfrm>
          <a:prstGeom prst="line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8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rcuit&#10;&#10;Description générée automatiquement">
            <a:extLst>
              <a:ext uri="{FF2B5EF4-FFF2-40B4-BE49-F238E27FC236}">
                <a16:creationId xmlns:a16="http://schemas.microsoft.com/office/drawing/2014/main" id="{7CE1F69A-FB4C-4B16-859E-F5D4B4B5A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" y="-1058729"/>
            <a:ext cx="9906000" cy="5893590"/>
          </a:xfrm>
          <a:prstGeom prst="rect">
            <a:avLst/>
          </a:prstGeom>
        </p:spPr>
      </p:pic>
      <p:graphicFrame>
        <p:nvGraphicFramePr>
          <p:cNvPr id="7" name="Tableau 15">
            <a:extLst>
              <a:ext uri="{FF2B5EF4-FFF2-40B4-BE49-F238E27FC236}">
                <a16:creationId xmlns:a16="http://schemas.microsoft.com/office/drawing/2014/main" id="{138870BE-30EC-4573-958D-BFBB69D9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19934"/>
              </p:ext>
            </p:extLst>
          </p:nvPr>
        </p:nvGraphicFramePr>
        <p:xfrm>
          <a:off x="-1562733" y="4081600"/>
          <a:ext cx="61200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350812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4236545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64756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202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503921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29092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8257837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57310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6967939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69652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7903025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53655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94644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196112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620039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55730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7312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Vin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+5V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A0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 err="1">
                          <a:solidFill>
                            <a:schemeClr val="tx1"/>
                          </a:solidFill>
                        </a:rPr>
                        <a:t>Aref</a:t>
                      </a:r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tx1"/>
                          </a:solidFill>
                        </a:rPr>
                        <a:t>+3,3v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469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76832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USB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44382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3455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601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79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RX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38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0658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1913</TotalTime>
  <Words>276</Words>
  <Application>Microsoft Office PowerPoint</Application>
  <PresentationFormat>Format A4 (210 x 297 mm)</PresentationFormat>
  <Paragraphs>216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Brice Roblot</dc:creator>
  <cp:lastModifiedBy>Brice Roblot</cp:lastModifiedBy>
  <cp:revision>50</cp:revision>
  <cp:lastPrinted>2020-03-19T18:32:59Z</cp:lastPrinted>
  <dcterms:created xsi:type="dcterms:W3CDTF">2020-03-19T17:54:46Z</dcterms:created>
  <dcterms:modified xsi:type="dcterms:W3CDTF">2020-03-27T17:22:50Z</dcterms:modified>
</cp:coreProperties>
</file>