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906000" cy="6858000" type="A4"/>
  <p:notesSz cx="6889750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53" autoAdjust="0"/>
    <p:restoredTop sz="94660"/>
  </p:normalViewPr>
  <p:slideViewPr>
    <p:cSldViewPr snapToGrid="0">
      <p:cViewPr>
        <p:scale>
          <a:sx n="90" d="100"/>
          <a:sy n="90" d="100"/>
        </p:scale>
        <p:origin x="1829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5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08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70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0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06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75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08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71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34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70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19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4A536-D849-4442-BF18-C4A97ACA9C75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49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B3315529-6C45-4447-90F8-7DBB36E4E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53059"/>
              </p:ext>
            </p:extLst>
          </p:nvPr>
        </p:nvGraphicFramePr>
        <p:xfrm>
          <a:off x="0" y="0"/>
          <a:ext cx="756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4158232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121027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06804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178861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342358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76024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9706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189316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399039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427585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990448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59430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219504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52025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73373874"/>
                    </a:ext>
                  </a:extLst>
                </a:gridCol>
                <a:gridCol w="347657">
                  <a:extLst>
                    <a:ext uri="{9D8B030D-6E8A-4147-A177-3AD203B41FA5}">
                      <a16:colId xmlns:a16="http://schemas.microsoft.com/office/drawing/2014/main" val="3854429513"/>
                    </a:ext>
                  </a:extLst>
                </a:gridCol>
                <a:gridCol w="372343">
                  <a:extLst>
                    <a:ext uri="{9D8B030D-6E8A-4147-A177-3AD203B41FA5}">
                      <a16:colId xmlns:a16="http://schemas.microsoft.com/office/drawing/2014/main" val="11702275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946649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12343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35836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1585438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A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B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C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D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E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F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G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H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I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J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K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L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M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N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O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P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Q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R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S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T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246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14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4906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13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1874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4301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532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10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0675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9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196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8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688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7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7906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6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119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5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57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4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6458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3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899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4606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49724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1E02772-DF98-4D69-99E3-FFDC69EC2CB9}"/>
              </a:ext>
            </a:extLst>
          </p:cNvPr>
          <p:cNvSpPr/>
          <p:nvPr/>
        </p:nvSpPr>
        <p:spPr>
          <a:xfrm>
            <a:off x="180000" y="540000"/>
            <a:ext cx="720000" cy="180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Vent + pluie</a:t>
            </a:r>
          </a:p>
        </p:txBody>
      </p:sp>
      <p:sp>
        <p:nvSpPr>
          <p:cNvPr id="4" name="ZoneTexte 9">
            <a:extLst>
              <a:ext uri="{FF2B5EF4-FFF2-40B4-BE49-F238E27FC236}">
                <a16:creationId xmlns:a16="http://schemas.microsoft.com/office/drawing/2014/main" id="{377DB948-6A07-4F5D-944F-F9328A8C7D45}"/>
              </a:ext>
            </a:extLst>
          </p:cNvPr>
          <p:cNvSpPr txBox="1"/>
          <p:nvPr/>
        </p:nvSpPr>
        <p:spPr>
          <a:xfrm>
            <a:off x="8582172" y="649326"/>
            <a:ext cx="2465242" cy="1575957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 dirty="0" err="1"/>
              <a:t>largeur</a:t>
            </a:r>
            <a:r>
              <a:rPr lang="en-GB" sz="1300" dirty="0"/>
              <a:t> : </a:t>
            </a:r>
          </a:p>
          <a:p>
            <a:r>
              <a:rPr lang="en-GB" sz="1300" dirty="0"/>
              <a:t>0,587 = 0,2”</a:t>
            </a:r>
          </a:p>
          <a:p>
            <a:r>
              <a:rPr lang="en-GB" sz="1300" dirty="0"/>
              <a:t>longueur : </a:t>
            </a:r>
          </a:p>
          <a:p>
            <a:r>
              <a:rPr lang="en-GB" sz="1300" dirty="0"/>
              <a:t>2 : 0,74 = 0,3”</a:t>
            </a:r>
          </a:p>
          <a:p>
            <a:r>
              <a:rPr lang="en-GB" sz="1300" dirty="0"/>
              <a:t>3 : 0,99 = 0,4”</a:t>
            </a:r>
          </a:p>
          <a:p>
            <a:r>
              <a:rPr lang="en-GB" sz="1300" dirty="0"/>
              <a:t>4 : 1,24 = 0,5”</a:t>
            </a:r>
          </a:p>
          <a:p>
            <a:r>
              <a:rPr lang="en-GB" sz="1300" dirty="0"/>
              <a:t>5 : 1,49 = 0,6”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D156A2-7183-42DA-BF4B-1CA206656793}"/>
              </a:ext>
            </a:extLst>
          </p:cNvPr>
          <p:cNvSpPr/>
          <p:nvPr/>
        </p:nvSpPr>
        <p:spPr>
          <a:xfrm>
            <a:off x="180000" y="2340000"/>
            <a:ext cx="720000" cy="144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DHT22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909ECE-E902-45CA-8D9C-26126E57D04D}"/>
              </a:ext>
            </a:extLst>
          </p:cNvPr>
          <p:cNvSpPr/>
          <p:nvPr/>
        </p:nvSpPr>
        <p:spPr>
          <a:xfrm>
            <a:off x="3420000" y="540000"/>
            <a:ext cx="720000" cy="1440000"/>
          </a:xfrm>
          <a:prstGeom prst="rect">
            <a:avLst/>
          </a:prstGeom>
          <a:solidFill>
            <a:srgbClr val="FF5D5D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Alim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2353B6-93FA-4ADD-87C6-D60D897740B5}"/>
              </a:ext>
            </a:extLst>
          </p:cNvPr>
          <p:cNvSpPr/>
          <p:nvPr/>
        </p:nvSpPr>
        <p:spPr>
          <a:xfrm rot="5400000">
            <a:off x="5400000" y="3600000"/>
            <a:ext cx="720000" cy="180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BMP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B3F130-CB85-43FA-98DD-20C50EA757CC}"/>
              </a:ext>
            </a:extLst>
          </p:cNvPr>
          <p:cNvSpPr/>
          <p:nvPr/>
        </p:nvSpPr>
        <p:spPr>
          <a:xfrm rot="5400000">
            <a:off x="5400000" y="-432000"/>
            <a:ext cx="720000" cy="180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RTC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42AE61-223F-4CA7-A651-94A883454DD6}"/>
              </a:ext>
            </a:extLst>
          </p:cNvPr>
          <p:cNvSpPr/>
          <p:nvPr/>
        </p:nvSpPr>
        <p:spPr>
          <a:xfrm rot="5400000">
            <a:off x="5400000" y="324000"/>
            <a:ext cx="720000" cy="180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BH1745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C0032E-30B2-4551-B2CB-7AAC8C33BEAC}"/>
              </a:ext>
            </a:extLst>
          </p:cNvPr>
          <p:cNvSpPr/>
          <p:nvPr/>
        </p:nvSpPr>
        <p:spPr>
          <a:xfrm>
            <a:off x="1217946" y="4627814"/>
            <a:ext cx="2520000" cy="720000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Sensor to Nano (et I²C)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CC6FB-9458-4919-B0E7-FB8E5ECC2D44}"/>
              </a:ext>
            </a:extLst>
          </p:cNvPr>
          <p:cNvSpPr/>
          <p:nvPr/>
        </p:nvSpPr>
        <p:spPr>
          <a:xfrm>
            <a:off x="1440000" y="720000"/>
            <a:ext cx="720000" cy="36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A74F8-B6F4-4DF0-8DAC-6D27DAC4ECBD}"/>
              </a:ext>
            </a:extLst>
          </p:cNvPr>
          <p:cNvSpPr/>
          <p:nvPr/>
        </p:nvSpPr>
        <p:spPr>
          <a:xfrm>
            <a:off x="1440000" y="1080000"/>
            <a:ext cx="720000" cy="36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000A68-6C52-460D-9D60-CDBAFEA186BF}"/>
              </a:ext>
            </a:extLst>
          </p:cNvPr>
          <p:cNvSpPr/>
          <p:nvPr/>
        </p:nvSpPr>
        <p:spPr>
          <a:xfrm>
            <a:off x="1440000" y="1440000"/>
            <a:ext cx="720000" cy="36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47D770-3A94-4BA3-A806-A30B24E7A829}"/>
              </a:ext>
            </a:extLst>
          </p:cNvPr>
          <p:cNvSpPr/>
          <p:nvPr/>
        </p:nvSpPr>
        <p:spPr>
          <a:xfrm>
            <a:off x="1440000" y="2880000"/>
            <a:ext cx="720000" cy="36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R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D15B67F-3BB3-43BE-8C7C-C5F41C2FC9F0}"/>
              </a:ext>
            </a:extLst>
          </p:cNvPr>
          <p:cNvCxnSpPr>
            <a:cxnSpLocks/>
          </p:cNvCxnSpPr>
          <p:nvPr/>
        </p:nvCxnSpPr>
        <p:spPr>
          <a:xfrm>
            <a:off x="900000" y="1620000"/>
            <a:ext cx="1800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BF7937C-4131-4ECC-ADD9-C2C8A35D5074}"/>
              </a:ext>
            </a:extLst>
          </p:cNvPr>
          <p:cNvCxnSpPr>
            <a:cxnSpLocks/>
          </p:cNvCxnSpPr>
          <p:nvPr/>
        </p:nvCxnSpPr>
        <p:spPr>
          <a:xfrm>
            <a:off x="900000" y="1260000"/>
            <a:ext cx="1800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FFDD680-EF8A-483B-9302-E03E646E1178}"/>
              </a:ext>
            </a:extLst>
          </p:cNvPr>
          <p:cNvCxnSpPr>
            <a:cxnSpLocks/>
          </p:cNvCxnSpPr>
          <p:nvPr/>
        </p:nvCxnSpPr>
        <p:spPr>
          <a:xfrm>
            <a:off x="877029" y="900000"/>
            <a:ext cx="1800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2F15B75-AB3C-417F-93E2-B149B5A11B84}"/>
              </a:ext>
            </a:extLst>
          </p:cNvPr>
          <p:cNvCxnSpPr>
            <a:cxnSpLocks/>
          </p:cNvCxnSpPr>
          <p:nvPr/>
        </p:nvCxnSpPr>
        <p:spPr>
          <a:xfrm>
            <a:off x="900000" y="3048710"/>
            <a:ext cx="1800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E703173-6C95-48AC-98FA-F82B34C857C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323029" y="1260000"/>
            <a:ext cx="1096971" cy="7287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B8AB598-1983-469B-802E-71D77CF46580}"/>
              </a:ext>
            </a:extLst>
          </p:cNvPr>
          <p:cNvCxnSpPr>
            <a:cxnSpLocks/>
          </p:cNvCxnSpPr>
          <p:nvPr/>
        </p:nvCxnSpPr>
        <p:spPr>
          <a:xfrm>
            <a:off x="900000" y="1980000"/>
            <a:ext cx="14255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D8F628E-240C-4F53-A06D-EBCE296E2A2A}"/>
              </a:ext>
            </a:extLst>
          </p:cNvPr>
          <p:cNvCxnSpPr>
            <a:cxnSpLocks/>
          </p:cNvCxnSpPr>
          <p:nvPr/>
        </p:nvCxnSpPr>
        <p:spPr>
          <a:xfrm>
            <a:off x="900000" y="900000"/>
            <a:ext cx="1793380" cy="37278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A1BE7999-359D-44BC-B5C7-EE1464B9840F}"/>
              </a:ext>
            </a:extLst>
          </p:cNvPr>
          <p:cNvCxnSpPr>
            <a:cxnSpLocks/>
          </p:cNvCxnSpPr>
          <p:nvPr/>
        </p:nvCxnSpPr>
        <p:spPr>
          <a:xfrm>
            <a:off x="1024706" y="1291786"/>
            <a:ext cx="1332204" cy="332726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054FB09-6C87-4996-AA31-362690C58862}"/>
              </a:ext>
            </a:extLst>
          </p:cNvPr>
          <p:cNvCxnSpPr>
            <a:cxnSpLocks/>
          </p:cNvCxnSpPr>
          <p:nvPr/>
        </p:nvCxnSpPr>
        <p:spPr>
          <a:xfrm>
            <a:off x="931396" y="1631442"/>
            <a:ext cx="1077504" cy="300903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170166E-C98D-4839-B30B-53C9BBD3E3B9}"/>
              </a:ext>
            </a:extLst>
          </p:cNvPr>
          <p:cNvCxnSpPr>
            <a:cxnSpLocks/>
          </p:cNvCxnSpPr>
          <p:nvPr/>
        </p:nvCxnSpPr>
        <p:spPr>
          <a:xfrm>
            <a:off x="931396" y="3068765"/>
            <a:ext cx="665756" cy="15068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6FB8AA6-FE97-4F45-98D1-C2EBB89DD3A2}"/>
              </a:ext>
            </a:extLst>
          </p:cNvPr>
          <p:cNvSpPr/>
          <p:nvPr/>
        </p:nvSpPr>
        <p:spPr>
          <a:xfrm>
            <a:off x="4500000" y="2340000"/>
            <a:ext cx="2160000" cy="180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Logic level shifter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874A3756-69E3-4048-AF54-BCB82A230020}"/>
              </a:ext>
            </a:extLst>
          </p:cNvPr>
          <p:cNvCxnSpPr>
            <a:cxnSpLocks/>
          </p:cNvCxnSpPr>
          <p:nvPr/>
        </p:nvCxnSpPr>
        <p:spPr>
          <a:xfrm flipV="1">
            <a:off x="6354147" y="429501"/>
            <a:ext cx="0" cy="2214221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324A045-F2DD-476F-9D2B-C9D24393D203}"/>
              </a:ext>
            </a:extLst>
          </p:cNvPr>
          <p:cNvCxnSpPr>
            <a:cxnSpLocks/>
          </p:cNvCxnSpPr>
          <p:nvPr/>
        </p:nvCxnSpPr>
        <p:spPr>
          <a:xfrm flipV="1">
            <a:off x="5909388" y="418547"/>
            <a:ext cx="0" cy="2214221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C0A0FD0-2EDD-4824-B45C-354835CAE0F9}"/>
              </a:ext>
            </a:extLst>
          </p:cNvPr>
          <p:cNvCxnSpPr>
            <a:cxnSpLocks/>
          </p:cNvCxnSpPr>
          <p:nvPr/>
        </p:nvCxnSpPr>
        <p:spPr>
          <a:xfrm flipV="1">
            <a:off x="5511282" y="1356064"/>
            <a:ext cx="0" cy="12767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7AF0CED-8B00-4FDA-BC3A-B213BE93BF76}"/>
              </a:ext>
            </a:extLst>
          </p:cNvPr>
          <p:cNvCxnSpPr>
            <a:cxnSpLocks/>
          </p:cNvCxnSpPr>
          <p:nvPr/>
        </p:nvCxnSpPr>
        <p:spPr>
          <a:xfrm flipV="1">
            <a:off x="5197152" y="1367018"/>
            <a:ext cx="0" cy="12767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A225CE1C-35A6-475D-869D-40A8FB4EC6AF}"/>
              </a:ext>
            </a:extLst>
          </p:cNvPr>
          <p:cNvGrpSpPr/>
          <p:nvPr/>
        </p:nvGrpSpPr>
        <p:grpSpPr>
          <a:xfrm>
            <a:off x="455109" y="5400000"/>
            <a:ext cx="2516654" cy="1477328"/>
            <a:chOff x="455109" y="5400000"/>
            <a:chExt cx="2516654" cy="1477328"/>
          </a:xfrm>
        </p:grpSpPr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D3F68AA9-1C51-4648-9BA8-08202DD6ACA1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5618472"/>
              <a:ext cx="670003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7C7FDE00-0390-488C-ADD4-FFD3A2B80253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5892170"/>
              <a:ext cx="6700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0E88407-4F27-423D-AE13-826F3631245C}"/>
                </a:ext>
              </a:extLst>
            </p:cNvPr>
            <p:cNvSpPr txBox="1"/>
            <p:nvPr/>
          </p:nvSpPr>
          <p:spPr>
            <a:xfrm>
              <a:off x="1348237" y="5400000"/>
              <a:ext cx="162352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Data</a:t>
              </a:r>
            </a:p>
            <a:p>
              <a:r>
                <a:rPr lang="en-GB" dirty="0"/>
                <a:t>Ground</a:t>
              </a:r>
            </a:p>
            <a:p>
              <a:r>
                <a:rPr lang="en-GB" dirty="0"/>
                <a:t>I²C Bus</a:t>
              </a:r>
            </a:p>
            <a:p>
              <a:r>
                <a:rPr lang="en-GB" dirty="0"/>
                <a:t>5V</a:t>
              </a:r>
            </a:p>
            <a:p>
              <a:r>
                <a:rPr lang="en-GB" dirty="0"/>
                <a:t>3,3V</a:t>
              </a:r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D4A54BD9-3793-4A9B-BC4C-88C56762B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109" y="6165868"/>
              <a:ext cx="670003" cy="1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4A361F94-E6EE-4E8A-B7F2-44C9FE06DFDC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6443613"/>
              <a:ext cx="69543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BF378252-53C3-44A0-AED4-625C7083E19B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6695539"/>
              <a:ext cx="69543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388D7CA0-1255-4034-9DC8-994D1F7AC301}"/>
              </a:ext>
            </a:extLst>
          </p:cNvPr>
          <p:cNvCxnSpPr>
            <a:cxnSpLocks/>
          </p:cNvCxnSpPr>
          <p:nvPr/>
        </p:nvCxnSpPr>
        <p:spPr>
          <a:xfrm flipH="1" flipV="1">
            <a:off x="4117152" y="1620000"/>
            <a:ext cx="1041626" cy="2538000"/>
          </a:xfrm>
          <a:prstGeom prst="line">
            <a:avLst/>
          </a:prstGeom>
          <a:ln w="38100">
            <a:solidFill>
              <a:srgbClr val="FF5D5D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FA47DF9C-C939-4090-BF81-9A22F181F163}"/>
              </a:ext>
            </a:extLst>
          </p:cNvPr>
          <p:cNvCxnSpPr>
            <a:cxnSpLocks/>
          </p:cNvCxnSpPr>
          <p:nvPr/>
        </p:nvCxnSpPr>
        <p:spPr>
          <a:xfrm flipV="1">
            <a:off x="6385543" y="3748555"/>
            <a:ext cx="0" cy="720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ADD9F979-46C8-47BE-8497-AE556A78475B}"/>
              </a:ext>
            </a:extLst>
          </p:cNvPr>
          <p:cNvCxnSpPr>
            <a:cxnSpLocks/>
          </p:cNvCxnSpPr>
          <p:nvPr/>
        </p:nvCxnSpPr>
        <p:spPr>
          <a:xfrm flipV="1">
            <a:off x="5940784" y="3737601"/>
            <a:ext cx="0" cy="720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7E0AEEE-5861-4BF0-9CED-FC43F8DCDB90}"/>
              </a:ext>
            </a:extLst>
          </p:cNvPr>
          <p:cNvCxnSpPr>
            <a:cxnSpLocks/>
          </p:cNvCxnSpPr>
          <p:nvPr/>
        </p:nvCxnSpPr>
        <p:spPr>
          <a:xfrm flipV="1">
            <a:off x="5580000" y="3780000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ABA40264-59BB-4072-B5E0-74E5687C813C}"/>
              </a:ext>
            </a:extLst>
          </p:cNvPr>
          <p:cNvCxnSpPr>
            <a:cxnSpLocks/>
          </p:cNvCxnSpPr>
          <p:nvPr/>
        </p:nvCxnSpPr>
        <p:spPr>
          <a:xfrm flipV="1">
            <a:off x="3420000" y="2530955"/>
            <a:ext cx="2934147" cy="2044673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B8C51182-F894-4B32-AAC6-CE7519965CEC}"/>
              </a:ext>
            </a:extLst>
          </p:cNvPr>
          <p:cNvCxnSpPr>
            <a:cxnSpLocks/>
          </p:cNvCxnSpPr>
          <p:nvPr/>
        </p:nvCxnSpPr>
        <p:spPr>
          <a:xfrm flipV="1">
            <a:off x="2924636" y="2520000"/>
            <a:ext cx="2984752" cy="2099048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4EDD794-CB46-456D-995B-380AD8AF3DF4}"/>
              </a:ext>
            </a:extLst>
          </p:cNvPr>
          <p:cNvCxnSpPr>
            <a:cxnSpLocks/>
          </p:cNvCxnSpPr>
          <p:nvPr/>
        </p:nvCxnSpPr>
        <p:spPr>
          <a:xfrm>
            <a:off x="4117152" y="1246359"/>
            <a:ext cx="14255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A133DB0F-20EA-485A-B031-BD9C2DEEB00A}"/>
              </a:ext>
            </a:extLst>
          </p:cNvPr>
          <p:cNvCxnSpPr>
            <a:cxnSpLocks/>
          </p:cNvCxnSpPr>
          <p:nvPr/>
        </p:nvCxnSpPr>
        <p:spPr>
          <a:xfrm flipH="1" flipV="1">
            <a:off x="2998778" y="1536611"/>
            <a:ext cx="31755" cy="1892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29D1D07-2766-4611-ACEC-29740B0CFCBD}"/>
              </a:ext>
            </a:extLst>
          </p:cNvPr>
          <p:cNvCxnSpPr>
            <a:cxnSpLocks/>
          </p:cNvCxnSpPr>
          <p:nvPr/>
        </p:nvCxnSpPr>
        <p:spPr>
          <a:xfrm flipH="1">
            <a:off x="834004" y="3408709"/>
            <a:ext cx="2196529" cy="20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5967717-E603-4BEF-909E-344A7254C131}"/>
              </a:ext>
            </a:extLst>
          </p:cNvPr>
          <p:cNvSpPr/>
          <p:nvPr/>
        </p:nvSpPr>
        <p:spPr>
          <a:xfrm>
            <a:off x="1597152" y="4575628"/>
            <a:ext cx="1217946" cy="168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7E1987B-3005-49AD-9D12-CDAC930562FB}"/>
              </a:ext>
            </a:extLst>
          </p:cNvPr>
          <p:cNvSpPr/>
          <p:nvPr/>
        </p:nvSpPr>
        <p:spPr>
          <a:xfrm>
            <a:off x="5167597" y="4140000"/>
            <a:ext cx="1217946" cy="168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1D7C010-F224-49A4-A535-A74CAE86D219}"/>
              </a:ext>
            </a:extLst>
          </p:cNvPr>
          <p:cNvSpPr/>
          <p:nvPr/>
        </p:nvSpPr>
        <p:spPr>
          <a:xfrm>
            <a:off x="5190711" y="886470"/>
            <a:ext cx="1217946" cy="168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44A3966-EB97-4865-A640-75147B1DD6D4}"/>
              </a:ext>
            </a:extLst>
          </p:cNvPr>
          <p:cNvSpPr/>
          <p:nvPr/>
        </p:nvSpPr>
        <p:spPr>
          <a:xfrm>
            <a:off x="5190711" y="124030"/>
            <a:ext cx="1217946" cy="168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76F1E5D-21FE-4533-BF87-FFF8020512C4}"/>
              </a:ext>
            </a:extLst>
          </p:cNvPr>
          <p:cNvSpPr/>
          <p:nvPr/>
        </p:nvSpPr>
        <p:spPr>
          <a:xfrm rot="16200000">
            <a:off x="2990300" y="1075481"/>
            <a:ext cx="926904" cy="185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08C4C88-15AE-47BC-ADE1-B2E1B9E4D356}"/>
              </a:ext>
            </a:extLst>
          </p:cNvPr>
          <p:cNvSpPr/>
          <p:nvPr/>
        </p:nvSpPr>
        <p:spPr>
          <a:xfrm rot="16200000">
            <a:off x="-299966" y="2955959"/>
            <a:ext cx="926904" cy="185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7074D7F-659A-4EF2-8E6B-7C4AAD44DF5A}"/>
              </a:ext>
            </a:extLst>
          </p:cNvPr>
          <p:cNvSpPr/>
          <p:nvPr/>
        </p:nvSpPr>
        <p:spPr>
          <a:xfrm rot="16200000">
            <a:off x="-280274" y="1365494"/>
            <a:ext cx="926904" cy="185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04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E1EAE33F-CF65-42CC-9F83-0D8FA347B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393418"/>
              </p:ext>
            </p:extLst>
          </p:nvPr>
        </p:nvGraphicFramePr>
        <p:xfrm>
          <a:off x="0" y="0"/>
          <a:ext cx="1116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30817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69020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54890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14951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16360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583413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51983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644706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895065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591010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76370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237802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615831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86995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491593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650258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295624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750429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55102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68032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15678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76321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442536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081117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123466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78443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310811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1599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668289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16779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6775574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-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7249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+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7623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J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094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I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477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H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55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G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8615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F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008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0104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3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6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7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8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9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10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13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14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15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16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17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18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19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20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23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24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25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26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27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28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29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30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9813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E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58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D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5972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C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4265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B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787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A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166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-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646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+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990982"/>
                  </a:ext>
                </a:extLst>
              </a:tr>
            </a:tbl>
          </a:graphicData>
        </a:graphic>
      </p:graphicFrame>
      <p:graphicFrame>
        <p:nvGraphicFramePr>
          <p:cNvPr id="60" name="Tableau 15">
            <a:extLst>
              <a:ext uri="{FF2B5EF4-FFF2-40B4-BE49-F238E27FC236}">
                <a16:creationId xmlns:a16="http://schemas.microsoft.com/office/drawing/2014/main" id="{85F1E1B2-6E30-4AEF-B90A-C64E356EE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293445"/>
              </p:ext>
            </p:extLst>
          </p:nvPr>
        </p:nvGraphicFramePr>
        <p:xfrm>
          <a:off x="4662278" y="1422454"/>
          <a:ext cx="612000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350812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423654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64756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1202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03921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290921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25783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357310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967939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069652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90302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53655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94644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196112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620039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5573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773126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Vin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+5V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 err="1">
                          <a:solidFill>
                            <a:schemeClr val="tx1"/>
                          </a:solidFill>
                        </a:rPr>
                        <a:t>Aref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+3,3v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469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76832"/>
                  </a:ext>
                </a:extLst>
              </a:tr>
              <a:tr h="0">
                <a:tc rowSpan="3" gridSpan="2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USB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44382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434552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01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479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TX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RX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38186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6047105-7B9F-425D-86E1-406A5A0BBBF3}"/>
              </a:ext>
            </a:extLst>
          </p:cNvPr>
          <p:cNvSpPr/>
          <p:nvPr/>
        </p:nvSpPr>
        <p:spPr>
          <a:xfrm rot="16200000">
            <a:off x="571995" y="4860000"/>
            <a:ext cx="1440000" cy="720000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Radio Alim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E38E94-CB61-4712-992D-882F8187F944}"/>
              </a:ext>
            </a:extLst>
          </p:cNvPr>
          <p:cNvSpPr/>
          <p:nvPr/>
        </p:nvSpPr>
        <p:spPr>
          <a:xfrm>
            <a:off x="10221246" y="4779950"/>
            <a:ext cx="720000" cy="1080000"/>
          </a:xfrm>
          <a:prstGeom prst="rect">
            <a:avLst/>
          </a:prstGeom>
          <a:solidFill>
            <a:srgbClr val="FF5D5D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Alim 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F4467-C15A-4C04-8BD2-9AA27910AEA1}"/>
              </a:ext>
            </a:extLst>
          </p:cNvPr>
          <p:cNvSpPr/>
          <p:nvPr/>
        </p:nvSpPr>
        <p:spPr>
          <a:xfrm>
            <a:off x="2010875" y="4491720"/>
            <a:ext cx="720000" cy="1440000"/>
          </a:xfrm>
          <a:prstGeom prst="rect">
            <a:avLst/>
          </a:prstGeom>
          <a:solidFill>
            <a:srgbClr val="FF5D5D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Alim </a:t>
            </a:r>
            <a:r>
              <a:rPr lang="fr-FR" sz="1625" dirty="0" err="1"/>
              <a:t>Sensor</a:t>
            </a:r>
            <a:endParaRPr lang="fr-FR" sz="1625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514FE4-3AE6-42C2-A2CD-5E17487F86EF}"/>
              </a:ext>
            </a:extLst>
          </p:cNvPr>
          <p:cNvSpPr/>
          <p:nvPr/>
        </p:nvSpPr>
        <p:spPr>
          <a:xfrm>
            <a:off x="731734" y="3249000"/>
            <a:ext cx="1080000" cy="36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LD33V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6C250BC-FAC3-4C1C-BEA9-26CED988B87D}"/>
              </a:ext>
            </a:extLst>
          </p:cNvPr>
          <p:cNvCxnSpPr>
            <a:cxnSpLocks/>
          </p:cNvCxnSpPr>
          <p:nvPr/>
        </p:nvCxnSpPr>
        <p:spPr>
          <a:xfrm>
            <a:off x="1711264" y="4500000"/>
            <a:ext cx="0" cy="115250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435F0595-B1D7-4084-B3DD-C55C068C7230}"/>
              </a:ext>
            </a:extLst>
          </p:cNvPr>
          <p:cNvGrpSpPr/>
          <p:nvPr/>
        </p:nvGrpSpPr>
        <p:grpSpPr>
          <a:xfrm>
            <a:off x="268496" y="5959900"/>
            <a:ext cx="2516654" cy="1477328"/>
            <a:chOff x="455109" y="5400000"/>
            <a:chExt cx="2516654" cy="1477328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9A17BA21-6358-4F2C-AF00-35B15A6BBB5E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5618472"/>
              <a:ext cx="670003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8F79654A-D9CF-42F4-A972-846C293D4B69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5892170"/>
              <a:ext cx="6700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00261701-F8A4-4DD8-9E18-53C513D76933}"/>
                </a:ext>
              </a:extLst>
            </p:cNvPr>
            <p:cNvSpPr txBox="1"/>
            <p:nvPr/>
          </p:nvSpPr>
          <p:spPr>
            <a:xfrm>
              <a:off x="1348237" y="5400000"/>
              <a:ext cx="162352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Data</a:t>
              </a:r>
            </a:p>
            <a:p>
              <a:r>
                <a:rPr lang="en-GB" dirty="0"/>
                <a:t>Ground</a:t>
              </a:r>
            </a:p>
            <a:p>
              <a:r>
                <a:rPr lang="en-GB" dirty="0"/>
                <a:t>I²C Bus</a:t>
              </a:r>
            </a:p>
            <a:p>
              <a:r>
                <a:rPr lang="en-GB" dirty="0"/>
                <a:t>5V</a:t>
              </a:r>
            </a:p>
            <a:p>
              <a:r>
                <a:rPr lang="en-GB" dirty="0"/>
                <a:t>3,3V</a:t>
              </a:r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079BD74C-79E5-4DB2-9281-A20509A39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109" y="6165868"/>
              <a:ext cx="670003" cy="1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2DF7C600-966D-44B8-A51C-02419F8CF0D5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6443613"/>
              <a:ext cx="69543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577BBF64-AAAF-4845-8C2C-F078206AFA7F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6695539"/>
              <a:ext cx="69543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F241706-11E0-45D7-A627-16109CE6690E}"/>
              </a:ext>
            </a:extLst>
          </p:cNvPr>
          <p:cNvCxnSpPr>
            <a:cxnSpLocks/>
          </p:cNvCxnSpPr>
          <p:nvPr/>
        </p:nvCxnSpPr>
        <p:spPr>
          <a:xfrm>
            <a:off x="5317397" y="422710"/>
            <a:ext cx="0" cy="12669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0A76D70-BF65-4D20-8C96-119C9D42C43D}"/>
              </a:ext>
            </a:extLst>
          </p:cNvPr>
          <p:cNvCxnSpPr>
            <a:cxnSpLocks/>
          </p:cNvCxnSpPr>
          <p:nvPr/>
        </p:nvCxnSpPr>
        <p:spPr>
          <a:xfrm>
            <a:off x="5672651" y="74817"/>
            <a:ext cx="0" cy="15902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2C5EA01F-AA6C-4B4B-9DB1-510C5437291C}"/>
              </a:ext>
            </a:extLst>
          </p:cNvPr>
          <p:cNvCxnSpPr>
            <a:cxnSpLocks/>
          </p:cNvCxnSpPr>
          <p:nvPr/>
        </p:nvCxnSpPr>
        <p:spPr>
          <a:xfrm flipV="1">
            <a:off x="2340000" y="1583267"/>
            <a:ext cx="5740579" cy="2534795"/>
          </a:xfrm>
          <a:prstGeom prst="line">
            <a:avLst/>
          </a:prstGeom>
          <a:ln w="50800" cmpd="sng">
            <a:solidFill>
              <a:srgbClr val="FF5D5D"/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CCD07AE-5CD5-4BEE-81F8-41FA53F0EF91}"/>
              </a:ext>
            </a:extLst>
          </p:cNvPr>
          <p:cNvCxnSpPr>
            <a:cxnSpLocks/>
          </p:cNvCxnSpPr>
          <p:nvPr/>
        </p:nvCxnSpPr>
        <p:spPr>
          <a:xfrm flipH="1">
            <a:off x="5202035" y="1938475"/>
            <a:ext cx="4343964" cy="0"/>
          </a:xfrm>
          <a:prstGeom prst="line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025431A-5F8F-4DF2-AFA4-99DA585B5F3A}"/>
              </a:ext>
            </a:extLst>
          </p:cNvPr>
          <p:cNvSpPr/>
          <p:nvPr/>
        </p:nvSpPr>
        <p:spPr>
          <a:xfrm>
            <a:off x="3601346" y="2189460"/>
            <a:ext cx="1041837" cy="143630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07BDEEE-2E81-4274-B85E-40064470D4A5}"/>
              </a:ext>
            </a:extLst>
          </p:cNvPr>
          <p:cNvSpPr/>
          <p:nvPr/>
        </p:nvSpPr>
        <p:spPr>
          <a:xfrm>
            <a:off x="3479541" y="6238126"/>
            <a:ext cx="1041837" cy="143630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85ACB5C-A470-4F5B-BBE9-C5A0FBA8FBE3}"/>
              </a:ext>
            </a:extLst>
          </p:cNvPr>
          <p:cNvSpPr txBox="1"/>
          <p:nvPr/>
        </p:nvSpPr>
        <p:spPr>
          <a:xfrm>
            <a:off x="4861495" y="6178372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Couper </a:t>
            </a:r>
            <a:r>
              <a:rPr lang="en-GB" dirty="0" err="1"/>
              <a:t>jonctions</a:t>
            </a:r>
            <a:endParaRPr lang="en-GB" dirty="0"/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514EA93-5335-41E4-88D7-36E733B4B5E4}"/>
              </a:ext>
            </a:extLst>
          </p:cNvPr>
          <p:cNvGrpSpPr/>
          <p:nvPr/>
        </p:nvGrpSpPr>
        <p:grpSpPr>
          <a:xfrm rot="10800000">
            <a:off x="7034384" y="164112"/>
            <a:ext cx="1080000" cy="1260000"/>
            <a:chOff x="6480000" y="3767535"/>
            <a:chExt cx="1080000" cy="1260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BFC6AEE-0965-46CE-913A-29C36CD26E41}"/>
                </a:ext>
              </a:extLst>
            </p:cNvPr>
            <p:cNvSpPr/>
            <p:nvPr/>
          </p:nvSpPr>
          <p:spPr>
            <a:xfrm>
              <a:off x="6480000" y="4307535"/>
              <a:ext cx="1080000" cy="720000"/>
            </a:xfrm>
            <a:prstGeom prst="rect">
              <a:avLst/>
            </a:prstGeom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625" dirty="0"/>
                <a:t>I2C</a:t>
              </a:r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778D814-DD9F-4C7E-A04E-AA7E242A23BE}"/>
                </a:ext>
              </a:extLst>
            </p:cNvPr>
            <p:cNvCxnSpPr>
              <a:cxnSpLocks/>
            </p:cNvCxnSpPr>
            <p:nvPr/>
          </p:nvCxnSpPr>
          <p:spPr>
            <a:xfrm>
              <a:off x="6840000" y="3767535"/>
              <a:ext cx="0" cy="54000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84ECAE42-90F5-43A5-9182-F5AD0ABB920D}"/>
                </a:ext>
              </a:extLst>
            </p:cNvPr>
            <p:cNvCxnSpPr>
              <a:cxnSpLocks/>
            </p:cNvCxnSpPr>
            <p:nvPr/>
          </p:nvCxnSpPr>
          <p:spPr>
            <a:xfrm>
              <a:off x="7200000" y="3767535"/>
              <a:ext cx="0" cy="54000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B8A9CA9-6678-44A0-9A8D-48F07423B512}"/>
              </a:ext>
            </a:extLst>
          </p:cNvPr>
          <p:cNvGrpSpPr/>
          <p:nvPr/>
        </p:nvGrpSpPr>
        <p:grpSpPr>
          <a:xfrm rot="10800000">
            <a:off x="5908623" y="178941"/>
            <a:ext cx="1093560" cy="1323920"/>
            <a:chOff x="9634133" y="3780726"/>
            <a:chExt cx="1093560" cy="13239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1C47B31-05B1-49ED-82DC-0AE11DCD9A91}"/>
                </a:ext>
              </a:extLst>
            </p:cNvPr>
            <p:cNvSpPr/>
            <p:nvPr/>
          </p:nvSpPr>
          <p:spPr>
            <a:xfrm rot="5400000">
              <a:off x="9827693" y="4204646"/>
              <a:ext cx="720000" cy="1080000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625" dirty="0"/>
                <a:t>Bat T+V</a:t>
              </a:r>
            </a:p>
          </p:txBody>
        </p: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F10DD63-FAD4-4B65-A4C4-7AB10CDC9824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9634133" y="3780726"/>
              <a:ext cx="282682" cy="59433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5E05EB6D-9251-486B-8E68-CEF8C2CC400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0060502" y="3802328"/>
              <a:ext cx="244328" cy="549037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8E35644A-D220-4FE5-8316-B1ABA1916EF7}"/>
              </a:ext>
            </a:extLst>
          </p:cNvPr>
          <p:cNvSpPr/>
          <p:nvPr/>
        </p:nvSpPr>
        <p:spPr>
          <a:xfrm rot="10800000">
            <a:off x="7310162" y="764959"/>
            <a:ext cx="523996" cy="143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E3EDD4F-1CD3-4D89-8A54-041CC4D79615}"/>
              </a:ext>
            </a:extLst>
          </p:cNvPr>
          <p:cNvSpPr/>
          <p:nvPr/>
        </p:nvSpPr>
        <p:spPr>
          <a:xfrm rot="10800000">
            <a:off x="8379235" y="732650"/>
            <a:ext cx="523996" cy="143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457B3CF7-D252-4F0D-925D-69FE09CDD84A}"/>
              </a:ext>
            </a:extLst>
          </p:cNvPr>
          <p:cNvGrpSpPr/>
          <p:nvPr/>
        </p:nvGrpSpPr>
        <p:grpSpPr>
          <a:xfrm rot="10800000">
            <a:off x="4988130" y="1840734"/>
            <a:ext cx="1800000" cy="3472146"/>
            <a:chOff x="5207290" y="453923"/>
            <a:chExt cx="1800000" cy="3472146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DAE77AB9-6965-440C-AFCC-650EF2690FF3}"/>
                </a:ext>
              </a:extLst>
            </p:cNvPr>
            <p:cNvGrpSpPr/>
            <p:nvPr/>
          </p:nvGrpSpPr>
          <p:grpSpPr>
            <a:xfrm>
              <a:off x="5207290" y="453923"/>
              <a:ext cx="1800000" cy="3472146"/>
              <a:chOff x="5207290" y="453923"/>
              <a:chExt cx="1800000" cy="347214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17FB589-3404-415F-881D-F628C88628B3}"/>
                  </a:ext>
                </a:extLst>
              </p:cNvPr>
              <p:cNvSpPr/>
              <p:nvPr/>
            </p:nvSpPr>
            <p:spPr>
              <a:xfrm>
                <a:off x="5207290" y="453923"/>
                <a:ext cx="1800000" cy="720000"/>
              </a:xfrm>
              <a:prstGeom prst="rect">
                <a:avLst/>
              </a:prstGeom>
              <a:ln w="381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625" dirty="0"/>
                  <a:t>Sensor to Nano</a:t>
                </a:r>
              </a:p>
            </p:txBody>
          </p: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5D8BDB0D-396E-4A9E-9679-A7B8544ED0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78023" y="1173923"/>
                <a:ext cx="310606" cy="2752146"/>
              </a:xfrm>
              <a:prstGeom prst="line">
                <a:avLst/>
              </a:prstGeom>
              <a:ln w="3810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EDB7086C-115E-4AD5-8581-DE47947A1E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8098" y="1061846"/>
                <a:ext cx="0" cy="489866"/>
              </a:xfrm>
              <a:prstGeom prst="line">
                <a:avLst/>
              </a:prstGeom>
              <a:ln w="3810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42C856E9-0479-4D14-8B6E-BD4C1EE905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53590" y="1061846"/>
                <a:ext cx="0" cy="489866"/>
              </a:xfrm>
              <a:prstGeom prst="line">
                <a:avLst/>
              </a:prstGeom>
              <a:ln w="3810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5DA5B5FD-ADEC-41D7-BFB3-B9E4B4C4EF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2757" y="1061846"/>
                <a:ext cx="0" cy="489866"/>
              </a:xfrm>
              <a:prstGeom prst="line">
                <a:avLst/>
              </a:prstGeom>
              <a:ln w="3810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4DF400B-014A-4296-8301-ACFA93834AA7}"/>
                </a:ext>
              </a:extLst>
            </p:cNvPr>
            <p:cNvSpPr/>
            <p:nvPr/>
          </p:nvSpPr>
          <p:spPr>
            <a:xfrm>
              <a:off x="5900759" y="460999"/>
              <a:ext cx="523996" cy="143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C962FC41-915D-4EFD-8937-4A1654133619}"/>
              </a:ext>
            </a:extLst>
          </p:cNvPr>
          <p:cNvGrpSpPr/>
          <p:nvPr/>
        </p:nvGrpSpPr>
        <p:grpSpPr>
          <a:xfrm rot="10800000">
            <a:off x="6924749" y="2242374"/>
            <a:ext cx="2160000" cy="2977626"/>
            <a:chOff x="7746000" y="525760"/>
            <a:chExt cx="2160000" cy="29776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894AE2-3C78-425C-BAC3-7C46AC5422A4}"/>
                </a:ext>
              </a:extLst>
            </p:cNvPr>
            <p:cNvSpPr/>
            <p:nvPr/>
          </p:nvSpPr>
          <p:spPr>
            <a:xfrm>
              <a:off x="7746000" y="525760"/>
              <a:ext cx="2160000" cy="720000"/>
            </a:xfrm>
            <a:prstGeom prst="rect">
              <a:avLst/>
            </a:prstGeom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625" dirty="0"/>
                <a:t>Radio Data</a:t>
              </a:r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26E967D-D7F5-4018-987D-EBE791D721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26000" y="2332653"/>
              <a:ext cx="393000" cy="1170733"/>
            </a:xfrm>
            <a:prstGeom prst="line">
              <a:avLst/>
            </a:prstGeom>
            <a:ln w="38100">
              <a:solidFill>
                <a:srgbClr val="7030A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720A4DE1-C884-45FC-AD92-73A8C47141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1813" y="1173923"/>
              <a:ext cx="0" cy="489866"/>
            </a:xfrm>
            <a:prstGeom prst="line">
              <a:avLst/>
            </a:prstGeom>
            <a:ln w="38100">
              <a:solidFill>
                <a:srgbClr val="7030A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8BF78AB-FE7E-46B6-9B55-273A59E137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7305" y="1173923"/>
              <a:ext cx="0" cy="489866"/>
            </a:xfrm>
            <a:prstGeom prst="line">
              <a:avLst/>
            </a:prstGeom>
            <a:ln w="38100">
              <a:solidFill>
                <a:srgbClr val="7030A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ADE79F64-EE12-4323-8DD2-73FABD521F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6472" y="1173923"/>
              <a:ext cx="0" cy="489866"/>
            </a:xfrm>
            <a:prstGeom prst="line">
              <a:avLst/>
            </a:prstGeom>
            <a:ln w="38100">
              <a:solidFill>
                <a:srgbClr val="7030A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F832F248-D4C4-4F4C-B4A1-5FB41E04EE92}"/>
                </a:ext>
              </a:extLst>
            </p:cNvPr>
            <p:cNvCxnSpPr>
              <a:cxnSpLocks/>
            </p:cNvCxnSpPr>
            <p:nvPr/>
          </p:nvCxnSpPr>
          <p:spPr>
            <a:xfrm>
              <a:off x="9136832" y="1143278"/>
              <a:ext cx="77845" cy="1189375"/>
            </a:xfrm>
            <a:prstGeom prst="line">
              <a:avLst/>
            </a:prstGeom>
            <a:ln w="38100">
              <a:solidFill>
                <a:srgbClr val="7030A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AACB870-9FA3-44E7-80C6-69C0F5EB40E3}"/>
                </a:ext>
              </a:extLst>
            </p:cNvPr>
            <p:cNvSpPr/>
            <p:nvPr/>
          </p:nvSpPr>
          <p:spPr>
            <a:xfrm>
              <a:off x="8584474" y="536411"/>
              <a:ext cx="523996" cy="143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B51AB091-B006-4369-B3CA-B8F07B681BFE}"/>
              </a:ext>
            </a:extLst>
          </p:cNvPr>
          <p:cNvSpPr/>
          <p:nvPr/>
        </p:nvSpPr>
        <p:spPr>
          <a:xfrm rot="16200000">
            <a:off x="10031063" y="5259223"/>
            <a:ext cx="523996" cy="143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099996C-F05A-46B7-8FA2-09ABE8D861BC}"/>
              </a:ext>
            </a:extLst>
          </p:cNvPr>
          <p:cNvSpPr/>
          <p:nvPr/>
        </p:nvSpPr>
        <p:spPr>
          <a:xfrm rot="16200000">
            <a:off x="1729033" y="5190564"/>
            <a:ext cx="523996" cy="143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C2135AB-A4B3-4D04-95EA-86F625899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143583"/>
              </p:ext>
            </p:extLst>
          </p:nvPr>
        </p:nvGraphicFramePr>
        <p:xfrm>
          <a:off x="-3121619" y="-138055"/>
          <a:ext cx="2577659" cy="6477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5427">
                  <a:extLst>
                    <a:ext uri="{9D8B030D-6E8A-4147-A177-3AD203B41FA5}">
                      <a16:colId xmlns:a16="http://schemas.microsoft.com/office/drawing/2014/main" val="2886069703"/>
                    </a:ext>
                  </a:extLst>
                </a:gridCol>
                <a:gridCol w="2002232">
                  <a:extLst>
                    <a:ext uri="{9D8B030D-6E8A-4147-A177-3AD203B41FA5}">
                      <a16:colId xmlns:a16="http://schemas.microsoft.com/office/drawing/2014/main" val="1923889105"/>
                    </a:ext>
                  </a:extLst>
                </a:gridCol>
              </a:tblGrid>
              <a:tr h="407588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u="none" strike="noStrike">
                          <a:effectLst/>
                        </a:rPr>
                        <a:t>Sensor Nano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856879035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0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232102560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1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264649448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2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DIO0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388206216"/>
                  </a:ext>
                </a:extLst>
              </a:tr>
              <a:tr h="270772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3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Anemometre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482107091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4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Pluviometre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116477140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5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DHT22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634391106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6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2947003339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7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1037781097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8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1062653465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9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1500650357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10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CS radio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2742673325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11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MOSI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811969496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12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MISO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4091245042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13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SCK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514006710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l" fontAlgn="b"/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398816463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A0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754507352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A1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1500133517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A2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WindDir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903180743"/>
                  </a:ext>
                </a:extLst>
              </a:tr>
              <a:tr h="403246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A3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Ref 3,3V du low drop regulator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2593121018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A4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SDA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2085774392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A5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SCL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1357321137"/>
                  </a:ext>
                </a:extLst>
              </a:tr>
              <a:tr h="270772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A6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Battery temp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2372977089"/>
                  </a:ext>
                </a:extLst>
              </a:tr>
              <a:tr h="270772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A7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Battery Voltage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957506957"/>
                  </a:ext>
                </a:extLst>
              </a:tr>
            </a:tbl>
          </a:graphicData>
        </a:graphic>
      </p:graphicFrame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79657AA5-77FD-43F4-9E9C-6C1BA08C3788}"/>
              </a:ext>
            </a:extLst>
          </p:cNvPr>
          <p:cNvCxnSpPr>
            <a:cxnSpLocks/>
          </p:cNvCxnSpPr>
          <p:nvPr/>
        </p:nvCxnSpPr>
        <p:spPr>
          <a:xfrm>
            <a:off x="465997" y="525760"/>
            <a:ext cx="0" cy="52616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F3FE5057-8747-4704-99D2-E6AC5A61BEF9}"/>
              </a:ext>
            </a:extLst>
          </p:cNvPr>
          <p:cNvCxnSpPr>
            <a:cxnSpLocks/>
          </p:cNvCxnSpPr>
          <p:nvPr/>
        </p:nvCxnSpPr>
        <p:spPr>
          <a:xfrm>
            <a:off x="10941246" y="44487"/>
            <a:ext cx="0" cy="51875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469BF12-3D25-46B0-8A24-1138C1F9279A}"/>
              </a:ext>
            </a:extLst>
          </p:cNvPr>
          <p:cNvSpPr/>
          <p:nvPr/>
        </p:nvSpPr>
        <p:spPr>
          <a:xfrm>
            <a:off x="1865292" y="3231161"/>
            <a:ext cx="1080000" cy="36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LD33V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92D7413-1067-4F4B-84E4-9A02B00307CB}"/>
              </a:ext>
            </a:extLst>
          </p:cNvPr>
          <p:cNvCxnSpPr>
            <a:cxnSpLocks/>
          </p:cNvCxnSpPr>
          <p:nvPr/>
        </p:nvCxnSpPr>
        <p:spPr>
          <a:xfrm>
            <a:off x="872051" y="4491720"/>
            <a:ext cx="0" cy="757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7260E6B1-3498-41A3-AFA7-BFE12DCA21D2}"/>
              </a:ext>
            </a:extLst>
          </p:cNvPr>
          <p:cNvCxnSpPr>
            <a:cxnSpLocks/>
          </p:cNvCxnSpPr>
          <p:nvPr/>
        </p:nvCxnSpPr>
        <p:spPr>
          <a:xfrm>
            <a:off x="2805722" y="4500000"/>
            <a:ext cx="0" cy="115250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8A434B48-4312-4536-87B4-4042352B274B}"/>
              </a:ext>
            </a:extLst>
          </p:cNvPr>
          <p:cNvCxnSpPr>
            <a:cxnSpLocks/>
          </p:cNvCxnSpPr>
          <p:nvPr/>
        </p:nvCxnSpPr>
        <p:spPr>
          <a:xfrm>
            <a:off x="1865292" y="4500000"/>
            <a:ext cx="0" cy="757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28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ircuit&#10;&#10;Description générée automatiquement">
            <a:extLst>
              <a:ext uri="{FF2B5EF4-FFF2-40B4-BE49-F238E27FC236}">
                <a16:creationId xmlns:a16="http://schemas.microsoft.com/office/drawing/2014/main" id="{7CE1F69A-FB4C-4B16-859E-F5D4B4B5A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3" y="-1058729"/>
            <a:ext cx="9906000" cy="5893590"/>
          </a:xfrm>
          <a:prstGeom prst="rect">
            <a:avLst/>
          </a:prstGeom>
        </p:spPr>
      </p:pic>
      <p:graphicFrame>
        <p:nvGraphicFramePr>
          <p:cNvPr id="7" name="Tableau 15">
            <a:extLst>
              <a:ext uri="{FF2B5EF4-FFF2-40B4-BE49-F238E27FC236}">
                <a16:creationId xmlns:a16="http://schemas.microsoft.com/office/drawing/2014/main" id="{138870BE-30EC-4573-958D-BFBB69D90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419934"/>
              </p:ext>
            </p:extLst>
          </p:nvPr>
        </p:nvGraphicFramePr>
        <p:xfrm>
          <a:off x="-1562733" y="4081600"/>
          <a:ext cx="612000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350812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423654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64756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1202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03921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290921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25783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357310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967939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069652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90302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53655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94644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196112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620039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5573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773126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Vin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+5V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 err="1">
                          <a:solidFill>
                            <a:schemeClr val="tx1"/>
                          </a:solidFill>
                        </a:rPr>
                        <a:t>Aref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+3,3v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469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76832"/>
                  </a:ext>
                </a:extLst>
              </a:tr>
              <a:tr h="0">
                <a:tc rowSpan="3" gridSpan="2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USB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44382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434552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01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479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TX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RX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38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0658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1414</TotalTime>
  <Words>276</Words>
  <Application>Microsoft Office PowerPoint</Application>
  <PresentationFormat>Format A4 (210 x 297 mm)</PresentationFormat>
  <Paragraphs>216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Brice Roblot</dc:creator>
  <cp:lastModifiedBy>Brice Roblot</cp:lastModifiedBy>
  <cp:revision>44</cp:revision>
  <cp:lastPrinted>2020-03-19T18:32:59Z</cp:lastPrinted>
  <dcterms:created xsi:type="dcterms:W3CDTF">2020-03-19T17:54:46Z</dcterms:created>
  <dcterms:modified xsi:type="dcterms:W3CDTF">2020-03-27T09:02:40Z</dcterms:modified>
</cp:coreProperties>
</file>