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-41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3315529-6C45-4447-90F8-7DBB36E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059"/>
              </p:ext>
            </p:extLst>
          </p:nvPr>
        </p:nvGraphicFramePr>
        <p:xfrm>
          <a:off x="0" y="0"/>
          <a:ext cx="756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158232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1027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6804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7886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42358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602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6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9316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9903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75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044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430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19504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2025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3373874"/>
                    </a:ext>
                  </a:extLst>
                </a:gridCol>
                <a:gridCol w="347657">
                  <a:extLst>
                    <a:ext uri="{9D8B030D-6E8A-4147-A177-3AD203B41FA5}">
                      <a16:colId xmlns:a16="http://schemas.microsoft.com/office/drawing/2014/main" val="3854429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1170227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4664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12343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583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85438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K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L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M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O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Q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S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24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0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7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1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7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96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88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90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1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5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89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60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972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E02772-DF98-4D69-99E3-FFDC69EC2CB9}"/>
              </a:ext>
            </a:extLst>
          </p:cNvPr>
          <p:cNvSpPr/>
          <p:nvPr/>
        </p:nvSpPr>
        <p:spPr>
          <a:xfrm>
            <a:off x="180000" y="54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377DB948-6A07-4F5D-944F-F9328A8C7D45}"/>
              </a:ext>
            </a:extLst>
          </p:cNvPr>
          <p:cNvSpPr txBox="1"/>
          <p:nvPr/>
        </p:nvSpPr>
        <p:spPr>
          <a:xfrm>
            <a:off x="8582172" y="649326"/>
            <a:ext cx="2465242" cy="157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 err="1"/>
              <a:t>largeur</a:t>
            </a:r>
            <a:r>
              <a:rPr lang="en-GB" sz="1300" dirty="0"/>
              <a:t> : </a:t>
            </a:r>
          </a:p>
          <a:p>
            <a:r>
              <a:rPr lang="en-GB" sz="1300" dirty="0"/>
              <a:t>0,587 = 0,2”</a:t>
            </a:r>
          </a:p>
          <a:p>
            <a:r>
              <a:rPr lang="en-GB" sz="1300" dirty="0"/>
              <a:t>longueur : </a:t>
            </a:r>
          </a:p>
          <a:p>
            <a:r>
              <a:rPr lang="en-GB" sz="1300" dirty="0"/>
              <a:t>2 : 0,74 = 0,3”</a:t>
            </a:r>
          </a:p>
          <a:p>
            <a:r>
              <a:rPr lang="en-GB" sz="1300" dirty="0"/>
              <a:t>3 : 0,99 = 0,4”</a:t>
            </a:r>
          </a:p>
          <a:p>
            <a:r>
              <a:rPr lang="en-GB" sz="1300" dirty="0"/>
              <a:t>4 : 1,24 = 0,5”</a:t>
            </a:r>
          </a:p>
          <a:p>
            <a:r>
              <a:rPr lang="en-GB" sz="1300" dirty="0"/>
              <a:t>5 : 1,49 = 0,6”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156A2-7183-42DA-BF4B-1CA206656793}"/>
              </a:ext>
            </a:extLst>
          </p:cNvPr>
          <p:cNvSpPr/>
          <p:nvPr/>
        </p:nvSpPr>
        <p:spPr>
          <a:xfrm>
            <a:off x="180000" y="2340000"/>
            <a:ext cx="720000" cy="144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DHT22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9ECE-E902-45CA-8D9C-26126E57D04D}"/>
              </a:ext>
            </a:extLst>
          </p:cNvPr>
          <p:cNvSpPr/>
          <p:nvPr/>
        </p:nvSpPr>
        <p:spPr>
          <a:xfrm>
            <a:off x="3420000" y="54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353B6-93FA-4ADD-87C6-D60D897740B5}"/>
              </a:ext>
            </a:extLst>
          </p:cNvPr>
          <p:cNvSpPr/>
          <p:nvPr/>
        </p:nvSpPr>
        <p:spPr>
          <a:xfrm rot="5400000">
            <a:off x="5400000" y="360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3F130-CB85-43FA-98DD-20C50EA757CC}"/>
              </a:ext>
            </a:extLst>
          </p:cNvPr>
          <p:cNvSpPr/>
          <p:nvPr/>
        </p:nvSpPr>
        <p:spPr>
          <a:xfrm rot="5400000">
            <a:off x="5400000" y="-432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AE61-223F-4CA7-A651-94A883454DD6}"/>
              </a:ext>
            </a:extLst>
          </p:cNvPr>
          <p:cNvSpPr/>
          <p:nvPr/>
        </p:nvSpPr>
        <p:spPr>
          <a:xfrm rot="5400000">
            <a:off x="5400000" y="324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0032E-30B2-4551-B2CB-7AAC8C33BEAC}"/>
              </a:ext>
            </a:extLst>
          </p:cNvPr>
          <p:cNvSpPr/>
          <p:nvPr/>
        </p:nvSpPr>
        <p:spPr>
          <a:xfrm>
            <a:off x="1217946" y="4627814"/>
            <a:ext cx="252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 (et I²C)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C6FB-9458-4919-B0E7-FB8E5ECC2D44}"/>
              </a:ext>
            </a:extLst>
          </p:cNvPr>
          <p:cNvSpPr/>
          <p:nvPr/>
        </p:nvSpPr>
        <p:spPr>
          <a:xfrm>
            <a:off x="1440000" y="72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4F8-B6F4-4DF0-8DAC-6D27DAC4ECBD}"/>
              </a:ext>
            </a:extLst>
          </p:cNvPr>
          <p:cNvSpPr/>
          <p:nvPr/>
        </p:nvSpPr>
        <p:spPr>
          <a:xfrm>
            <a:off x="1440000" y="10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00A68-6C52-460D-9D60-CDBAFEA186BF}"/>
              </a:ext>
            </a:extLst>
          </p:cNvPr>
          <p:cNvSpPr/>
          <p:nvPr/>
        </p:nvSpPr>
        <p:spPr>
          <a:xfrm>
            <a:off x="1440000" y="144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7D770-3A94-4BA3-A806-A30B24E7A829}"/>
              </a:ext>
            </a:extLst>
          </p:cNvPr>
          <p:cNvSpPr/>
          <p:nvPr/>
        </p:nvSpPr>
        <p:spPr>
          <a:xfrm>
            <a:off x="1440000" y="28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D15B67F-3BB3-43BE-8C7C-C5F41C2FC9F0}"/>
              </a:ext>
            </a:extLst>
          </p:cNvPr>
          <p:cNvCxnSpPr>
            <a:cxnSpLocks/>
          </p:cNvCxnSpPr>
          <p:nvPr/>
        </p:nvCxnSpPr>
        <p:spPr>
          <a:xfrm>
            <a:off x="900000" y="162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F7937C-4131-4ECC-ADD9-C2C8A35D5074}"/>
              </a:ext>
            </a:extLst>
          </p:cNvPr>
          <p:cNvCxnSpPr>
            <a:cxnSpLocks/>
          </p:cNvCxnSpPr>
          <p:nvPr/>
        </p:nvCxnSpPr>
        <p:spPr>
          <a:xfrm>
            <a:off x="900000" y="126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FFDD680-EF8A-483B-9302-E03E646E1178}"/>
              </a:ext>
            </a:extLst>
          </p:cNvPr>
          <p:cNvCxnSpPr>
            <a:cxnSpLocks/>
          </p:cNvCxnSpPr>
          <p:nvPr/>
        </p:nvCxnSpPr>
        <p:spPr>
          <a:xfrm>
            <a:off x="877029" y="90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2F15B75-AB3C-417F-93E2-B149B5A11B84}"/>
              </a:ext>
            </a:extLst>
          </p:cNvPr>
          <p:cNvCxnSpPr>
            <a:cxnSpLocks/>
          </p:cNvCxnSpPr>
          <p:nvPr/>
        </p:nvCxnSpPr>
        <p:spPr>
          <a:xfrm>
            <a:off x="900000" y="304871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703173-6C95-48AC-98FA-F82B34C85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3029" y="1260000"/>
            <a:ext cx="1096971" cy="728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B8AB598-1983-469B-802E-71D77CF46580}"/>
              </a:ext>
            </a:extLst>
          </p:cNvPr>
          <p:cNvCxnSpPr>
            <a:cxnSpLocks/>
          </p:cNvCxnSpPr>
          <p:nvPr/>
        </p:nvCxnSpPr>
        <p:spPr>
          <a:xfrm>
            <a:off x="900000" y="1980000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8F628E-240C-4F53-A06D-EBCE296E2A2A}"/>
              </a:ext>
            </a:extLst>
          </p:cNvPr>
          <p:cNvCxnSpPr>
            <a:cxnSpLocks/>
          </p:cNvCxnSpPr>
          <p:nvPr/>
        </p:nvCxnSpPr>
        <p:spPr>
          <a:xfrm>
            <a:off x="900000" y="900000"/>
            <a:ext cx="1793380" cy="3727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1BE7999-359D-44BC-B5C7-EE1464B9840F}"/>
              </a:ext>
            </a:extLst>
          </p:cNvPr>
          <p:cNvCxnSpPr>
            <a:cxnSpLocks/>
          </p:cNvCxnSpPr>
          <p:nvPr/>
        </p:nvCxnSpPr>
        <p:spPr>
          <a:xfrm>
            <a:off x="1024706" y="1291786"/>
            <a:ext cx="1332204" cy="33272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54FB09-6C87-4996-AA31-362690C58862}"/>
              </a:ext>
            </a:extLst>
          </p:cNvPr>
          <p:cNvCxnSpPr>
            <a:cxnSpLocks/>
          </p:cNvCxnSpPr>
          <p:nvPr/>
        </p:nvCxnSpPr>
        <p:spPr>
          <a:xfrm>
            <a:off x="931396" y="1631442"/>
            <a:ext cx="1077504" cy="30090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170166E-C98D-4839-B30B-53C9BBD3E3B9}"/>
              </a:ext>
            </a:extLst>
          </p:cNvPr>
          <p:cNvCxnSpPr>
            <a:cxnSpLocks/>
          </p:cNvCxnSpPr>
          <p:nvPr/>
        </p:nvCxnSpPr>
        <p:spPr>
          <a:xfrm>
            <a:off x="931396" y="3068765"/>
            <a:ext cx="665756" cy="15068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FB8AA6-FE97-4F45-98D1-C2EBB89DD3A2}"/>
              </a:ext>
            </a:extLst>
          </p:cNvPr>
          <p:cNvSpPr/>
          <p:nvPr/>
        </p:nvSpPr>
        <p:spPr>
          <a:xfrm>
            <a:off x="4500000" y="2340000"/>
            <a:ext cx="2160000" cy="180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Logic level shifter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4A3756-69E3-4048-AF54-BCB82A230020}"/>
              </a:ext>
            </a:extLst>
          </p:cNvPr>
          <p:cNvCxnSpPr>
            <a:cxnSpLocks/>
          </p:cNvCxnSpPr>
          <p:nvPr/>
        </p:nvCxnSpPr>
        <p:spPr>
          <a:xfrm flipV="1">
            <a:off x="6354147" y="429501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24A045-F2DD-476F-9D2B-C9D24393D203}"/>
              </a:ext>
            </a:extLst>
          </p:cNvPr>
          <p:cNvCxnSpPr>
            <a:cxnSpLocks/>
          </p:cNvCxnSpPr>
          <p:nvPr/>
        </p:nvCxnSpPr>
        <p:spPr>
          <a:xfrm flipV="1">
            <a:off x="5909388" y="418547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C0A0FD0-2EDD-4824-B45C-354835CAE0F9}"/>
              </a:ext>
            </a:extLst>
          </p:cNvPr>
          <p:cNvCxnSpPr>
            <a:cxnSpLocks/>
          </p:cNvCxnSpPr>
          <p:nvPr/>
        </p:nvCxnSpPr>
        <p:spPr>
          <a:xfrm flipV="1">
            <a:off x="5511282" y="1356064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7AF0CED-8B00-4FDA-BC3A-B213BE93BF76}"/>
              </a:ext>
            </a:extLst>
          </p:cNvPr>
          <p:cNvCxnSpPr>
            <a:cxnSpLocks/>
          </p:cNvCxnSpPr>
          <p:nvPr/>
        </p:nvCxnSpPr>
        <p:spPr>
          <a:xfrm flipV="1">
            <a:off x="5197152" y="1367018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225CE1C-35A6-475D-869D-40A8FB4EC6AF}"/>
              </a:ext>
            </a:extLst>
          </p:cNvPr>
          <p:cNvGrpSpPr/>
          <p:nvPr/>
        </p:nvGrpSpPr>
        <p:grpSpPr>
          <a:xfrm>
            <a:off x="455109" y="5400000"/>
            <a:ext cx="2516654" cy="1477328"/>
            <a:chOff x="455109" y="5400000"/>
            <a:chExt cx="2516654" cy="147732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3F68AA9-1C51-4648-9BA8-08202DD6ACA1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C7FDE00-0390-488C-ADD4-FFD3A2B80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E88407-4F27-423D-AE13-826F3631245C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4A54BD9-3793-4A9B-BC4C-88C56762B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A361F94-E6EE-4E8A-B7F2-44C9FE06D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F378252-53C3-44A0-AED4-625C7083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8D7CA0-1255-4034-9DC8-994D1F7AC301}"/>
              </a:ext>
            </a:extLst>
          </p:cNvPr>
          <p:cNvCxnSpPr>
            <a:cxnSpLocks/>
          </p:cNvCxnSpPr>
          <p:nvPr/>
        </p:nvCxnSpPr>
        <p:spPr>
          <a:xfrm flipH="1" flipV="1">
            <a:off x="4117152" y="1620000"/>
            <a:ext cx="1041626" cy="2538000"/>
          </a:xfrm>
          <a:prstGeom prst="line">
            <a:avLst/>
          </a:prstGeom>
          <a:ln w="38100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A47DF9C-C939-4090-BF81-9A22F181F163}"/>
              </a:ext>
            </a:extLst>
          </p:cNvPr>
          <p:cNvCxnSpPr>
            <a:cxnSpLocks/>
          </p:cNvCxnSpPr>
          <p:nvPr/>
        </p:nvCxnSpPr>
        <p:spPr>
          <a:xfrm flipV="1">
            <a:off x="6385543" y="3748555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D9F979-46C8-47BE-8497-AE556A78475B}"/>
              </a:ext>
            </a:extLst>
          </p:cNvPr>
          <p:cNvCxnSpPr>
            <a:cxnSpLocks/>
          </p:cNvCxnSpPr>
          <p:nvPr/>
        </p:nvCxnSpPr>
        <p:spPr>
          <a:xfrm flipV="1">
            <a:off x="5940784" y="3737601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7E0AEEE-5861-4BF0-9CED-FC43F8DCDB90}"/>
              </a:ext>
            </a:extLst>
          </p:cNvPr>
          <p:cNvCxnSpPr>
            <a:cxnSpLocks/>
          </p:cNvCxnSpPr>
          <p:nvPr/>
        </p:nvCxnSpPr>
        <p:spPr>
          <a:xfrm flipV="1">
            <a:off x="5580000" y="3780000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BA40264-59BB-4072-B5E0-74E5687C813C}"/>
              </a:ext>
            </a:extLst>
          </p:cNvPr>
          <p:cNvCxnSpPr>
            <a:cxnSpLocks/>
          </p:cNvCxnSpPr>
          <p:nvPr/>
        </p:nvCxnSpPr>
        <p:spPr>
          <a:xfrm flipV="1">
            <a:off x="3420000" y="2530955"/>
            <a:ext cx="2934147" cy="20446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C51182-F894-4B32-AAC6-CE7519965CEC}"/>
              </a:ext>
            </a:extLst>
          </p:cNvPr>
          <p:cNvCxnSpPr>
            <a:cxnSpLocks/>
          </p:cNvCxnSpPr>
          <p:nvPr/>
        </p:nvCxnSpPr>
        <p:spPr>
          <a:xfrm flipV="1">
            <a:off x="2924636" y="2520000"/>
            <a:ext cx="2984752" cy="209904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4EDD794-CB46-456D-995B-380AD8AF3DF4}"/>
              </a:ext>
            </a:extLst>
          </p:cNvPr>
          <p:cNvCxnSpPr>
            <a:cxnSpLocks/>
          </p:cNvCxnSpPr>
          <p:nvPr/>
        </p:nvCxnSpPr>
        <p:spPr>
          <a:xfrm>
            <a:off x="4117152" y="1246359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133DB0F-20EA-485A-B031-BD9C2DEEB00A}"/>
              </a:ext>
            </a:extLst>
          </p:cNvPr>
          <p:cNvCxnSpPr>
            <a:cxnSpLocks/>
          </p:cNvCxnSpPr>
          <p:nvPr/>
        </p:nvCxnSpPr>
        <p:spPr>
          <a:xfrm flipH="1" flipV="1">
            <a:off x="2998778" y="1536611"/>
            <a:ext cx="31755" cy="18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29D1D07-2766-4611-ACEC-29740B0CFCBD}"/>
              </a:ext>
            </a:extLst>
          </p:cNvPr>
          <p:cNvCxnSpPr>
            <a:cxnSpLocks/>
          </p:cNvCxnSpPr>
          <p:nvPr/>
        </p:nvCxnSpPr>
        <p:spPr>
          <a:xfrm flipH="1">
            <a:off x="834004" y="3408709"/>
            <a:ext cx="2196529" cy="20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67717-E603-4BEF-909E-344A7254C131}"/>
              </a:ext>
            </a:extLst>
          </p:cNvPr>
          <p:cNvSpPr/>
          <p:nvPr/>
        </p:nvSpPr>
        <p:spPr>
          <a:xfrm>
            <a:off x="1597152" y="4575628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1987B-3005-49AD-9D12-CDAC930562FB}"/>
              </a:ext>
            </a:extLst>
          </p:cNvPr>
          <p:cNvSpPr/>
          <p:nvPr/>
        </p:nvSpPr>
        <p:spPr>
          <a:xfrm>
            <a:off x="5167597" y="414000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D7C010-F224-49A4-A535-A74CAE86D219}"/>
              </a:ext>
            </a:extLst>
          </p:cNvPr>
          <p:cNvSpPr/>
          <p:nvPr/>
        </p:nvSpPr>
        <p:spPr>
          <a:xfrm>
            <a:off x="5190711" y="88647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A3966-EB97-4865-A640-75147B1DD6D4}"/>
              </a:ext>
            </a:extLst>
          </p:cNvPr>
          <p:cNvSpPr/>
          <p:nvPr/>
        </p:nvSpPr>
        <p:spPr>
          <a:xfrm>
            <a:off x="5190711" y="12403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6F1E5D-21FE-4533-BF87-FFF8020512C4}"/>
              </a:ext>
            </a:extLst>
          </p:cNvPr>
          <p:cNvSpPr/>
          <p:nvPr/>
        </p:nvSpPr>
        <p:spPr>
          <a:xfrm rot="16200000">
            <a:off x="2990300" y="1075481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8C4C88-15AE-47BC-ADE1-B2E1B9E4D356}"/>
              </a:ext>
            </a:extLst>
          </p:cNvPr>
          <p:cNvSpPr/>
          <p:nvPr/>
        </p:nvSpPr>
        <p:spPr>
          <a:xfrm rot="16200000">
            <a:off x="-299966" y="2955959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74D7F-659A-4EF2-8E6B-7C4AAD44DF5A}"/>
              </a:ext>
            </a:extLst>
          </p:cNvPr>
          <p:cNvSpPr/>
          <p:nvPr/>
        </p:nvSpPr>
        <p:spPr>
          <a:xfrm rot="16200000">
            <a:off x="-280274" y="1365494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1EAE33F-CF65-42CC-9F83-0D8FA347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341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894AE2-3C78-425C-BAC3-7C46AC5422A4}"/>
              </a:ext>
            </a:extLst>
          </p:cNvPr>
          <p:cNvSpPr/>
          <p:nvPr/>
        </p:nvSpPr>
        <p:spPr>
          <a:xfrm>
            <a:off x="7746000" y="525760"/>
            <a:ext cx="216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47105-7B9F-425D-86E1-406A5A0BBBF3}"/>
              </a:ext>
            </a:extLst>
          </p:cNvPr>
          <p:cNvSpPr/>
          <p:nvPr/>
        </p:nvSpPr>
        <p:spPr>
          <a:xfrm>
            <a:off x="580756" y="4160442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Alim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38E94-CB61-4712-992D-882F8187F944}"/>
              </a:ext>
            </a:extLst>
          </p:cNvPr>
          <p:cNvSpPr/>
          <p:nvPr/>
        </p:nvSpPr>
        <p:spPr>
          <a:xfrm>
            <a:off x="10221246" y="4779950"/>
            <a:ext cx="720000" cy="108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4467-C15A-4C04-8BD2-9AA27910AEA1}"/>
              </a:ext>
            </a:extLst>
          </p:cNvPr>
          <p:cNvSpPr/>
          <p:nvPr/>
        </p:nvSpPr>
        <p:spPr>
          <a:xfrm>
            <a:off x="1980000" y="450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</a:t>
            </a:r>
            <a:r>
              <a:rPr lang="fr-FR" sz="1625" dirty="0" err="1"/>
              <a:t>Sensor</a:t>
            </a:r>
            <a:endParaRPr lang="fr-FR" sz="1625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28AE51A-7449-4BB0-8C54-C9823636C2BC}"/>
              </a:ext>
            </a:extLst>
          </p:cNvPr>
          <p:cNvCxnSpPr>
            <a:cxnSpLocks/>
          </p:cNvCxnSpPr>
          <p:nvPr/>
        </p:nvCxnSpPr>
        <p:spPr>
          <a:xfrm>
            <a:off x="963935" y="4779950"/>
            <a:ext cx="2922" cy="911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5ECFE02-856A-42A1-B91B-478AA7CC081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49350" y="4880442"/>
            <a:ext cx="0" cy="351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4FE4-3AE6-42C2-A2CD-5E17487F86EF}"/>
              </a:ext>
            </a:extLst>
          </p:cNvPr>
          <p:cNvSpPr/>
          <p:nvPr/>
        </p:nvSpPr>
        <p:spPr>
          <a:xfrm>
            <a:off x="1080000" y="3249000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FB589-3404-415F-881D-F628C88628B3}"/>
              </a:ext>
            </a:extLst>
          </p:cNvPr>
          <p:cNvSpPr/>
          <p:nvPr/>
        </p:nvSpPr>
        <p:spPr>
          <a:xfrm>
            <a:off x="5207290" y="453923"/>
            <a:ext cx="180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3B8D38-07F1-4585-A896-1689CD262873}"/>
              </a:ext>
            </a:extLst>
          </p:cNvPr>
          <p:cNvCxnSpPr>
            <a:cxnSpLocks/>
          </p:cNvCxnSpPr>
          <p:nvPr/>
        </p:nvCxnSpPr>
        <p:spPr>
          <a:xfrm>
            <a:off x="1620000" y="3744404"/>
            <a:ext cx="720000" cy="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6C250BC-FAC3-4C1C-BEA9-26CED988B87D}"/>
              </a:ext>
            </a:extLst>
          </p:cNvPr>
          <p:cNvCxnSpPr>
            <a:cxnSpLocks/>
          </p:cNvCxnSpPr>
          <p:nvPr/>
        </p:nvCxnSpPr>
        <p:spPr>
          <a:xfrm>
            <a:off x="1892940" y="3600624"/>
            <a:ext cx="0" cy="18950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35F0595-B1D7-4084-B3DD-C55C068C7230}"/>
              </a:ext>
            </a:extLst>
          </p:cNvPr>
          <p:cNvGrpSpPr/>
          <p:nvPr/>
        </p:nvGrpSpPr>
        <p:grpSpPr>
          <a:xfrm>
            <a:off x="268496" y="5959900"/>
            <a:ext cx="2516654" cy="1477328"/>
            <a:chOff x="455109" y="5400000"/>
            <a:chExt cx="2516654" cy="147732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17BA21-6358-4F2C-AF00-35B15A6BBB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F79654A-D9CF-42F4-A972-846C293D4B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0261701-F8A4-4DD8-9E18-53C513D76933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79BD74C-79E5-4DB2-9281-A20509A3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DF7C600-966D-44B8-A51C-02419F8CF0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77BBF64-AAAF-4845-8C2C-F078206AFA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15F526B-C0C7-4205-AC58-9C41149B627D}"/>
              </a:ext>
            </a:extLst>
          </p:cNvPr>
          <p:cNvGrpSpPr/>
          <p:nvPr/>
        </p:nvGrpSpPr>
        <p:grpSpPr>
          <a:xfrm>
            <a:off x="4500000" y="4018441"/>
            <a:ext cx="2202757" cy="1280590"/>
            <a:chOff x="6617243" y="4018441"/>
            <a:chExt cx="2202757" cy="128059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514EA93-5335-41E4-88D7-36E733B4B5E4}"/>
                </a:ext>
              </a:extLst>
            </p:cNvPr>
            <p:cNvGrpSpPr/>
            <p:nvPr/>
          </p:nvGrpSpPr>
          <p:grpSpPr>
            <a:xfrm>
              <a:off x="7740000" y="4018441"/>
              <a:ext cx="1080000" cy="1260000"/>
              <a:chOff x="6480000" y="3767535"/>
              <a:chExt cx="1080000" cy="126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FC6AEE-0965-46CE-913A-29C36CD26E41}"/>
                  </a:ext>
                </a:extLst>
              </p:cNvPr>
              <p:cNvSpPr/>
              <p:nvPr/>
            </p:nvSpPr>
            <p:spPr>
              <a:xfrm>
                <a:off x="6480000" y="4307535"/>
                <a:ext cx="1080000" cy="720000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25" dirty="0"/>
                  <a:t>I2C</a:t>
                </a: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778D814-DD9F-4C7E-A04E-AA7E242A2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000" y="3767535"/>
                <a:ext cx="0" cy="54000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4ECAE42-90F5-43A5-9182-F5AD0ABB9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000" y="3767535"/>
                <a:ext cx="0" cy="54000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B8A9CA9-6678-44A0-9A8D-48F07423B512}"/>
                </a:ext>
              </a:extLst>
            </p:cNvPr>
            <p:cNvGrpSpPr/>
            <p:nvPr/>
          </p:nvGrpSpPr>
          <p:grpSpPr>
            <a:xfrm>
              <a:off x="6617243" y="4061280"/>
              <a:ext cx="1106031" cy="1237751"/>
              <a:chOff x="7399175" y="3902314"/>
              <a:chExt cx="1106031" cy="123775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C47B31-05B1-49ED-82DC-0AE11DCD9A91}"/>
                  </a:ext>
                </a:extLst>
              </p:cNvPr>
              <p:cNvSpPr/>
              <p:nvPr/>
            </p:nvSpPr>
            <p:spPr>
              <a:xfrm rot="5400000">
                <a:off x="7579175" y="4240065"/>
                <a:ext cx="720000" cy="1080000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25" dirty="0"/>
                  <a:t>Bat T+V</a:t>
                </a:r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FF10DD63-FAD4-4B65-A4C4-7AB10CDC9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0670" y="3959096"/>
                <a:ext cx="382654" cy="53762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5E05EB6D-9251-486B-8E68-CEF8C2CC4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86081" y="3902314"/>
                <a:ext cx="319125" cy="58443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6" name="Tableau 15">
            <a:extLst>
              <a:ext uri="{FF2B5EF4-FFF2-40B4-BE49-F238E27FC236}">
                <a16:creationId xmlns:a16="http://schemas.microsoft.com/office/drawing/2014/main" id="{A94801F8-E2F0-410B-9B48-5F428C297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612"/>
              </p:ext>
            </p:extLst>
          </p:nvPr>
        </p:nvGraphicFramePr>
        <p:xfrm>
          <a:off x="3204000" y="1440000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36000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241706-11E0-45D7-A627-16109CE6690E}"/>
              </a:ext>
            </a:extLst>
          </p:cNvPr>
          <p:cNvCxnSpPr>
            <a:cxnSpLocks/>
          </p:cNvCxnSpPr>
          <p:nvPr/>
        </p:nvCxnSpPr>
        <p:spPr>
          <a:xfrm>
            <a:off x="3771017" y="3933285"/>
            <a:ext cx="0" cy="15624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0A76D70-BF65-4D20-8C96-119C9D42C43D}"/>
              </a:ext>
            </a:extLst>
          </p:cNvPr>
          <p:cNvCxnSpPr>
            <a:cxnSpLocks/>
          </p:cNvCxnSpPr>
          <p:nvPr/>
        </p:nvCxnSpPr>
        <p:spPr>
          <a:xfrm>
            <a:off x="4160189" y="4014247"/>
            <a:ext cx="0" cy="1205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5EA01F-AA6C-4B4B-9DB1-510C5437291C}"/>
              </a:ext>
            </a:extLst>
          </p:cNvPr>
          <p:cNvCxnSpPr>
            <a:cxnSpLocks/>
          </p:cNvCxnSpPr>
          <p:nvPr/>
        </p:nvCxnSpPr>
        <p:spPr>
          <a:xfrm>
            <a:off x="2340000" y="4118062"/>
            <a:ext cx="4362757" cy="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26E967D-D7F5-4018-987D-EBE791D721A4}"/>
              </a:ext>
            </a:extLst>
          </p:cNvPr>
          <p:cNvCxnSpPr>
            <a:cxnSpLocks/>
          </p:cNvCxnSpPr>
          <p:nvPr/>
        </p:nvCxnSpPr>
        <p:spPr>
          <a:xfrm flipH="1">
            <a:off x="8826000" y="2332653"/>
            <a:ext cx="393000" cy="1170733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CD07AE-5CD5-4BEE-81F8-41FA53F0EF91}"/>
              </a:ext>
            </a:extLst>
          </p:cNvPr>
          <p:cNvCxnSpPr>
            <a:cxnSpLocks/>
          </p:cNvCxnSpPr>
          <p:nvPr/>
        </p:nvCxnSpPr>
        <p:spPr>
          <a:xfrm flipH="1">
            <a:off x="5202035" y="1938475"/>
            <a:ext cx="4343964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D8BDB0D-396E-4A9E-9679-A7B8544ED026}"/>
              </a:ext>
            </a:extLst>
          </p:cNvPr>
          <p:cNvCxnSpPr>
            <a:cxnSpLocks/>
          </p:cNvCxnSpPr>
          <p:nvPr/>
        </p:nvCxnSpPr>
        <p:spPr>
          <a:xfrm flipH="1" flipV="1">
            <a:off x="6678023" y="1173923"/>
            <a:ext cx="310606" cy="275214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5431A-5F8F-4DF2-AFA4-99DA585B5F3A}"/>
              </a:ext>
            </a:extLst>
          </p:cNvPr>
          <p:cNvSpPr/>
          <p:nvPr/>
        </p:nvSpPr>
        <p:spPr>
          <a:xfrm>
            <a:off x="4703966" y="4255395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7BDEEE-2E81-4274-B85E-40064470D4A5}"/>
              </a:ext>
            </a:extLst>
          </p:cNvPr>
          <p:cNvSpPr/>
          <p:nvPr/>
        </p:nvSpPr>
        <p:spPr>
          <a:xfrm>
            <a:off x="3479541" y="6238126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5ACB5C-A470-4F5B-BBE9-C5A0FBA8FBE3}"/>
              </a:ext>
            </a:extLst>
          </p:cNvPr>
          <p:cNvSpPr txBox="1"/>
          <p:nvPr/>
        </p:nvSpPr>
        <p:spPr>
          <a:xfrm>
            <a:off x="4861495" y="617837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Couper </a:t>
            </a:r>
            <a:r>
              <a:rPr lang="en-GB" dirty="0" err="1"/>
              <a:t>jonctions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B488D-F72B-4AAB-9063-9449FFD9C5D9}"/>
              </a:ext>
            </a:extLst>
          </p:cNvPr>
          <p:cNvSpPr/>
          <p:nvPr/>
        </p:nvSpPr>
        <p:spPr>
          <a:xfrm>
            <a:off x="6467711" y="1443488"/>
            <a:ext cx="696290" cy="11304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DB7086C-115E-4AD5-8581-DE47947A1E4B}"/>
              </a:ext>
            </a:extLst>
          </p:cNvPr>
          <p:cNvCxnSpPr>
            <a:cxnSpLocks/>
          </p:cNvCxnSpPr>
          <p:nvPr/>
        </p:nvCxnSpPr>
        <p:spPr>
          <a:xfrm flipV="1">
            <a:off x="5538098" y="1061846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C856E9-0479-4D14-8B6E-BD4C1EE905EA}"/>
              </a:ext>
            </a:extLst>
          </p:cNvPr>
          <p:cNvCxnSpPr>
            <a:cxnSpLocks/>
          </p:cNvCxnSpPr>
          <p:nvPr/>
        </p:nvCxnSpPr>
        <p:spPr>
          <a:xfrm flipV="1">
            <a:off x="5953590" y="1061846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DA5B5FD-ADEC-41D7-BFB3-B9E4B4C4EF19}"/>
              </a:ext>
            </a:extLst>
          </p:cNvPr>
          <p:cNvCxnSpPr>
            <a:cxnSpLocks/>
          </p:cNvCxnSpPr>
          <p:nvPr/>
        </p:nvCxnSpPr>
        <p:spPr>
          <a:xfrm flipV="1">
            <a:off x="6342757" y="1061846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20A4DE1-C884-45FC-AD92-73A8C4714183}"/>
              </a:ext>
            </a:extLst>
          </p:cNvPr>
          <p:cNvCxnSpPr>
            <a:cxnSpLocks/>
          </p:cNvCxnSpPr>
          <p:nvPr/>
        </p:nvCxnSpPr>
        <p:spPr>
          <a:xfrm flipV="1">
            <a:off x="8041813" y="1173923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8BF78AB-FE7E-46B6-9B55-273A59E137F9}"/>
              </a:ext>
            </a:extLst>
          </p:cNvPr>
          <p:cNvCxnSpPr>
            <a:cxnSpLocks/>
          </p:cNvCxnSpPr>
          <p:nvPr/>
        </p:nvCxnSpPr>
        <p:spPr>
          <a:xfrm flipV="1">
            <a:off x="8457305" y="1173923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E79F64-EE12-4323-8DD2-73FABD521FEF}"/>
              </a:ext>
            </a:extLst>
          </p:cNvPr>
          <p:cNvCxnSpPr>
            <a:cxnSpLocks/>
          </p:cNvCxnSpPr>
          <p:nvPr/>
        </p:nvCxnSpPr>
        <p:spPr>
          <a:xfrm flipV="1">
            <a:off x="8846472" y="1173923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832F248-D4C4-4F4C-B4A1-5FB41E04EE92}"/>
              </a:ext>
            </a:extLst>
          </p:cNvPr>
          <p:cNvCxnSpPr>
            <a:cxnSpLocks/>
          </p:cNvCxnSpPr>
          <p:nvPr/>
        </p:nvCxnSpPr>
        <p:spPr>
          <a:xfrm>
            <a:off x="9136832" y="1143278"/>
            <a:ext cx="77845" cy="1189375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2574FE4-BD72-4647-8A90-3C5AF2FB211F}"/>
              </a:ext>
            </a:extLst>
          </p:cNvPr>
          <p:cNvSpPr/>
          <p:nvPr/>
        </p:nvSpPr>
        <p:spPr>
          <a:xfrm>
            <a:off x="755441" y="4073839"/>
            <a:ext cx="900545" cy="178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E35644A-D220-4FE5-8316-B1ABA1916EF7}"/>
              </a:ext>
            </a:extLst>
          </p:cNvPr>
          <p:cNvSpPr/>
          <p:nvPr/>
        </p:nvSpPr>
        <p:spPr>
          <a:xfrm>
            <a:off x="5902983" y="45339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3EDD4F-1CD3-4D89-8A54-041CC4D79615}"/>
              </a:ext>
            </a:extLst>
          </p:cNvPr>
          <p:cNvSpPr/>
          <p:nvPr/>
        </p:nvSpPr>
        <p:spPr>
          <a:xfrm>
            <a:off x="4833910" y="456627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DF400B-014A-4296-8301-ACFA93834AA7}"/>
              </a:ext>
            </a:extLst>
          </p:cNvPr>
          <p:cNvSpPr/>
          <p:nvPr/>
        </p:nvSpPr>
        <p:spPr>
          <a:xfrm>
            <a:off x="5900759" y="460999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CB870-9FA3-44E7-80C6-69C0F5EB40E3}"/>
              </a:ext>
            </a:extLst>
          </p:cNvPr>
          <p:cNvSpPr/>
          <p:nvPr/>
        </p:nvSpPr>
        <p:spPr>
          <a:xfrm>
            <a:off x="8584474" y="536411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AB091-B006-4369-B3CA-B8F07B681BFE}"/>
              </a:ext>
            </a:extLst>
          </p:cNvPr>
          <p:cNvSpPr/>
          <p:nvPr/>
        </p:nvSpPr>
        <p:spPr>
          <a:xfrm rot="16200000">
            <a:off x="10031063" y="525922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9996C-F05A-46B7-8FA2-09ABE8D861BC}"/>
              </a:ext>
            </a:extLst>
          </p:cNvPr>
          <p:cNvSpPr/>
          <p:nvPr/>
        </p:nvSpPr>
        <p:spPr>
          <a:xfrm rot="16200000">
            <a:off x="1729033" y="51905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E38B9-6E8F-4ECC-8F50-342EE3B90930}"/>
              </a:ext>
            </a:extLst>
          </p:cNvPr>
          <p:cNvSpPr/>
          <p:nvPr/>
        </p:nvSpPr>
        <p:spPr>
          <a:xfrm>
            <a:off x="2020756" y="-19424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Radio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EAD3A2E-A48D-417E-AB14-8FFD49171B86}"/>
              </a:ext>
            </a:extLst>
          </p:cNvPr>
          <p:cNvCxnSpPr>
            <a:cxnSpLocks/>
          </p:cNvCxnSpPr>
          <p:nvPr/>
        </p:nvCxnSpPr>
        <p:spPr>
          <a:xfrm>
            <a:off x="2279216" y="2332653"/>
            <a:ext cx="0" cy="1055633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9311F25-077A-4D56-890F-E50534D88FF0}"/>
              </a:ext>
            </a:extLst>
          </p:cNvPr>
          <p:cNvSpPr/>
          <p:nvPr/>
        </p:nvSpPr>
        <p:spPr>
          <a:xfrm rot="16200000">
            <a:off x="1778550" y="350895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80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198</Words>
  <Application>Microsoft Office PowerPoint</Application>
  <PresentationFormat>Format A4 (210 x 297 mm)</PresentationFormat>
  <Paragraphs>148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Roblot</dc:creator>
  <cp:lastModifiedBy>Brice Roblot</cp:lastModifiedBy>
  <cp:revision>40</cp:revision>
  <cp:lastPrinted>2020-03-19T18:32:59Z</cp:lastPrinted>
  <dcterms:created xsi:type="dcterms:W3CDTF">2020-03-19T17:54:46Z</dcterms:created>
  <dcterms:modified xsi:type="dcterms:W3CDTF">2020-03-23T23:44:46Z</dcterms:modified>
</cp:coreProperties>
</file>