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9906000" cy="6858000" type="A4"/>
  <p:notesSz cx="6889750" cy="100187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D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53" autoAdjust="0"/>
    <p:restoredTop sz="94660"/>
  </p:normalViewPr>
  <p:slideViewPr>
    <p:cSldViewPr snapToGrid="0">
      <p:cViewPr varScale="1">
        <p:scale>
          <a:sx n="82" d="100"/>
          <a:sy n="82" d="100"/>
        </p:scale>
        <p:origin x="158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4A536-D849-4442-BF18-C4A97ACA9C75}" type="datetimeFigureOut">
              <a:rPr lang="en-GB" smtClean="0"/>
              <a:t>23/03/2020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5436-C43C-40D9-B85D-5DBA9F36B07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658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4A536-D849-4442-BF18-C4A97ACA9C75}" type="datetimeFigureOut">
              <a:rPr lang="en-GB" smtClean="0"/>
              <a:t>23/03/2020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5436-C43C-40D9-B85D-5DBA9F36B07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4086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4A536-D849-4442-BF18-C4A97ACA9C75}" type="datetimeFigureOut">
              <a:rPr lang="en-GB" smtClean="0"/>
              <a:t>23/03/2020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5436-C43C-40D9-B85D-5DBA9F36B07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9708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4A536-D849-4442-BF18-C4A97ACA9C75}" type="datetimeFigureOut">
              <a:rPr lang="en-GB" smtClean="0"/>
              <a:t>23/03/2020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5436-C43C-40D9-B85D-5DBA9F36B07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4603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4A536-D849-4442-BF18-C4A97ACA9C75}" type="datetimeFigureOut">
              <a:rPr lang="en-GB" smtClean="0"/>
              <a:t>23/03/2020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5436-C43C-40D9-B85D-5DBA9F36B07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5064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4A536-D849-4442-BF18-C4A97ACA9C75}" type="datetimeFigureOut">
              <a:rPr lang="en-GB" smtClean="0"/>
              <a:t>23/03/2020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5436-C43C-40D9-B85D-5DBA9F36B07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756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4A536-D849-4442-BF18-C4A97ACA9C75}" type="datetimeFigureOut">
              <a:rPr lang="en-GB" smtClean="0"/>
              <a:t>23/03/2020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5436-C43C-40D9-B85D-5DBA9F36B07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3080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4A536-D849-4442-BF18-C4A97ACA9C75}" type="datetimeFigureOut">
              <a:rPr lang="en-GB" smtClean="0"/>
              <a:t>23/03/2020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5436-C43C-40D9-B85D-5DBA9F36B07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3716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4A536-D849-4442-BF18-C4A97ACA9C75}" type="datetimeFigureOut">
              <a:rPr lang="en-GB" smtClean="0"/>
              <a:t>23/03/2020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5436-C43C-40D9-B85D-5DBA9F36B07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5342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4A536-D849-4442-BF18-C4A97ACA9C75}" type="datetimeFigureOut">
              <a:rPr lang="en-GB" smtClean="0"/>
              <a:t>23/03/2020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5436-C43C-40D9-B85D-5DBA9F36B07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705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4A536-D849-4442-BF18-C4A97ACA9C75}" type="datetimeFigureOut">
              <a:rPr lang="en-GB" smtClean="0"/>
              <a:t>23/03/2020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5436-C43C-40D9-B85D-5DBA9F36B07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8193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4A536-D849-4442-BF18-C4A97ACA9C75}" type="datetimeFigureOut">
              <a:rPr lang="en-GB" smtClean="0"/>
              <a:t>23/03/2020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85436-C43C-40D9-B85D-5DBA9F36B07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7491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B3315529-6C45-4447-90F8-7DBB36E4E8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553059"/>
              </p:ext>
            </p:extLst>
          </p:nvPr>
        </p:nvGraphicFramePr>
        <p:xfrm>
          <a:off x="0" y="0"/>
          <a:ext cx="7560000" cy="54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41582322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1210275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80680488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4178861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3423581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760246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9706976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189316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399039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84275859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9904483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1594306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2195049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152025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73373874"/>
                    </a:ext>
                  </a:extLst>
                </a:gridCol>
                <a:gridCol w="347657">
                  <a:extLst>
                    <a:ext uri="{9D8B030D-6E8A-4147-A177-3AD203B41FA5}">
                      <a16:colId xmlns:a16="http://schemas.microsoft.com/office/drawing/2014/main" val="3854429513"/>
                    </a:ext>
                  </a:extLst>
                </a:gridCol>
                <a:gridCol w="372343">
                  <a:extLst>
                    <a:ext uri="{9D8B030D-6E8A-4147-A177-3AD203B41FA5}">
                      <a16:colId xmlns:a16="http://schemas.microsoft.com/office/drawing/2014/main" val="11702275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946649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9123437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0358365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1585438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A</a:t>
                      </a: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B</a:t>
                      </a: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C</a:t>
                      </a: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D</a:t>
                      </a: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E</a:t>
                      </a: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F</a:t>
                      </a: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G</a:t>
                      </a: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H</a:t>
                      </a: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I</a:t>
                      </a: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J</a:t>
                      </a: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K</a:t>
                      </a: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L</a:t>
                      </a: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M</a:t>
                      </a: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N</a:t>
                      </a: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O</a:t>
                      </a: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P</a:t>
                      </a: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Q</a:t>
                      </a: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R</a:t>
                      </a: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S</a:t>
                      </a: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T</a:t>
                      </a: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38246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14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749064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13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71874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12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443014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11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905328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10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06759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9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419637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8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46888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7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79066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6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591192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5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65796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4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164583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3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968991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2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46065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1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9497246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51E02772-DF98-4D69-99E3-FFDC69EC2CB9}"/>
              </a:ext>
            </a:extLst>
          </p:cNvPr>
          <p:cNvSpPr/>
          <p:nvPr/>
        </p:nvSpPr>
        <p:spPr>
          <a:xfrm>
            <a:off x="180000" y="540000"/>
            <a:ext cx="720000" cy="1800000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vert270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625" dirty="0"/>
              <a:t>Vent + pluie</a:t>
            </a:r>
          </a:p>
        </p:txBody>
      </p:sp>
      <p:sp>
        <p:nvSpPr>
          <p:cNvPr id="4" name="ZoneTexte 9">
            <a:extLst>
              <a:ext uri="{FF2B5EF4-FFF2-40B4-BE49-F238E27FC236}">
                <a16:creationId xmlns:a16="http://schemas.microsoft.com/office/drawing/2014/main" id="{377DB948-6A07-4F5D-944F-F9328A8C7D45}"/>
              </a:ext>
            </a:extLst>
          </p:cNvPr>
          <p:cNvSpPr txBox="1"/>
          <p:nvPr/>
        </p:nvSpPr>
        <p:spPr>
          <a:xfrm>
            <a:off x="8582172" y="649326"/>
            <a:ext cx="2465242" cy="1575957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300" dirty="0" err="1"/>
              <a:t>largeur</a:t>
            </a:r>
            <a:r>
              <a:rPr lang="en-GB" sz="1300" dirty="0"/>
              <a:t> : </a:t>
            </a:r>
          </a:p>
          <a:p>
            <a:r>
              <a:rPr lang="en-GB" sz="1300" dirty="0"/>
              <a:t>0,587 = 0,2”</a:t>
            </a:r>
          </a:p>
          <a:p>
            <a:r>
              <a:rPr lang="en-GB" sz="1300" dirty="0"/>
              <a:t>longueur : </a:t>
            </a:r>
          </a:p>
          <a:p>
            <a:r>
              <a:rPr lang="en-GB" sz="1300" dirty="0"/>
              <a:t>2 : 0,74 = 0,3”</a:t>
            </a:r>
          </a:p>
          <a:p>
            <a:r>
              <a:rPr lang="en-GB" sz="1300" dirty="0"/>
              <a:t>3 : 0,99 = 0,4”</a:t>
            </a:r>
          </a:p>
          <a:p>
            <a:r>
              <a:rPr lang="en-GB" sz="1300" dirty="0"/>
              <a:t>4 : 1,24 = 0,5”</a:t>
            </a:r>
          </a:p>
          <a:p>
            <a:r>
              <a:rPr lang="en-GB" sz="1300" dirty="0"/>
              <a:t>5 : 1,49 = 0,6”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D156A2-7183-42DA-BF4B-1CA206656793}"/>
              </a:ext>
            </a:extLst>
          </p:cNvPr>
          <p:cNvSpPr/>
          <p:nvPr/>
        </p:nvSpPr>
        <p:spPr>
          <a:xfrm>
            <a:off x="180000" y="2340000"/>
            <a:ext cx="720000" cy="1440000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vert270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625" dirty="0"/>
              <a:t>DHT22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909ECE-E902-45CA-8D9C-26126E57D04D}"/>
              </a:ext>
            </a:extLst>
          </p:cNvPr>
          <p:cNvSpPr/>
          <p:nvPr/>
        </p:nvSpPr>
        <p:spPr>
          <a:xfrm>
            <a:off x="3420000" y="540000"/>
            <a:ext cx="720000" cy="1440000"/>
          </a:xfrm>
          <a:prstGeom prst="rect">
            <a:avLst/>
          </a:prstGeom>
          <a:solidFill>
            <a:srgbClr val="FF5D5D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vert270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625" dirty="0"/>
              <a:t>Alim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2353B6-93FA-4ADD-87C6-D60D897740B5}"/>
              </a:ext>
            </a:extLst>
          </p:cNvPr>
          <p:cNvSpPr/>
          <p:nvPr/>
        </p:nvSpPr>
        <p:spPr>
          <a:xfrm rot="5400000">
            <a:off x="5400000" y="3600000"/>
            <a:ext cx="720000" cy="1800000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vert270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625" dirty="0"/>
              <a:t>BMP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B3F130-CB85-43FA-98DD-20C50EA757CC}"/>
              </a:ext>
            </a:extLst>
          </p:cNvPr>
          <p:cNvSpPr/>
          <p:nvPr/>
        </p:nvSpPr>
        <p:spPr>
          <a:xfrm rot="5400000">
            <a:off x="5400000" y="-432000"/>
            <a:ext cx="720000" cy="1800000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vert270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625" dirty="0"/>
              <a:t>RTC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42AE61-223F-4CA7-A651-94A883454DD6}"/>
              </a:ext>
            </a:extLst>
          </p:cNvPr>
          <p:cNvSpPr/>
          <p:nvPr/>
        </p:nvSpPr>
        <p:spPr>
          <a:xfrm rot="5400000">
            <a:off x="5400000" y="324000"/>
            <a:ext cx="720000" cy="1800000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vert270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625" dirty="0"/>
              <a:t>BH1745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BC0032E-30B2-4551-B2CB-7AAC8C33BEAC}"/>
              </a:ext>
            </a:extLst>
          </p:cNvPr>
          <p:cNvSpPr/>
          <p:nvPr/>
        </p:nvSpPr>
        <p:spPr>
          <a:xfrm>
            <a:off x="1124636" y="4627814"/>
            <a:ext cx="2520000" cy="720000"/>
          </a:xfrm>
          <a:prstGeom prst="rect">
            <a:avLst/>
          </a:prstGeom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625" dirty="0"/>
              <a:t>Sensor to Nano (et I²C)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E3CC6FB-9458-4919-B0E7-FB8E5ECC2D44}"/>
              </a:ext>
            </a:extLst>
          </p:cNvPr>
          <p:cNvSpPr/>
          <p:nvPr/>
        </p:nvSpPr>
        <p:spPr>
          <a:xfrm>
            <a:off x="1440000" y="720000"/>
            <a:ext cx="720000" cy="360000"/>
          </a:xfrm>
          <a:prstGeom prst="rect">
            <a:avLst/>
          </a:prstGeom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625" dirty="0"/>
              <a:t>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6A74F8-B6F4-4DF0-8DAC-6D27DAC4ECBD}"/>
              </a:ext>
            </a:extLst>
          </p:cNvPr>
          <p:cNvSpPr/>
          <p:nvPr/>
        </p:nvSpPr>
        <p:spPr>
          <a:xfrm>
            <a:off x="1440000" y="1080000"/>
            <a:ext cx="720000" cy="360000"/>
          </a:xfrm>
          <a:prstGeom prst="rect">
            <a:avLst/>
          </a:prstGeom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625" dirty="0"/>
              <a:t>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8000A68-6C52-460D-9D60-CDBAFEA186BF}"/>
              </a:ext>
            </a:extLst>
          </p:cNvPr>
          <p:cNvSpPr/>
          <p:nvPr/>
        </p:nvSpPr>
        <p:spPr>
          <a:xfrm>
            <a:off x="1440000" y="1440000"/>
            <a:ext cx="720000" cy="360000"/>
          </a:xfrm>
          <a:prstGeom prst="rect">
            <a:avLst/>
          </a:prstGeom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625" dirty="0"/>
              <a:t>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D47D770-3A94-4BA3-A806-A30B24E7A829}"/>
              </a:ext>
            </a:extLst>
          </p:cNvPr>
          <p:cNvSpPr/>
          <p:nvPr/>
        </p:nvSpPr>
        <p:spPr>
          <a:xfrm>
            <a:off x="1440000" y="2880000"/>
            <a:ext cx="720000" cy="360000"/>
          </a:xfrm>
          <a:prstGeom prst="rect">
            <a:avLst/>
          </a:prstGeom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625" dirty="0"/>
              <a:t>R</a:t>
            </a:r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7D15B67F-3BB3-43BE-8C7C-C5F41C2FC9F0}"/>
              </a:ext>
            </a:extLst>
          </p:cNvPr>
          <p:cNvCxnSpPr>
            <a:cxnSpLocks/>
          </p:cNvCxnSpPr>
          <p:nvPr/>
        </p:nvCxnSpPr>
        <p:spPr>
          <a:xfrm>
            <a:off x="900000" y="1620000"/>
            <a:ext cx="180000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1BF7937C-4131-4ECC-ADD9-C2C8A35D5074}"/>
              </a:ext>
            </a:extLst>
          </p:cNvPr>
          <p:cNvCxnSpPr>
            <a:cxnSpLocks/>
          </p:cNvCxnSpPr>
          <p:nvPr/>
        </p:nvCxnSpPr>
        <p:spPr>
          <a:xfrm>
            <a:off x="900000" y="1260000"/>
            <a:ext cx="180000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FFDD680-EF8A-483B-9302-E03E646E1178}"/>
              </a:ext>
            </a:extLst>
          </p:cNvPr>
          <p:cNvCxnSpPr>
            <a:cxnSpLocks/>
          </p:cNvCxnSpPr>
          <p:nvPr/>
        </p:nvCxnSpPr>
        <p:spPr>
          <a:xfrm>
            <a:off x="877029" y="900000"/>
            <a:ext cx="180000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B2F15B75-AB3C-417F-93E2-B149B5A11B84}"/>
              </a:ext>
            </a:extLst>
          </p:cNvPr>
          <p:cNvCxnSpPr>
            <a:cxnSpLocks/>
          </p:cNvCxnSpPr>
          <p:nvPr/>
        </p:nvCxnSpPr>
        <p:spPr>
          <a:xfrm>
            <a:off x="900000" y="3048710"/>
            <a:ext cx="180000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5E703173-6C95-48AC-98FA-F82B34C857C4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2323029" y="1260000"/>
            <a:ext cx="1096971" cy="7287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AB8AB598-1983-469B-802E-71D77CF46580}"/>
              </a:ext>
            </a:extLst>
          </p:cNvPr>
          <p:cNvCxnSpPr>
            <a:cxnSpLocks/>
          </p:cNvCxnSpPr>
          <p:nvPr/>
        </p:nvCxnSpPr>
        <p:spPr>
          <a:xfrm>
            <a:off x="900000" y="1980000"/>
            <a:ext cx="142551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AD8F628E-240C-4F53-A06D-EBCE296E2A2A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463950" y="1599259"/>
            <a:ext cx="1920686" cy="302855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A1BE7999-359D-44BC-B5C7-EE1464B9840F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445264" y="1959259"/>
            <a:ext cx="1939372" cy="266855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7054FB09-6C87-4996-AA31-362690C58862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415607" y="2319259"/>
            <a:ext cx="1969029" cy="230855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8170166E-C98D-4839-B30B-53C9BBD3E3B9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474297" y="3759259"/>
            <a:ext cx="1910339" cy="86855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16FB8AA6-FE97-4F45-98D1-C2EBB89DD3A2}"/>
              </a:ext>
            </a:extLst>
          </p:cNvPr>
          <p:cNvSpPr/>
          <p:nvPr/>
        </p:nvSpPr>
        <p:spPr>
          <a:xfrm>
            <a:off x="4500000" y="2340000"/>
            <a:ext cx="2160000" cy="1800000"/>
          </a:xfrm>
          <a:prstGeom prst="rect">
            <a:avLst/>
          </a:prstGeom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625" dirty="0"/>
              <a:t>Logic level shifter</a:t>
            </a: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874A3756-69E3-4048-AF54-BCB82A230020}"/>
              </a:ext>
            </a:extLst>
          </p:cNvPr>
          <p:cNvCxnSpPr>
            <a:cxnSpLocks/>
          </p:cNvCxnSpPr>
          <p:nvPr/>
        </p:nvCxnSpPr>
        <p:spPr>
          <a:xfrm flipV="1">
            <a:off x="6354147" y="429501"/>
            <a:ext cx="0" cy="2214221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D324A045-F2DD-476F-9D2B-C9D24393D203}"/>
              </a:ext>
            </a:extLst>
          </p:cNvPr>
          <p:cNvCxnSpPr>
            <a:cxnSpLocks/>
          </p:cNvCxnSpPr>
          <p:nvPr/>
        </p:nvCxnSpPr>
        <p:spPr>
          <a:xfrm flipV="1">
            <a:off x="5909388" y="418547"/>
            <a:ext cx="0" cy="2214221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AC0A0FD0-2EDD-4824-B45C-354835CAE0F9}"/>
              </a:ext>
            </a:extLst>
          </p:cNvPr>
          <p:cNvCxnSpPr>
            <a:cxnSpLocks/>
          </p:cNvCxnSpPr>
          <p:nvPr/>
        </p:nvCxnSpPr>
        <p:spPr>
          <a:xfrm flipV="1">
            <a:off x="5511282" y="1356064"/>
            <a:ext cx="0" cy="12767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67AF0CED-8B00-4FDA-BC3A-B213BE93BF76}"/>
              </a:ext>
            </a:extLst>
          </p:cNvPr>
          <p:cNvCxnSpPr>
            <a:cxnSpLocks/>
          </p:cNvCxnSpPr>
          <p:nvPr/>
        </p:nvCxnSpPr>
        <p:spPr>
          <a:xfrm flipV="1">
            <a:off x="5197152" y="1367018"/>
            <a:ext cx="0" cy="127670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e 60">
            <a:extLst>
              <a:ext uri="{FF2B5EF4-FFF2-40B4-BE49-F238E27FC236}">
                <a16:creationId xmlns:a16="http://schemas.microsoft.com/office/drawing/2014/main" id="{A225CE1C-35A6-475D-869D-40A8FB4EC6AF}"/>
              </a:ext>
            </a:extLst>
          </p:cNvPr>
          <p:cNvGrpSpPr/>
          <p:nvPr/>
        </p:nvGrpSpPr>
        <p:grpSpPr>
          <a:xfrm>
            <a:off x="455109" y="5400000"/>
            <a:ext cx="2516654" cy="1477328"/>
            <a:chOff x="455109" y="5400000"/>
            <a:chExt cx="2516654" cy="1477328"/>
          </a:xfrm>
        </p:grpSpPr>
        <p:cxnSp>
          <p:nvCxnSpPr>
            <p:cNvPr id="43" name="Connecteur droit 42">
              <a:extLst>
                <a:ext uri="{FF2B5EF4-FFF2-40B4-BE49-F238E27FC236}">
                  <a16:creationId xmlns:a16="http://schemas.microsoft.com/office/drawing/2014/main" id="{D3F68AA9-1C51-4648-9BA8-08202DD6ACA1}"/>
                </a:ext>
              </a:extLst>
            </p:cNvPr>
            <p:cNvCxnSpPr>
              <a:cxnSpLocks/>
            </p:cNvCxnSpPr>
            <p:nvPr/>
          </p:nvCxnSpPr>
          <p:spPr>
            <a:xfrm>
              <a:off x="455109" y="5618472"/>
              <a:ext cx="670003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7C7FDE00-0390-488C-ADD4-FFD3A2B80253}"/>
                </a:ext>
              </a:extLst>
            </p:cNvPr>
            <p:cNvCxnSpPr>
              <a:cxnSpLocks/>
            </p:cNvCxnSpPr>
            <p:nvPr/>
          </p:nvCxnSpPr>
          <p:spPr>
            <a:xfrm>
              <a:off x="455109" y="5892170"/>
              <a:ext cx="67000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ZoneTexte 30">
              <a:extLst>
                <a:ext uri="{FF2B5EF4-FFF2-40B4-BE49-F238E27FC236}">
                  <a16:creationId xmlns:a16="http://schemas.microsoft.com/office/drawing/2014/main" id="{40E88407-4F27-423D-AE13-826F3631245C}"/>
                </a:ext>
              </a:extLst>
            </p:cNvPr>
            <p:cNvSpPr txBox="1"/>
            <p:nvPr/>
          </p:nvSpPr>
          <p:spPr>
            <a:xfrm>
              <a:off x="1348237" y="5400000"/>
              <a:ext cx="1623526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Data</a:t>
              </a:r>
            </a:p>
            <a:p>
              <a:r>
                <a:rPr lang="en-GB" dirty="0"/>
                <a:t>Ground</a:t>
              </a:r>
            </a:p>
            <a:p>
              <a:r>
                <a:rPr lang="en-GB" dirty="0"/>
                <a:t>I²C Bus</a:t>
              </a:r>
            </a:p>
            <a:p>
              <a:r>
                <a:rPr lang="en-GB" dirty="0"/>
                <a:t>5V</a:t>
              </a:r>
            </a:p>
            <a:p>
              <a:r>
                <a:rPr lang="en-GB" dirty="0"/>
                <a:t>3,3V</a:t>
              </a:r>
            </a:p>
          </p:txBody>
        </p:sp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D4A54BD9-3793-4A9B-BC4C-88C56762B6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109" y="6165868"/>
              <a:ext cx="670003" cy="1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4A361F94-E6EE-4E8A-B7F2-44C9FE06DFDC}"/>
                </a:ext>
              </a:extLst>
            </p:cNvPr>
            <p:cNvCxnSpPr>
              <a:cxnSpLocks/>
            </p:cNvCxnSpPr>
            <p:nvPr/>
          </p:nvCxnSpPr>
          <p:spPr>
            <a:xfrm>
              <a:off x="455109" y="6443613"/>
              <a:ext cx="695439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droit 51">
              <a:extLst>
                <a:ext uri="{FF2B5EF4-FFF2-40B4-BE49-F238E27FC236}">
                  <a16:creationId xmlns:a16="http://schemas.microsoft.com/office/drawing/2014/main" id="{BF378252-53C3-44A0-AED4-625C7083E19B}"/>
                </a:ext>
              </a:extLst>
            </p:cNvPr>
            <p:cNvCxnSpPr>
              <a:cxnSpLocks/>
            </p:cNvCxnSpPr>
            <p:nvPr/>
          </p:nvCxnSpPr>
          <p:spPr>
            <a:xfrm>
              <a:off x="455109" y="6695539"/>
              <a:ext cx="695439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388D7CA0-1255-4034-9DC8-994D1F7AC301}"/>
              </a:ext>
            </a:extLst>
          </p:cNvPr>
          <p:cNvCxnSpPr>
            <a:cxnSpLocks/>
          </p:cNvCxnSpPr>
          <p:nvPr/>
        </p:nvCxnSpPr>
        <p:spPr>
          <a:xfrm flipH="1" flipV="1">
            <a:off x="4117152" y="1620000"/>
            <a:ext cx="1041626" cy="2538000"/>
          </a:xfrm>
          <a:prstGeom prst="line">
            <a:avLst/>
          </a:prstGeom>
          <a:ln w="38100">
            <a:solidFill>
              <a:srgbClr val="FF5D5D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FA47DF9C-C939-4090-BF81-9A22F181F163}"/>
              </a:ext>
            </a:extLst>
          </p:cNvPr>
          <p:cNvCxnSpPr>
            <a:cxnSpLocks/>
          </p:cNvCxnSpPr>
          <p:nvPr/>
        </p:nvCxnSpPr>
        <p:spPr>
          <a:xfrm flipV="1">
            <a:off x="6385543" y="3748555"/>
            <a:ext cx="0" cy="720000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ADD9F979-46C8-47BE-8497-AE556A78475B}"/>
              </a:ext>
            </a:extLst>
          </p:cNvPr>
          <p:cNvCxnSpPr>
            <a:cxnSpLocks/>
          </p:cNvCxnSpPr>
          <p:nvPr/>
        </p:nvCxnSpPr>
        <p:spPr>
          <a:xfrm flipV="1">
            <a:off x="5940784" y="3737601"/>
            <a:ext cx="0" cy="720000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07E0AEEE-5861-4BF0-9CED-FC43F8DCDB90}"/>
              </a:ext>
            </a:extLst>
          </p:cNvPr>
          <p:cNvCxnSpPr>
            <a:cxnSpLocks/>
          </p:cNvCxnSpPr>
          <p:nvPr/>
        </p:nvCxnSpPr>
        <p:spPr>
          <a:xfrm flipV="1">
            <a:off x="5580000" y="3780000"/>
            <a:ext cx="0" cy="72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ABA40264-59BB-4072-B5E0-74E5687C813C}"/>
              </a:ext>
            </a:extLst>
          </p:cNvPr>
          <p:cNvCxnSpPr>
            <a:cxnSpLocks/>
          </p:cNvCxnSpPr>
          <p:nvPr/>
        </p:nvCxnSpPr>
        <p:spPr>
          <a:xfrm flipV="1">
            <a:off x="3420000" y="2530955"/>
            <a:ext cx="2934147" cy="2044673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B8C51182-F894-4B32-AAC6-CE7519965CEC}"/>
              </a:ext>
            </a:extLst>
          </p:cNvPr>
          <p:cNvCxnSpPr>
            <a:cxnSpLocks/>
          </p:cNvCxnSpPr>
          <p:nvPr/>
        </p:nvCxnSpPr>
        <p:spPr>
          <a:xfrm flipV="1">
            <a:off x="2924636" y="2520000"/>
            <a:ext cx="2984752" cy="2099048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2049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au 6">
            <a:extLst>
              <a:ext uri="{FF2B5EF4-FFF2-40B4-BE49-F238E27FC236}">
                <a16:creationId xmlns:a16="http://schemas.microsoft.com/office/drawing/2014/main" id="{E1EAE33F-CF65-42CC-9F83-0D8FA347BD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4393418"/>
              </p:ext>
            </p:extLst>
          </p:nvPr>
        </p:nvGraphicFramePr>
        <p:xfrm>
          <a:off x="0" y="0"/>
          <a:ext cx="11160000" cy="57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4530817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690203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254890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14951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616360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583413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45519834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6447062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895065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15910109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763705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2378021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6158317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86995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4915936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86502583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2956243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2750429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055102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468032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156783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1763216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64425368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0811172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1234665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2784436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3108113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45159939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6682894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7167798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86775574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-</a:t>
                      </a: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772494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+</a:t>
                      </a: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67623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J</a:t>
                      </a: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909491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I</a:t>
                      </a: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444773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H</a:t>
                      </a: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88551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G</a:t>
                      </a: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386158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F</a:t>
                      </a: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140082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601041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1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2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3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4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5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6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7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8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9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10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11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12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13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14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15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16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17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18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19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20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21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22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23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24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25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26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27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28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29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30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298137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E</a:t>
                      </a: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6583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D</a:t>
                      </a: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959721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C</a:t>
                      </a: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242657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B</a:t>
                      </a: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78757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A</a:t>
                      </a: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516671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-</a:t>
                      </a: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136465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+</a:t>
                      </a: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990982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4C894AE2-3C78-425C-BAC3-7C46AC5422A4}"/>
              </a:ext>
            </a:extLst>
          </p:cNvPr>
          <p:cNvSpPr/>
          <p:nvPr/>
        </p:nvSpPr>
        <p:spPr>
          <a:xfrm>
            <a:off x="7746000" y="525760"/>
            <a:ext cx="2160000" cy="720000"/>
          </a:xfrm>
          <a:prstGeom prst="rect">
            <a:avLst/>
          </a:prstGeom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625" dirty="0"/>
              <a:t>Radio Data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047105-7B9F-425D-86E1-406A5A0BBBF3}"/>
              </a:ext>
            </a:extLst>
          </p:cNvPr>
          <p:cNvSpPr/>
          <p:nvPr/>
        </p:nvSpPr>
        <p:spPr>
          <a:xfrm>
            <a:off x="571580" y="4338394"/>
            <a:ext cx="1440000" cy="720000"/>
          </a:xfrm>
          <a:prstGeom prst="rect">
            <a:avLst/>
          </a:prstGeom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625" dirty="0"/>
              <a:t>Radio Alim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E38E94-CB61-4712-992D-882F8187F944}"/>
              </a:ext>
            </a:extLst>
          </p:cNvPr>
          <p:cNvSpPr/>
          <p:nvPr/>
        </p:nvSpPr>
        <p:spPr>
          <a:xfrm>
            <a:off x="900000" y="-180000"/>
            <a:ext cx="720000" cy="1080000"/>
          </a:xfrm>
          <a:prstGeom prst="rect">
            <a:avLst/>
          </a:prstGeom>
          <a:solidFill>
            <a:srgbClr val="FF5D5D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vert270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625" dirty="0"/>
              <a:t>Alim IN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52F4467-C15A-4C04-8BD2-9AA27910AEA1}"/>
              </a:ext>
            </a:extLst>
          </p:cNvPr>
          <p:cNvSpPr/>
          <p:nvPr/>
        </p:nvSpPr>
        <p:spPr>
          <a:xfrm>
            <a:off x="1980000" y="4500000"/>
            <a:ext cx="720000" cy="1440000"/>
          </a:xfrm>
          <a:prstGeom prst="rect">
            <a:avLst/>
          </a:prstGeom>
          <a:solidFill>
            <a:srgbClr val="FF5D5D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vert270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625" dirty="0"/>
              <a:t>Alim </a:t>
            </a:r>
            <a:r>
              <a:rPr lang="fr-FR" sz="1625" dirty="0" err="1"/>
              <a:t>Sensor</a:t>
            </a:r>
            <a:endParaRPr lang="fr-FR" sz="1625" dirty="0"/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328AE51A-7449-4BB0-8C54-C9823636C2BC}"/>
              </a:ext>
            </a:extLst>
          </p:cNvPr>
          <p:cNvCxnSpPr>
            <a:cxnSpLocks/>
          </p:cNvCxnSpPr>
          <p:nvPr/>
        </p:nvCxnSpPr>
        <p:spPr>
          <a:xfrm>
            <a:off x="966857" y="4926563"/>
            <a:ext cx="0" cy="76510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25ECFE02-856A-42A1-B91B-478AA7CC081D}"/>
              </a:ext>
            </a:extLst>
          </p:cNvPr>
          <p:cNvCxnSpPr>
            <a:cxnSpLocks/>
          </p:cNvCxnSpPr>
          <p:nvPr/>
        </p:nvCxnSpPr>
        <p:spPr>
          <a:xfrm>
            <a:off x="1249349" y="4907902"/>
            <a:ext cx="0" cy="3241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42514FE4-3AE6-42C2-A2CD-5E17487F86EF}"/>
              </a:ext>
            </a:extLst>
          </p:cNvPr>
          <p:cNvSpPr/>
          <p:nvPr/>
        </p:nvSpPr>
        <p:spPr>
          <a:xfrm>
            <a:off x="1080000" y="3249000"/>
            <a:ext cx="1080000" cy="360000"/>
          </a:xfrm>
          <a:prstGeom prst="rect">
            <a:avLst/>
          </a:prstGeom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625" dirty="0"/>
              <a:t>LD33V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17FB589-3404-415F-881D-F628C88628B3}"/>
              </a:ext>
            </a:extLst>
          </p:cNvPr>
          <p:cNvSpPr/>
          <p:nvPr/>
        </p:nvSpPr>
        <p:spPr>
          <a:xfrm>
            <a:off x="9219000" y="4589117"/>
            <a:ext cx="1800000" cy="720000"/>
          </a:xfrm>
          <a:prstGeom prst="rect">
            <a:avLst/>
          </a:prstGeom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625" dirty="0"/>
              <a:t>Sensor to Nano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3C3B8D38-07F1-4585-A896-1689CD262873}"/>
              </a:ext>
            </a:extLst>
          </p:cNvPr>
          <p:cNvCxnSpPr>
            <a:cxnSpLocks/>
          </p:cNvCxnSpPr>
          <p:nvPr/>
        </p:nvCxnSpPr>
        <p:spPr>
          <a:xfrm>
            <a:off x="1620000" y="3744404"/>
            <a:ext cx="720000" cy="0"/>
          </a:xfrm>
          <a:prstGeom prst="line">
            <a:avLst/>
          </a:prstGeom>
          <a:ln w="50800" cmpd="sng">
            <a:solidFill>
              <a:srgbClr val="FF5D5D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86C250BC-FAC3-4C1C-BEA9-26CED988B87D}"/>
              </a:ext>
            </a:extLst>
          </p:cNvPr>
          <p:cNvCxnSpPr>
            <a:cxnSpLocks/>
          </p:cNvCxnSpPr>
          <p:nvPr/>
        </p:nvCxnSpPr>
        <p:spPr>
          <a:xfrm>
            <a:off x="1892940" y="3600624"/>
            <a:ext cx="0" cy="189508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435F0595-B1D7-4084-B3DD-C55C068C7230}"/>
              </a:ext>
            </a:extLst>
          </p:cNvPr>
          <p:cNvGrpSpPr/>
          <p:nvPr/>
        </p:nvGrpSpPr>
        <p:grpSpPr>
          <a:xfrm>
            <a:off x="268496" y="5959900"/>
            <a:ext cx="2516654" cy="1477328"/>
            <a:chOff x="455109" y="5400000"/>
            <a:chExt cx="2516654" cy="1477328"/>
          </a:xfrm>
        </p:grpSpPr>
        <p:cxnSp>
          <p:nvCxnSpPr>
            <p:cNvPr id="39" name="Connecteur droit 38">
              <a:extLst>
                <a:ext uri="{FF2B5EF4-FFF2-40B4-BE49-F238E27FC236}">
                  <a16:creationId xmlns:a16="http://schemas.microsoft.com/office/drawing/2014/main" id="{9A17BA21-6358-4F2C-AF00-35B15A6BBB5E}"/>
                </a:ext>
              </a:extLst>
            </p:cNvPr>
            <p:cNvCxnSpPr>
              <a:cxnSpLocks/>
            </p:cNvCxnSpPr>
            <p:nvPr/>
          </p:nvCxnSpPr>
          <p:spPr>
            <a:xfrm>
              <a:off x="455109" y="5618472"/>
              <a:ext cx="670003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8F79654A-D9CF-42F4-A972-846C293D4B69}"/>
                </a:ext>
              </a:extLst>
            </p:cNvPr>
            <p:cNvCxnSpPr>
              <a:cxnSpLocks/>
            </p:cNvCxnSpPr>
            <p:nvPr/>
          </p:nvCxnSpPr>
          <p:spPr>
            <a:xfrm>
              <a:off x="455109" y="5892170"/>
              <a:ext cx="67000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ZoneTexte 40">
              <a:extLst>
                <a:ext uri="{FF2B5EF4-FFF2-40B4-BE49-F238E27FC236}">
                  <a16:creationId xmlns:a16="http://schemas.microsoft.com/office/drawing/2014/main" id="{00261701-F8A4-4DD8-9E18-53C513D76933}"/>
                </a:ext>
              </a:extLst>
            </p:cNvPr>
            <p:cNvSpPr txBox="1"/>
            <p:nvPr/>
          </p:nvSpPr>
          <p:spPr>
            <a:xfrm>
              <a:off x="1348237" y="5400000"/>
              <a:ext cx="1623526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Data</a:t>
              </a:r>
            </a:p>
            <a:p>
              <a:r>
                <a:rPr lang="en-GB" dirty="0"/>
                <a:t>Ground</a:t>
              </a:r>
            </a:p>
            <a:p>
              <a:r>
                <a:rPr lang="en-GB" dirty="0"/>
                <a:t>I²C Bus</a:t>
              </a:r>
            </a:p>
            <a:p>
              <a:r>
                <a:rPr lang="en-GB" dirty="0"/>
                <a:t>5V</a:t>
              </a:r>
            </a:p>
            <a:p>
              <a:r>
                <a:rPr lang="en-GB" dirty="0"/>
                <a:t>3,3V</a:t>
              </a:r>
            </a:p>
          </p:txBody>
        </p:sp>
        <p:cxnSp>
          <p:nvCxnSpPr>
            <p:cNvPr id="42" name="Connecteur droit 41">
              <a:extLst>
                <a:ext uri="{FF2B5EF4-FFF2-40B4-BE49-F238E27FC236}">
                  <a16:creationId xmlns:a16="http://schemas.microsoft.com/office/drawing/2014/main" id="{079BD74C-79E5-4DB2-9281-A20509A391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109" y="6165868"/>
              <a:ext cx="670003" cy="1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42">
              <a:extLst>
                <a:ext uri="{FF2B5EF4-FFF2-40B4-BE49-F238E27FC236}">
                  <a16:creationId xmlns:a16="http://schemas.microsoft.com/office/drawing/2014/main" id="{2DF7C600-966D-44B8-A51C-02419F8CF0D5}"/>
                </a:ext>
              </a:extLst>
            </p:cNvPr>
            <p:cNvCxnSpPr>
              <a:cxnSpLocks/>
            </p:cNvCxnSpPr>
            <p:nvPr/>
          </p:nvCxnSpPr>
          <p:spPr>
            <a:xfrm>
              <a:off x="455109" y="6443613"/>
              <a:ext cx="695439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577BBF64-AAAF-4845-8C2C-F078206AFA7F}"/>
                </a:ext>
              </a:extLst>
            </p:cNvPr>
            <p:cNvCxnSpPr>
              <a:cxnSpLocks/>
            </p:cNvCxnSpPr>
            <p:nvPr/>
          </p:nvCxnSpPr>
          <p:spPr>
            <a:xfrm>
              <a:off x="455109" y="6695539"/>
              <a:ext cx="695439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615F526B-C0C7-4205-AC58-9C41149B627D}"/>
              </a:ext>
            </a:extLst>
          </p:cNvPr>
          <p:cNvGrpSpPr/>
          <p:nvPr/>
        </p:nvGrpSpPr>
        <p:grpSpPr>
          <a:xfrm>
            <a:off x="4500000" y="4018441"/>
            <a:ext cx="2202757" cy="1280590"/>
            <a:chOff x="6617243" y="4018441"/>
            <a:chExt cx="2202757" cy="1280590"/>
          </a:xfrm>
        </p:grpSpPr>
        <p:grpSp>
          <p:nvGrpSpPr>
            <p:cNvPr id="37" name="Groupe 36">
              <a:extLst>
                <a:ext uri="{FF2B5EF4-FFF2-40B4-BE49-F238E27FC236}">
                  <a16:creationId xmlns:a16="http://schemas.microsoft.com/office/drawing/2014/main" id="{5514EA93-5335-41E4-88D7-36E733B4B5E4}"/>
                </a:ext>
              </a:extLst>
            </p:cNvPr>
            <p:cNvGrpSpPr/>
            <p:nvPr/>
          </p:nvGrpSpPr>
          <p:grpSpPr>
            <a:xfrm>
              <a:off x="7740000" y="4018441"/>
              <a:ext cx="1080000" cy="1260000"/>
              <a:chOff x="6480000" y="3767535"/>
              <a:chExt cx="1080000" cy="1260000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6BFC6AEE-0965-46CE-913A-29C36CD26E41}"/>
                  </a:ext>
                </a:extLst>
              </p:cNvPr>
              <p:cNvSpPr/>
              <p:nvPr/>
            </p:nvSpPr>
            <p:spPr>
              <a:xfrm>
                <a:off x="6480000" y="4307535"/>
                <a:ext cx="1080000" cy="720000"/>
              </a:xfrm>
              <a:prstGeom prst="rect">
                <a:avLst/>
              </a:prstGeom>
              <a:ln w="38100"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="horz" wrap="square" lIns="74295" tIns="37148" rIns="74295" bIns="3714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GB" sz="1625" dirty="0"/>
                  <a:t>I2C</a:t>
                </a:r>
              </a:p>
            </p:txBody>
          </p:sp>
          <p:cxnSp>
            <p:nvCxnSpPr>
              <p:cNvPr id="35" name="Connecteur droit 34">
                <a:extLst>
                  <a:ext uri="{FF2B5EF4-FFF2-40B4-BE49-F238E27FC236}">
                    <a16:creationId xmlns:a16="http://schemas.microsoft.com/office/drawing/2014/main" id="{E778D814-DD9F-4C7E-A04E-AA7E242A23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40000" y="3767535"/>
                <a:ext cx="0" cy="540000"/>
              </a:xfrm>
              <a:prstGeom prst="line">
                <a:avLst/>
              </a:prstGeom>
              <a:ln w="381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84ECAE42-90F5-43A5-9182-F5AD0ABB92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00000" y="3767535"/>
                <a:ext cx="0" cy="540000"/>
              </a:xfrm>
              <a:prstGeom prst="line">
                <a:avLst/>
              </a:prstGeom>
              <a:ln w="381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e 17">
              <a:extLst>
                <a:ext uri="{FF2B5EF4-FFF2-40B4-BE49-F238E27FC236}">
                  <a16:creationId xmlns:a16="http://schemas.microsoft.com/office/drawing/2014/main" id="{CB8A9CA9-6678-44A0-9A8D-48F07423B512}"/>
                </a:ext>
              </a:extLst>
            </p:cNvPr>
            <p:cNvGrpSpPr/>
            <p:nvPr/>
          </p:nvGrpSpPr>
          <p:grpSpPr>
            <a:xfrm>
              <a:off x="6617243" y="4061280"/>
              <a:ext cx="1106031" cy="1237751"/>
              <a:chOff x="7399175" y="3902314"/>
              <a:chExt cx="1106031" cy="1237751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11C47B31-05B1-49ED-82DC-0AE11DCD9A91}"/>
                  </a:ext>
                </a:extLst>
              </p:cNvPr>
              <p:cNvSpPr/>
              <p:nvPr/>
            </p:nvSpPr>
            <p:spPr>
              <a:xfrm rot="5400000">
                <a:off x="7579175" y="4240065"/>
                <a:ext cx="720000" cy="1080000"/>
              </a:xfrm>
              <a:prstGeom prst="rect">
                <a:avLst/>
              </a:prstGeom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vert270" wrap="square" lIns="74295" tIns="37148" rIns="74295" bIns="3714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FR" sz="1625" dirty="0"/>
                  <a:t>Bat T+V</a:t>
                </a:r>
              </a:p>
            </p:txBody>
          </p:sp>
          <p:cxnSp>
            <p:nvCxnSpPr>
              <p:cNvPr id="27" name="Connecteur droit 26">
                <a:extLst>
                  <a:ext uri="{FF2B5EF4-FFF2-40B4-BE49-F238E27FC236}">
                    <a16:creationId xmlns:a16="http://schemas.microsoft.com/office/drawing/2014/main" id="{FF10DD63-FAD4-4B65-A4C4-7AB10CDC982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60670" y="3959096"/>
                <a:ext cx="382654" cy="537621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5E05EB6D-9251-486B-8E68-CEF8C2CC400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186081" y="3902314"/>
                <a:ext cx="319125" cy="584430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15" name="Tableau 15">
            <a:extLst>
              <a:ext uri="{FF2B5EF4-FFF2-40B4-BE49-F238E27FC236}">
                <a16:creationId xmlns:a16="http://schemas.microsoft.com/office/drawing/2014/main" id="{1064B1BD-F255-4C21-AB79-43D1089F87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4502954"/>
              </p:ext>
            </p:extLst>
          </p:nvPr>
        </p:nvGraphicFramePr>
        <p:xfrm>
          <a:off x="-6659586" y="-669925"/>
          <a:ext cx="6604007" cy="267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471">
                  <a:extLst>
                    <a:ext uri="{9D8B030D-6E8A-4147-A177-3AD203B41FA5}">
                      <a16:colId xmlns:a16="http://schemas.microsoft.com/office/drawing/2014/main" val="3350812756"/>
                    </a:ext>
                  </a:extLst>
                </a:gridCol>
                <a:gridCol w="388471">
                  <a:extLst>
                    <a:ext uri="{9D8B030D-6E8A-4147-A177-3AD203B41FA5}">
                      <a16:colId xmlns:a16="http://schemas.microsoft.com/office/drawing/2014/main" val="2842365454"/>
                    </a:ext>
                  </a:extLst>
                </a:gridCol>
                <a:gridCol w="388471">
                  <a:extLst>
                    <a:ext uri="{9D8B030D-6E8A-4147-A177-3AD203B41FA5}">
                      <a16:colId xmlns:a16="http://schemas.microsoft.com/office/drawing/2014/main" val="366475615"/>
                    </a:ext>
                  </a:extLst>
                </a:gridCol>
                <a:gridCol w="388471">
                  <a:extLst>
                    <a:ext uri="{9D8B030D-6E8A-4147-A177-3AD203B41FA5}">
                      <a16:colId xmlns:a16="http://schemas.microsoft.com/office/drawing/2014/main" val="2012026961"/>
                    </a:ext>
                  </a:extLst>
                </a:gridCol>
                <a:gridCol w="388471">
                  <a:extLst>
                    <a:ext uri="{9D8B030D-6E8A-4147-A177-3AD203B41FA5}">
                      <a16:colId xmlns:a16="http://schemas.microsoft.com/office/drawing/2014/main" val="1503921133"/>
                    </a:ext>
                  </a:extLst>
                </a:gridCol>
                <a:gridCol w="388471">
                  <a:extLst>
                    <a:ext uri="{9D8B030D-6E8A-4147-A177-3AD203B41FA5}">
                      <a16:colId xmlns:a16="http://schemas.microsoft.com/office/drawing/2014/main" val="3129092103"/>
                    </a:ext>
                  </a:extLst>
                </a:gridCol>
                <a:gridCol w="388471">
                  <a:extLst>
                    <a:ext uri="{9D8B030D-6E8A-4147-A177-3AD203B41FA5}">
                      <a16:colId xmlns:a16="http://schemas.microsoft.com/office/drawing/2014/main" val="3382578379"/>
                    </a:ext>
                  </a:extLst>
                </a:gridCol>
                <a:gridCol w="388471">
                  <a:extLst>
                    <a:ext uri="{9D8B030D-6E8A-4147-A177-3AD203B41FA5}">
                      <a16:colId xmlns:a16="http://schemas.microsoft.com/office/drawing/2014/main" val="1635731077"/>
                    </a:ext>
                  </a:extLst>
                </a:gridCol>
                <a:gridCol w="388471">
                  <a:extLst>
                    <a:ext uri="{9D8B030D-6E8A-4147-A177-3AD203B41FA5}">
                      <a16:colId xmlns:a16="http://schemas.microsoft.com/office/drawing/2014/main" val="1769679394"/>
                    </a:ext>
                  </a:extLst>
                </a:gridCol>
                <a:gridCol w="388471">
                  <a:extLst>
                    <a:ext uri="{9D8B030D-6E8A-4147-A177-3AD203B41FA5}">
                      <a16:colId xmlns:a16="http://schemas.microsoft.com/office/drawing/2014/main" val="2706965203"/>
                    </a:ext>
                  </a:extLst>
                </a:gridCol>
                <a:gridCol w="388471">
                  <a:extLst>
                    <a:ext uri="{9D8B030D-6E8A-4147-A177-3AD203B41FA5}">
                      <a16:colId xmlns:a16="http://schemas.microsoft.com/office/drawing/2014/main" val="1779030250"/>
                    </a:ext>
                  </a:extLst>
                </a:gridCol>
                <a:gridCol w="388471">
                  <a:extLst>
                    <a:ext uri="{9D8B030D-6E8A-4147-A177-3AD203B41FA5}">
                      <a16:colId xmlns:a16="http://schemas.microsoft.com/office/drawing/2014/main" val="3653655977"/>
                    </a:ext>
                  </a:extLst>
                </a:gridCol>
                <a:gridCol w="388471">
                  <a:extLst>
                    <a:ext uri="{9D8B030D-6E8A-4147-A177-3AD203B41FA5}">
                      <a16:colId xmlns:a16="http://schemas.microsoft.com/office/drawing/2014/main" val="4219464498"/>
                    </a:ext>
                  </a:extLst>
                </a:gridCol>
                <a:gridCol w="388471">
                  <a:extLst>
                    <a:ext uri="{9D8B030D-6E8A-4147-A177-3AD203B41FA5}">
                      <a16:colId xmlns:a16="http://schemas.microsoft.com/office/drawing/2014/main" val="2619611209"/>
                    </a:ext>
                  </a:extLst>
                </a:gridCol>
                <a:gridCol w="388471">
                  <a:extLst>
                    <a:ext uri="{9D8B030D-6E8A-4147-A177-3AD203B41FA5}">
                      <a16:colId xmlns:a16="http://schemas.microsoft.com/office/drawing/2014/main" val="4262003928"/>
                    </a:ext>
                  </a:extLst>
                </a:gridCol>
                <a:gridCol w="388471">
                  <a:extLst>
                    <a:ext uri="{9D8B030D-6E8A-4147-A177-3AD203B41FA5}">
                      <a16:colId xmlns:a16="http://schemas.microsoft.com/office/drawing/2014/main" val="1875573066"/>
                    </a:ext>
                  </a:extLst>
                </a:gridCol>
                <a:gridCol w="388471">
                  <a:extLst>
                    <a:ext uri="{9D8B030D-6E8A-4147-A177-3AD203B41FA5}">
                      <a16:colId xmlns:a16="http://schemas.microsoft.com/office/drawing/2014/main" val="477312678"/>
                    </a:ext>
                  </a:extLst>
                </a:gridCol>
              </a:tblGrid>
              <a:tr h="351452"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+3,3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 err="1">
                          <a:solidFill>
                            <a:schemeClr val="tx1"/>
                          </a:solidFill>
                        </a:rPr>
                        <a:t>Aref</a:t>
                      </a:r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A0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A1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A2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A3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A4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A5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A6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A7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5V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RST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GND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Vin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6469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476832"/>
                  </a:ext>
                </a:extLst>
              </a:tr>
              <a:tr h="370840">
                <a:tc rowSpan="3" gridSpan="2"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USB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4443829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2434552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7601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479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chemeClr val="tx1"/>
                          </a:solidFill>
                        </a:rPr>
                        <a:t>GND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chemeClr val="tx1"/>
                          </a:solidFill>
                        </a:rPr>
                        <a:t>RST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chemeClr val="tx1"/>
                          </a:solidFill>
                        </a:rPr>
                        <a:t>RX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chemeClr val="tx1"/>
                          </a:solidFill>
                        </a:rPr>
                        <a:t>TC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7381860"/>
                  </a:ext>
                </a:extLst>
              </a:tr>
            </a:tbl>
          </a:graphicData>
        </a:graphic>
      </p:graphicFrame>
      <p:graphicFrame>
        <p:nvGraphicFramePr>
          <p:cNvPr id="46" name="Tableau 15">
            <a:extLst>
              <a:ext uri="{FF2B5EF4-FFF2-40B4-BE49-F238E27FC236}">
                <a16:creationId xmlns:a16="http://schemas.microsoft.com/office/drawing/2014/main" id="{A94801F8-E2F0-410B-9B48-5F428C297F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0311790"/>
              </p:ext>
            </p:extLst>
          </p:nvPr>
        </p:nvGraphicFramePr>
        <p:xfrm>
          <a:off x="3204000" y="1440000"/>
          <a:ext cx="6120000" cy="2621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35081275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4236545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647561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12026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0392113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290921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38257837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6357310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6967939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069652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7903025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536559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21946449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196112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26200392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8755730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7731267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TX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RX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RST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GND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646967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476832"/>
                  </a:ext>
                </a:extLst>
              </a:tr>
              <a:tr h="360000">
                <a:tc rowSpan="3" gridSpan="2"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3" gridSpan="3">
                  <a:txBody>
                    <a:bodyPr/>
                    <a:lstStyle/>
                    <a:p>
                      <a:r>
                        <a:rPr lang="en-GB" sz="2800" dirty="0">
                          <a:solidFill>
                            <a:schemeClr val="tx1"/>
                          </a:solidFill>
                        </a:rPr>
                        <a:t>USB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4443829"/>
                  </a:ext>
                </a:extLst>
              </a:tr>
              <a:tr h="360000">
                <a:tc gridSpan="2" vMerge="1"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2434552"/>
                  </a:ext>
                </a:extLst>
              </a:tr>
              <a:tr h="360000">
                <a:tc gridSpan="2" vMerge="1"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760157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GB" sz="1100" b="0" dirty="0">
                          <a:solidFill>
                            <a:schemeClr val="tx1"/>
                          </a:solidFill>
                        </a:rPr>
                        <a:t>GND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GB" sz="1100" b="0" dirty="0">
                          <a:solidFill>
                            <a:schemeClr val="tx1"/>
                          </a:solidFill>
                        </a:rPr>
                        <a:t>RST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GB" sz="1100" b="0" dirty="0" err="1">
                          <a:solidFill>
                            <a:schemeClr val="tx1"/>
                          </a:solidFill>
                        </a:rPr>
                        <a:t>Aref</a:t>
                      </a:r>
                      <a:endParaRPr lang="en-GB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GB" sz="1100" b="0" dirty="0">
                          <a:solidFill>
                            <a:schemeClr val="tx1"/>
                          </a:solidFill>
                        </a:rPr>
                        <a:t>+3,3v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47976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0" dirty="0">
                          <a:solidFill>
                            <a:schemeClr val="tx1"/>
                          </a:solidFill>
                        </a:rPr>
                        <a:t>Vin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0" dirty="0">
                          <a:solidFill>
                            <a:schemeClr val="tx1"/>
                          </a:solidFill>
                        </a:rPr>
                        <a:t>+5V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0" dirty="0">
                          <a:solidFill>
                            <a:schemeClr val="tx1"/>
                          </a:solidFill>
                        </a:rPr>
                        <a:t>A7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0" dirty="0">
                          <a:solidFill>
                            <a:schemeClr val="tx1"/>
                          </a:solidFill>
                        </a:rPr>
                        <a:t>A6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0" dirty="0">
                          <a:solidFill>
                            <a:schemeClr val="tx1"/>
                          </a:solidFill>
                        </a:rPr>
                        <a:t>A5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0" dirty="0">
                          <a:solidFill>
                            <a:schemeClr val="tx1"/>
                          </a:solidFill>
                        </a:rPr>
                        <a:t>A4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0" dirty="0">
                          <a:solidFill>
                            <a:schemeClr val="tx1"/>
                          </a:solidFill>
                        </a:rPr>
                        <a:t>A3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0" dirty="0">
                          <a:solidFill>
                            <a:schemeClr val="tx1"/>
                          </a:solidFill>
                        </a:rPr>
                        <a:t>A2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0" dirty="0">
                          <a:solidFill>
                            <a:schemeClr val="tx1"/>
                          </a:solidFill>
                        </a:rPr>
                        <a:t>A1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0" dirty="0">
                          <a:solidFill>
                            <a:schemeClr val="tx1"/>
                          </a:solidFill>
                        </a:rPr>
                        <a:t>A0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7381860"/>
                  </a:ext>
                </a:extLst>
              </a:tr>
            </a:tbl>
          </a:graphicData>
        </a:graphic>
      </p:graphicFrame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DF241706-11E0-45D7-A627-16109CE6690E}"/>
              </a:ext>
            </a:extLst>
          </p:cNvPr>
          <p:cNvCxnSpPr>
            <a:cxnSpLocks/>
          </p:cNvCxnSpPr>
          <p:nvPr/>
        </p:nvCxnSpPr>
        <p:spPr>
          <a:xfrm>
            <a:off x="3771017" y="3933285"/>
            <a:ext cx="0" cy="156242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40A76D70-BF65-4D20-8C96-119C9D42C43D}"/>
              </a:ext>
            </a:extLst>
          </p:cNvPr>
          <p:cNvCxnSpPr>
            <a:cxnSpLocks/>
          </p:cNvCxnSpPr>
          <p:nvPr/>
        </p:nvCxnSpPr>
        <p:spPr>
          <a:xfrm>
            <a:off x="4160189" y="4014247"/>
            <a:ext cx="0" cy="12057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2C5EA01F-AA6C-4B4B-9DB1-510C5437291C}"/>
              </a:ext>
            </a:extLst>
          </p:cNvPr>
          <p:cNvCxnSpPr>
            <a:cxnSpLocks/>
          </p:cNvCxnSpPr>
          <p:nvPr/>
        </p:nvCxnSpPr>
        <p:spPr>
          <a:xfrm>
            <a:off x="2340000" y="4118062"/>
            <a:ext cx="4362757" cy="0"/>
          </a:xfrm>
          <a:prstGeom prst="line">
            <a:avLst/>
          </a:prstGeom>
          <a:ln w="50800" cmpd="sng">
            <a:solidFill>
              <a:srgbClr val="FF5D5D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228061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881</TotalTime>
  <Words>226</Words>
  <Application>Microsoft Office PowerPoint</Application>
  <PresentationFormat>Format A4 (210 x 297 mm)</PresentationFormat>
  <Paragraphs>177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Brice Roblot</dc:creator>
  <cp:lastModifiedBy>Brice Roblot</cp:lastModifiedBy>
  <cp:revision>32</cp:revision>
  <cp:lastPrinted>2020-03-19T18:32:59Z</cp:lastPrinted>
  <dcterms:created xsi:type="dcterms:W3CDTF">2020-03-19T17:54:46Z</dcterms:created>
  <dcterms:modified xsi:type="dcterms:W3CDTF">2020-03-23T21:13:48Z</dcterms:modified>
</cp:coreProperties>
</file>