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3" autoAdjust="0"/>
    <p:restoredTop sz="94660"/>
  </p:normalViewPr>
  <p:slideViewPr>
    <p:cSldViewPr snapToGrid="0">
      <p:cViewPr>
        <p:scale>
          <a:sx n="90" d="100"/>
          <a:sy n="90" d="100"/>
        </p:scale>
        <p:origin x="18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21794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</p:cNvCxnSpPr>
          <p:nvPr/>
        </p:nvCxnSpPr>
        <p:spPr>
          <a:xfrm>
            <a:off x="900000" y="900000"/>
            <a:ext cx="1793380" cy="3727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</p:cNvCxnSpPr>
          <p:nvPr/>
        </p:nvCxnSpPr>
        <p:spPr>
          <a:xfrm>
            <a:off x="1024706" y="1291786"/>
            <a:ext cx="1332204" cy="33272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</p:cNvCxnSpPr>
          <p:nvPr/>
        </p:nvCxnSpPr>
        <p:spPr>
          <a:xfrm>
            <a:off x="931396" y="1631442"/>
            <a:ext cx="1077504" cy="30090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</p:cNvCxnSpPr>
          <p:nvPr/>
        </p:nvCxnSpPr>
        <p:spPr>
          <a:xfrm>
            <a:off x="931396" y="3068765"/>
            <a:ext cx="665756" cy="15068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4EDD794-CB46-456D-995B-380AD8AF3DF4}"/>
              </a:ext>
            </a:extLst>
          </p:cNvPr>
          <p:cNvCxnSpPr>
            <a:cxnSpLocks/>
          </p:cNvCxnSpPr>
          <p:nvPr/>
        </p:nvCxnSpPr>
        <p:spPr>
          <a:xfrm>
            <a:off x="4117152" y="1246359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133DB0F-20EA-485A-B031-BD9C2DEEB00A}"/>
              </a:ext>
            </a:extLst>
          </p:cNvPr>
          <p:cNvCxnSpPr>
            <a:cxnSpLocks/>
          </p:cNvCxnSpPr>
          <p:nvPr/>
        </p:nvCxnSpPr>
        <p:spPr>
          <a:xfrm flipH="1" flipV="1">
            <a:off x="2998778" y="1536611"/>
            <a:ext cx="31755" cy="18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9D1D07-2766-4611-ACEC-29740B0CFCBD}"/>
              </a:ext>
            </a:extLst>
          </p:cNvPr>
          <p:cNvCxnSpPr>
            <a:cxnSpLocks/>
          </p:cNvCxnSpPr>
          <p:nvPr/>
        </p:nvCxnSpPr>
        <p:spPr>
          <a:xfrm flipH="1">
            <a:off x="834004" y="3408709"/>
            <a:ext cx="2196529" cy="20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67717-E603-4BEF-909E-344A7254C131}"/>
              </a:ext>
            </a:extLst>
          </p:cNvPr>
          <p:cNvSpPr/>
          <p:nvPr/>
        </p:nvSpPr>
        <p:spPr>
          <a:xfrm>
            <a:off x="1597152" y="4575628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1987B-3005-49AD-9D12-CDAC930562FB}"/>
              </a:ext>
            </a:extLst>
          </p:cNvPr>
          <p:cNvSpPr/>
          <p:nvPr/>
        </p:nvSpPr>
        <p:spPr>
          <a:xfrm>
            <a:off x="5167597" y="414000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7C010-F224-49A4-A535-A74CAE86D219}"/>
              </a:ext>
            </a:extLst>
          </p:cNvPr>
          <p:cNvSpPr/>
          <p:nvPr/>
        </p:nvSpPr>
        <p:spPr>
          <a:xfrm>
            <a:off x="5190711" y="88647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A3966-EB97-4865-A640-75147B1DD6D4}"/>
              </a:ext>
            </a:extLst>
          </p:cNvPr>
          <p:cNvSpPr/>
          <p:nvPr/>
        </p:nvSpPr>
        <p:spPr>
          <a:xfrm>
            <a:off x="5190711" y="12403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6F1E5D-21FE-4533-BF87-FFF8020512C4}"/>
              </a:ext>
            </a:extLst>
          </p:cNvPr>
          <p:cNvSpPr/>
          <p:nvPr/>
        </p:nvSpPr>
        <p:spPr>
          <a:xfrm rot="16200000">
            <a:off x="2990300" y="1075481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C4C88-15AE-47BC-ADE1-B2E1B9E4D356}"/>
              </a:ext>
            </a:extLst>
          </p:cNvPr>
          <p:cNvSpPr/>
          <p:nvPr/>
        </p:nvSpPr>
        <p:spPr>
          <a:xfrm rot="16200000">
            <a:off x="-299966" y="2955959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74D7F-659A-4EF2-8E6B-7C4AAD44DF5A}"/>
              </a:ext>
            </a:extLst>
          </p:cNvPr>
          <p:cNvSpPr/>
          <p:nvPr/>
        </p:nvSpPr>
        <p:spPr>
          <a:xfrm rot="16200000">
            <a:off x="-280274" y="1365494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894AE2-3C78-425C-BAC3-7C46AC5422A4}"/>
              </a:ext>
            </a:extLst>
          </p:cNvPr>
          <p:cNvSpPr/>
          <p:nvPr/>
        </p:nvSpPr>
        <p:spPr>
          <a:xfrm>
            <a:off x="7746000" y="525760"/>
            <a:ext cx="216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>
            <a:off x="580756" y="4160442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10221246" y="477995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>
            <a:off x="1980000" y="450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28AE51A-7449-4BB0-8C54-C9823636C2BC}"/>
              </a:ext>
            </a:extLst>
          </p:cNvPr>
          <p:cNvCxnSpPr>
            <a:cxnSpLocks/>
          </p:cNvCxnSpPr>
          <p:nvPr/>
        </p:nvCxnSpPr>
        <p:spPr>
          <a:xfrm>
            <a:off x="963935" y="4779950"/>
            <a:ext cx="2922" cy="911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5ECFE02-856A-42A1-B91B-478AA7CC081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49350" y="4880442"/>
            <a:ext cx="0" cy="351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1080000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FB589-3404-415F-881D-F628C88628B3}"/>
              </a:ext>
            </a:extLst>
          </p:cNvPr>
          <p:cNvSpPr/>
          <p:nvPr/>
        </p:nvSpPr>
        <p:spPr>
          <a:xfrm>
            <a:off x="5207290" y="453923"/>
            <a:ext cx="180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3B8D38-07F1-4585-A896-1689CD262873}"/>
              </a:ext>
            </a:extLst>
          </p:cNvPr>
          <p:cNvCxnSpPr>
            <a:cxnSpLocks/>
          </p:cNvCxnSpPr>
          <p:nvPr/>
        </p:nvCxnSpPr>
        <p:spPr>
          <a:xfrm>
            <a:off x="1620000" y="3744404"/>
            <a:ext cx="720000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892940" y="3600624"/>
            <a:ext cx="0" cy="18950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15F526B-C0C7-4205-AC58-9C41149B627D}"/>
              </a:ext>
            </a:extLst>
          </p:cNvPr>
          <p:cNvGrpSpPr/>
          <p:nvPr/>
        </p:nvGrpSpPr>
        <p:grpSpPr>
          <a:xfrm>
            <a:off x="4500000" y="4018441"/>
            <a:ext cx="2202757" cy="1280590"/>
            <a:chOff x="6617243" y="4018441"/>
            <a:chExt cx="2202757" cy="1280590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514EA93-5335-41E4-88D7-36E733B4B5E4}"/>
                </a:ext>
              </a:extLst>
            </p:cNvPr>
            <p:cNvGrpSpPr/>
            <p:nvPr/>
          </p:nvGrpSpPr>
          <p:grpSpPr>
            <a:xfrm>
              <a:off x="7740000" y="4018441"/>
              <a:ext cx="1080000" cy="1260000"/>
              <a:chOff x="6480000" y="3767535"/>
              <a:chExt cx="1080000" cy="126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FC6AEE-0965-46CE-913A-29C36CD26E41}"/>
                  </a:ext>
                </a:extLst>
              </p:cNvPr>
              <p:cNvSpPr/>
              <p:nvPr/>
            </p:nvSpPr>
            <p:spPr>
              <a:xfrm>
                <a:off x="6480000" y="4307535"/>
                <a:ext cx="108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I2C</a:t>
                </a: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778D814-DD9F-4C7E-A04E-AA7E242A2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4ECAE42-90F5-43A5-9182-F5AD0ABB9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000" y="3767535"/>
                <a:ext cx="0" cy="54000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B8A9CA9-6678-44A0-9A8D-48F07423B512}"/>
                </a:ext>
              </a:extLst>
            </p:cNvPr>
            <p:cNvGrpSpPr/>
            <p:nvPr/>
          </p:nvGrpSpPr>
          <p:grpSpPr>
            <a:xfrm>
              <a:off x="6617243" y="4061280"/>
              <a:ext cx="1106031" cy="1237751"/>
              <a:chOff x="7399175" y="3902314"/>
              <a:chExt cx="1106031" cy="123775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C47B31-05B1-49ED-82DC-0AE11DCD9A91}"/>
                  </a:ext>
                </a:extLst>
              </p:cNvPr>
              <p:cNvSpPr/>
              <p:nvPr/>
            </p:nvSpPr>
            <p:spPr>
              <a:xfrm rot="5400000">
                <a:off x="7579175" y="4240065"/>
                <a:ext cx="720000" cy="1080000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625" dirty="0"/>
                  <a:t>Bat T+V</a:t>
                </a:r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FF10DD63-FAD4-4B65-A4C4-7AB10CDC9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60670" y="3959096"/>
                <a:ext cx="382654" cy="537621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E05EB6D-9251-486B-8E68-CEF8C2CC4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86081" y="3902314"/>
                <a:ext cx="319125" cy="58443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6" name="Tableau 15">
            <a:extLst>
              <a:ext uri="{FF2B5EF4-FFF2-40B4-BE49-F238E27FC236}">
                <a16:creationId xmlns:a16="http://schemas.microsoft.com/office/drawing/2014/main" id="{A94801F8-E2F0-410B-9B48-5F428C29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612"/>
              </p:ext>
            </p:extLst>
          </p:nvPr>
        </p:nvGraphicFramePr>
        <p:xfrm>
          <a:off x="3204000" y="14400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36000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3771017" y="3933285"/>
            <a:ext cx="0" cy="15624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4160189" y="4014247"/>
            <a:ext cx="0" cy="1205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>
            <a:off x="2340000" y="4118062"/>
            <a:ext cx="4362757" cy="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26E967D-D7F5-4018-987D-EBE791D721A4}"/>
              </a:ext>
            </a:extLst>
          </p:cNvPr>
          <p:cNvCxnSpPr>
            <a:cxnSpLocks/>
          </p:cNvCxnSpPr>
          <p:nvPr/>
        </p:nvCxnSpPr>
        <p:spPr>
          <a:xfrm flipH="1">
            <a:off x="8826000" y="2332653"/>
            <a:ext cx="393000" cy="1170733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CD07AE-5CD5-4BEE-81F8-41FA53F0EF91}"/>
              </a:ext>
            </a:extLst>
          </p:cNvPr>
          <p:cNvCxnSpPr>
            <a:cxnSpLocks/>
          </p:cNvCxnSpPr>
          <p:nvPr/>
        </p:nvCxnSpPr>
        <p:spPr>
          <a:xfrm flipH="1">
            <a:off x="5202035" y="1938475"/>
            <a:ext cx="4343964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D8BDB0D-396E-4A9E-9679-A7B8544ED026}"/>
              </a:ext>
            </a:extLst>
          </p:cNvPr>
          <p:cNvCxnSpPr>
            <a:cxnSpLocks/>
          </p:cNvCxnSpPr>
          <p:nvPr/>
        </p:nvCxnSpPr>
        <p:spPr>
          <a:xfrm flipH="1" flipV="1">
            <a:off x="6678023" y="1173923"/>
            <a:ext cx="310606" cy="275214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431A-5F8F-4DF2-AFA4-99DA585B5F3A}"/>
              </a:ext>
            </a:extLst>
          </p:cNvPr>
          <p:cNvSpPr/>
          <p:nvPr/>
        </p:nvSpPr>
        <p:spPr>
          <a:xfrm>
            <a:off x="4703966" y="4255395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7BDEEE-2E81-4274-B85E-40064470D4A5}"/>
              </a:ext>
            </a:extLst>
          </p:cNvPr>
          <p:cNvSpPr/>
          <p:nvPr/>
        </p:nvSpPr>
        <p:spPr>
          <a:xfrm>
            <a:off x="3479541" y="6238126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5ACB5C-A470-4F5B-BBE9-C5A0FBA8FBE3}"/>
              </a:ext>
            </a:extLst>
          </p:cNvPr>
          <p:cNvSpPr txBox="1"/>
          <p:nvPr/>
        </p:nvSpPr>
        <p:spPr>
          <a:xfrm>
            <a:off x="4861495" y="61783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Couper </a:t>
            </a:r>
            <a:r>
              <a:rPr lang="en-GB" dirty="0" err="1"/>
              <a:t>jonctions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B488D-F72B-4AAB-9063-9449FFD9C5D9}"/>
              </a:ext>
            </a:extLst>
          </p:cNvPr>
          <p:cNvSpPr/>
          <p:nvPr/>
        </p:nvSpPr>
        <p:spPr>
          <a:xfrm>
            <a:off x="6467711" y="1443488"/>
            <a:ext cx="696290" cy="113044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DB7086C-115E-4AD5-8581-DE47947A1E4B}"/>
              </a:ext>
            </a:extLst>
          </p:cNvPr>
          <p:cNvCxnSpPr>
            <a:cxnSpLocks/>
          </p:cNvCxnSpPr>
          <p:nvPr/>
        </p:nvCxnSpPr>
        <p:spPr>
          <a:xfrm flipV="1">
            <a:off x="5538098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C856E9-0479-4D14-8B6E-BD4C1EE905EA}"/>
              </a:ext>
            </a:extLst>
          </p:cNvPr>
          <p:cNvCxnSpPr>
            <a:cxnSpLocks/>
          </p:cNvCxnSpPr>
          <p:nvPr/>
        </p:nvCxnSpPr>
        <p:spPr>
          <a:xfrm flipV="1">
            <a:off x="5953590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DA5B5FD-ADEC-41D7-BFB3-B9E4B4C4EF19}"/>
              </a:ext>
            </a:extLst>
          </p:cNvPr>
          <p:cNvCxnSpPr>
            <a:cxnSpLocks/>
          </p:cNvCxnSpPr>
          <p:nvPr/>
        </p:nvCxnSpPr>
        <p:spPr>
          <a:xfrm flipV="1">
            <a:off x="6342757" y="1061846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20A4DE1-C884-45FC-AD92-73A8C4714183}"/>
              </a:ext>
            </a:extLst>
          </p:cNvPr>
          <p:cNvCxnSpPr>
            <a:cxnSpLocks/>
          </p:cNvCxnSpPr>
          <p:nvPr/>
        </p:nvCxnSpPr>
        <p:spPr>
          <a:xfrm flipV="1">
            <a:off x="8041813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8BF78AB-FE7E-46B6-9B55-273A59E137F9}"/>
              </a:ext>
            </a:extLst>
          </p:cNvPr>
          <p:cNvCxnSpPr>
            <a:cxnSpLocks/>
          </p:cNvCxnSpPr>
          <p:nvPr/>
        </p:nvCxnSpPr>
        <p:spPr>
          <a:xfrm flipV="1">
            <a:off x="8457305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E79F64-EE12-4323-8DD2-73FABD521FEF}"/>
              </a:ext>
            </a:extLst>
          </p:cNvPr>
          <p:cNvCxnSpPr>
            <a:cxnSpLocks/>
          </p:cNvCxnSpPr>
          <p:nvPr/>
        </p:nvCxnSpPr>
        <p:spPr>
          <a:xfrm flipV="1">
            <a:off x="8846472" y="1173923"/>
            <a:ext cx="0" cy="489866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832F248-D4C4-4F4C-B4A1-5FB41E04EE92}"/>
              </a:ext>
            </a:extLst>
          </p:cNvPr>
          <p:cNvCxnSpPr>
            <a:cxnSpLocks/>
          </p:cNvCxnSpPr>
          <p:nvPr/>
        </p:nvCxnSpPr>
        <p:spPr>
          <a:xfrm>
            <a:off x="9136832" y="1143278"/>
            <a:ext cx="77845" cy="1189375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2574FE4-BD72-4647-8A90-3C5AF2FB211F}"/>
              </a:ext>
            </a:extLst>
          </p:cNvPr>
          <p:cNvSpPr/>
          <p:nvPr/>
        </p:nvSpPr>
        <p:spPr>
          <a:xfrm>
            <a:off x="755441" y="4073839"/>
            <a:ext cx="900545" cy="178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E35644A-D220-4FE5-8316-B1ABA1916EF7}"/>
              </a:ext>
            </a:extLst>
          </p:cNvPr>
          <p:cNvSpPr/>
          <p:nvPr/>
        </p:nvSpPr>
        <p:spPr>
          <a:xfrm>
            <a:off x="5902983" y="45339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EDD4F-1CD3-4D89-8A54-041CC4D79615}"/>
              </a:ext>
            </a:extLst>
          </p:cNvPr>
          <p:cNvSpPr/>
          <p:nvPr/>
        </p:nvSpPr>
        <p:spPr>
          <a:xfrm>
            <a:off x="4833910" y="456627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DF400B-014A-4296-8301-ACFA93834AA7}"/>
              </a:ext>
            </a:extLst>
          </p:cNvPr>
          <p:cNvSpPr/>
          <p:nvPr/>
        </p:nvSpPr>
        <p:spPr>
          <a:xfrm>
            <a:off x="5900759" y="460999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ACB870-9FA3-44E7-80C6-69C0F5EB40E3}"/>
              </a:ext>
            </a:extLst>
          </p:cNvPr>
          <p:cNvSpPr/>
          <p:nvPr/>
        </p:nvSpPr>
        <p:spPr>
          <a:xfrm>
            <a:off x="8584474" y="536411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AB091-B006-4369-B3CA-B8F07B681BFE}"/>
              </a:ext>
            </a:extLst>
          </p:cNvPr>
          <p:cNvSpPr/>
          <p:nvPr/>
        </p:nvSpPr>
        <p:spPr>
          <a:xfrm rot="16200000">
            <a:off x="10031063" y="525922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9996C-F05A-46B7-8FA2-09ABE8D861BC}"/>
              </a:ext>
            </a:extLst>
          </p:cNvPr>
          <p:cNvSpPr/>
          <p:nvPr/>
        </p:nvSpPr>
        <p:spPr>
          <a:xfrm rot="16200000">
            <a:off x="1729033" y="51905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E38B9-6E8F-4ECC-8F50-342EE3B90930}"/>
              </a:ext>
            </a:extLst>
          </p:cNvPr>
          <p:cNvSpPr/>
          <p:nvPr/>
        </p:nvSpPr>
        <p:spPr>
          <a:xfrm>
            <a:off x="2020756" y="-19424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Radio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EAD3A2E-A48D-417E-AB14-8FFD49171B86}"/>
              </a:ext>
            </a:extLst>
          </p:cNvPr>
          <p:cNvCxnSpPr>
            <a:cxnSpLocks/>
          </p:cNvCxnSpPr>
          <p:nvPr/>
        </p:nvCxnSpPr>
        <p:spPr>
          <a:xfrm>
            <a:off x="2279216" y="2332653"/>
            <a:ext cx="0" cy="1055633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9311F25-077A-4D56-890F-E50534D88FF0}"/>
              </a:ext>
            </a:extLst>
          </p:cNvPr>
          <p:cNvSpPr/>
          <p:nvPr/>
        </p:nvSpPr>
        <p:spPr>
          <a:xfrm rot="16200000">
            <a:off x="1778550" y="350895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C2135AB-A4B3-4D04-95EA-86F62589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3583"/>
              </p:ext>
            </p:extLst>
          </p:nvPr>
        </p:nvGraphicFramePr>
        <p:xfrm>
          <a:off x="-3121619" y="-138055"/>
          <a:ext cx="2577659" cy="647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27">
                  <a:extLst>
                    <a:ext uri="{9D8B030D-6E8A-4147-A177-3AD203B41FA5}">
                      <a16:colId xmlns:a16="http://schemas.microsoft.com/office/drawing/2014/main" val="2886069703"/>
                    </a:ext>
                  </a:extLst>
                </a:gridCol>
                <a:gridCol w="2002232">
                  <a:extLst>
                    <a:ext uri="{9D8B030D-6E8A-4147-A177-3AD203B41FA5}">
                      <a16:colId xmlns:a16="http://schemas.microsoft.com/office/drawing/2014/main" val="1923889105"/>
                    </a:ext>
                  </a:extLst>
                </a:gridCol>
              </a:tblGrid>
              <a:tr h="407588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Sensor Nano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85687903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23210256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6464944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DIO0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8820621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Anemometre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482107091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Pluviometre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11647714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DHT22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63439110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947003339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3778109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8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6265346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9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65035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CS radio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74267332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MOSI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81196949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MISO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409124504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51400671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98816463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75450735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13351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WindDir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903180743"/>
                  </a:ext>
                </a:extLst>
              </a:tr>
              <a:tr h="403246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Ref 3,3V du low drop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59312101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SDA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08577439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357321137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Battery temp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37297708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Battery Voltage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95750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244</Words>
  <Application>Microsoft Office PowerPoint</Application>
  <PresentationFormat>Format A4 (210 x 297 mm)</PresentationFormat>
  <Paragraphs>185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42</cp:revision>
  <cp:lastPrinted>2020-03-19T18:32:59Z</cp:lastPrinted>
  <dcterms:created xsi:type="dcterms:W3CDTF">2020-03-19T17:54:46Z</dcterms:created>
  <dcterms:modified xsi:type="dcterms:W3CDTF">2020-03-24T22:11:17Z</dcterms:modified>
</cp:coreProperties>
</file>