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E55D9-EDB1-47BB-9D14-7DD4DB0E4B74}" v="4" dt="2020-04-11T12:50:26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 Roblot" userId="192d16467d0539cb" providerId="LiveId" clId="{693E55D9-EDB1-47BB-9D14-7DD4DB0E4B74}"/>
    <pc:docChg chg="undo custSel modSld">
      <pc:chgData name="Brice Roblot" userId="192d16467d0539cb" providerId="LiveId" clId="{693E55D9-EDB1-47BB-9D14-7DD4DB0E4B74}" dt="2020-04-11T14:10:38.632" v="212" actId="14100"/>
      <pc:docMkLst>
        <pc:docMk/>
      </pc:docMkLst>
      <pc:sldChg chg="addSp delSp modSp">
        <pc:chgData name="Brice Roblot" userId="192d16467d0539cb" providerId="LiveId" clId="{693E55D9-EDB1-47BB-9D14-7DD4DB0E4B74}" dt="2020-04-11T14:10:38.632" v="212" actId="14100"/>
        <pc:sldMkLst>
          <pc:docMk/>
          <pc:sldMk cId="2165013287" sldId="260"/>
        </pc:sldMkLst>
        <pc:spChg chg="mod topLvl">
          <ac:chgData name="Brice Roblot" userId="192d16467d0539cb" providerId="LiveId" clId="{693E55D9-EDB1-47BB-9D14-7DD4DB0E4B74}" dt="2020-04-11T13:38:27.791" v="202" actId="1036"/>
          <ac:spMkLst>
            <pc:docMk/>
            <pc:sldMk cId="2165013287" sldId="260"/>
            <ac:spMk id="22" creationId="{18940335-CAFD-432C-B4D5-32709F47FD70}"/>
          </ac:spMkLst>
        </pc:spChg>
        <pc:spChg chg="mod topLvl">
          <ac:chgData name="Brice Roblot" userId="192d16467d0539cb" providerId="LiveId" clId="{693E55D9-EDB1-47BB-9D14-7DD4DB0E4B74}" dt="2020-04-11T13:34:11.665" v="152" actId="20577"/>
          <ac:spMkLst>
            <pc:docMk/>
            <pc:sldMk cId="2165013287" sldId="260"/>
            <ac:spMk id="39" creationId="{725D6B77-1AB5-4928-AAE7-33DA866FA070}"/>
          </ac:spMkLst>
        </pc:spChg>
        <pc:spChg chg="mod topLvl">
          <ac:chgData name="Brice Roblot" userId="192d16467d0539cb" providerId="LiveId" clId="{693E55D9-EDB1-47BB-9D14-7DD4DB0E4B74}" dt="2020-04-11T13:33:33.156" v="144" actId="20577"/>
          <ac:spMkLst>
            <pc:docMk/>
            <pc:sldMk cId="2165013287" sldId="260"/>
            <ac:spMk id="41" creationId="{AC829DBB-E845-4D00-9481-53F39C8D7AF2}"/>
          </ac:spMkLst>
        </pc:spChg>
        <pc:spChg chg="mod topLvl">
          <ac:chgData name="Brice Roblot" userId="192d16467d0539cb" providerId="LiveId" clId="{693E55D9-EDB1-47BB-9D14-7DD4DB0E4B74}" dt="2020-04-11T13:33:05.799" v="120" actId="255"/>
          <ac:spMkLst>
            <pc:docMk/>
            <pc:sldMk cId="2165013287" sldId="260"/>
            <ac:spMk id="42" creationId="{ED33EE3F-60E6-462F-9687-0EDF8AEBDED3}"/>
          </ac:spMkLst>
        </pc:spChg>
        <pc:spChg chg="mod">
          <ac:chgData name="Brice Roblot" userId="192d16467d0539cb" providerId="LiveId" clId="{693E55D9-EDB1-47BB-9D14-7DD4DB0E4B74}" dt="2020-04-11T12:48:36.642" v="10" actId="164"/>
          <ac:spMkLst>
            <pc:docMk/>
            <pc:sldMk cId="2165013287" sldId="260"/>
            <ac:spMk id="46" creationId="{F697F0A7-029D-4933-AF9F-E2317944C64C}"/>
          </ac:spMkLst>
        </pc:spChg>
        <pc:spChg chg="mod">
          <ac:chgData name="Brice Roblot" userId="192d16467d0539cb" providerId="LiveId" clId="{693E55D9-EDB1-47BB-9D14-7DD4DB0E4B74}" dt="2020-04-11T12:49:33.890" v="16" actId="1076"/>
          <ac:spMkLst>
            <pc:docMk/>
            <pc:sldMk cId="2165013287" sldId="260"/>
            <ac:spMk id="47" creationId="{A4053504-59DE-4132-A99B-A8DE9B607BAA}"/>
          </ac:spMkLst>
        </pc:spChg>
        <pc:grpChg chg="add del mod">
          <ac:chgData name="Brice Roblot" userId="192d16467d0539cb" providerId="LiveId" clId="{693E55D9-EDB1-47BB-9D14-7DD4DB0E4B74}" dt="2020-04-11T12:50:20.951" v="22" actId="165"/>
          <ac:grpSpMkLst>
            <pc:docMk/>
            <pc:sldMk cId="2165013287" sldId="260"/>
            <ac:grpSpMk id="15" creationId="{9BDFA033-8EEB-493E-BB73-20F65EB78A49}"/>
          </ac:grpSpMkLst>
        </pc:grpChg>
        <pc:grpChg chg="add mod">
          <ac:chgData name="Brice Roblot" userId="192d16467d0539cb" providerId="LiveId" clId="{693E55D9-EDB1-47BB-9D14-7DD4DB0E4B74}" dt="2020-04-11T13:41:11.924" v="204" actId="1076"/>
          <ac:grpSpMkLst>
            <pc:docMk/>
            <pc:sldMk cId="2165013287" sldId="260"/>
            <ac:grpSpMk id="16" creationId="{183C1EC2-80F0-454E-AE53-CA8FF5FF4196}"/>
          </ac:grpSpMkLst>
        </pc:grpChg>
        <pc:grpChg chg="add mod">
          <ac:chgData name="Brice Roblot" userId="192d16467d0539cb" providerId="LiveId" clId="{693E55D9-EDB1-47BB-9D14-7DD4DB0E4B74}" dt="2020-04-11T12:52:48.513" v="56" actId="1035"/>
          <ac:grpSpMkLst>
            <pc:docMk/>
            <pc:sldMk cId="2165013287" sldId="260"/>
            <ac:grpSpMk id="24" creationId="{B1A48DEF-75EF-4389-8DD7-61F0BEC13C3E}"/>
          </ac:grpSpMkLst>
        </pc:grpChg>
        <pc:graphicFrameChg chg="modGraphic">
          <ac:chgData name="Brice Roblot" userId="192d16467d0539cb" providerId="LiveId" clId="{693E55D9-EDB1-47BB-9D14-7DD4DB0E4B74}" dt="2020-04-11T13:36:27.240" v="157" actId="2165"/>
          <ac:graphicFrameMkLst>
            <pc:docMk/>
            <pc:sldMk cId="2165013287" sldId="260"/>
            <ac:graphicFrameMk id="4" creationId="{303EF326-1083-451F-A3A0-D232134FB6A5}"/>
          </ac:graphicFrameMkLst>
        </pc:graphicFrameChg>
        <pc:graphicFrameChg chg="mod modGraphic">
          <ac:chgData name="Brice Roblot" userId="192d16467d0539cb" providerId="LiveId" clId="{693E55D9-EDB1-47BB-9D14-7DD4DB0E4B74}" dt="2020-04-11T14:00:03.190" v="208" actId="2084"/>
          <ac:graphicFrameMkLst>
            <pc:docMk/>
            <pc:sldMk cId="2165013287" sldId="260"/>
            <ac:graphicFrameMk id="5" creationId="{3ED58647-5797-4103-A5FF-430063C347F1}"/>
          </ac:graphicFrameMkLst>
        </pc:graphicFrameChg>
        <pc:cxnChg chg="mod">
          <ac:chgData name="Brice Roblot" userId="192d16467d0539cb" providerId="LiveId" clId="{693E55D9-EDB1-47BB-9D14-7DD4DB0E4B74}" dt="2020-04-11T12:47:37.288" v="4" actId="1076"/>
          <ac:cxnSpMkLst>
            <pc:docMk/>
            <pc:sldMk cId="2165013287" sldId="260"/>
            <ac:cxnSpMk id="9" creationId="{9604A58B-21C5-4344-924B-C7EBC0E08E0A}"/>
          </ac:cxnSpMkLst>
        </pc:cxnChg>
        <pc:cxnChg chg="mod">
          <ac:chgData name="Brice Roblot" userId="192d16467d0539cb" providerId="LiveId" clId="{693E55D9-EDB1-47BB-9D14-7DD4DB0E4B74}" dt="2020-04-11T12:47:33.507" v="3" actId="1076"/>
          <ac:cxnSpMkLst>
            <pc:docMk/>
            <pc:sldMk cId="2165013287" sldId="260"/>
            <ac:cxnSpMk id="10" creationId="{D97ADB9A-2258-41AB-9E67-BA2DF2929784}"/>
          </ac:cxnSpMkLst>
        </pc:cxnChg>
        <pc:cxnChg chg="mod">
          <ac:chgData name="Brice Roblot" userId="192d16467d0539cb" providerId="LiveId" clId="{693E55D9-EDB1-47BB-9D14-7DD4DB0E4B74}" dt="2020-04-11T12:53:19.189" v="59" actId="1076"/>
          <ac:cxnSpMkLst>
            <pc:docMk/>
            <pc:sldMk cId="2165013287" sldId="260"/>
            <ac:cxnSpMk id="11" creationId="{C607309C-EAE8-40CE-90B9-3C9C794B3B71}"/>
          </ac:cxnSpMkLst>
        </pc:cxnChg>
        <pc:cxnChg chg="mod">
          <ac:chgData name="Brice Roblot" userId="192d16467d0539cb" providerId="LiveId" clId="{693E55D9-EDB1-47BB-9D14-7DD4DB0E4B74}" dt="2020-04-11T13:37:10.951" v="179" actId="14100"/>
          <ac:cxnSpMkLst>
            <pc:docMk/>
            <pc:sldMk cId="2165013287" sldId="260"/>
            <ac:cxnSpMk id="12" creationId="{EF445FD4-57FD-4467-9C05-5ADC60508996}"/>
          </ac:cxnSpMkLst>
        </pc:cxnChg>
        <pc:cxnChg chg="mod">
          <ac:chgData name="Brice Roblot" userId="192d16467d0539cb" providerId="LiveId" clId="{693E55D9-EDB1-47BB-9D14-7DD4DB0E4B74}" dt="2020-04-11T13:37:06.581" v="178" actId="14100"/>
          <ac:cxnSpMkLst>
            <pc:docMk/>
            <pc:sldMk cId="2165013287" sldId="260"/>
            <ac:cxnSpMk id="14" creationId="{C9B5CA3E-6C07-45DC-AD2B-A986F8569890}"/>
          </ac:cxnSpMkLst>
        </pc:cxnChg>
        <pc:cxnChg chg="mod">
          <ac:chgData name="Brice Roblot" userId="192d16467d0539cb" providerId="LiveId" clId="{693E55D9-EDB1-47BB-9D14-7DD4DB0E4B74}" dt="2020-04-11T12:53:36.395" v="61" actId="1076"/>
          <ac:cxnSpMkLst>
            <pc:docMk/>
            <pc:sldMk cId="2165013287" sldId="260"/>
            <ac:cxnSpMk id="17" creationId="{8868A494-02CA-4B2D-9AE9-CC56CF93CAAA}"/>
          </ac:cxnSpMkLst>
        </pc:cxnChg>
        <pc:cxnChg chg="mod">
          <ac:chgData name="Brice Roblot" userId="192d16467d0539cb" providerId="LiveId" clId="{693E55D9-EDB1-47BB-9D14-7DD4DB0E4B74}" dt="2020-04-11T12:53:15.914" v="58" actId="1076"/>
          <ac:cxnSpMkLst>
            <pc:docMk/>
            <pc:sldMk cId="2165013287" sldId="260"/>
            <ac:cxnSpMk id="19" creationId="{F62B7357-B322-4023-B123-A24EA4CEFBFF}"/>
          </ac:cxnSpMkLst>
        </pc:cxnChg>
        <pc:cxnChg chg="mod">
          <ac:chgData name="Brice Roblot" userId="192d16467d0539cb" providerId="LiveId" clId="{693E55D9-EDB1-47BB-9D14-7DD4DB0E4B74}" dt="2020-04-11T12:53:32.799" v="60" actId="1076"/>
          <ac:cxnSpMkLst>
            <pc:docMk/>
            <pc:sldMk cId="2165013287" sldId="260"/>
            <ac:cxnSpMk id="20" creationId="{6773CD94-0843-496B-B051-1B12794BAF7C}"/>
          </ac:cxnSpMkLst>
        </pc:cxnChg>
        <pc:cxnChg chg="mod">
          <ac:chgData name="Brice Roblot" userId="192d16467d0539cb" providerId="LiveId" clId="{693E55D9-EDB1-47BB-9D14-7DD4DB0E4B74}" dt="2020-04-11T12:53:41.290" v="62" actId="1076"/>
          <ac:cxnSpMkLst>
            <pc:docMk/>
            <pc:sldMk cId="2165013287" sldId="260"/>
            <ac:cxnSpMk id="37" creationId="{3B46FBA1-557D-43FD-B6E8-F20FDCFCB96C}"/>
          </ac:cxnSpMkLst>
        </pc:cxnChg>
        <pc:cxnChg chg="mod">
          <ac:chgData name="Brice Roblot" userId="192d16467d0539cb" providerId="LiveId" clId="{693E55D9-EDB1-47BB-9D14-7DD4DB0E4B74}" dt="2020-04-11T12:53:41.290" v="62" actId="1076"/>
          <ac:cxnSpMkLst>
            <pc:docMk/>
            <pc:sldMk cId="2165013287" sldId="260"/>
            <ac:cxnSpMk id="38" creationId="{D380FF4E-BD53-424E-BD56-5DB77A3A258D}"/>
          </ac:cxnSpMkLst>
        </pc:cxnChg>
        <pc:cxnChg chg="mod">
          <ac:chgData name="Brice Roblot" userId="192d16467d0539cb" providerId="LiveId" clId="{693E55D9-EDB1-47BB-9D14-7DD4DB0E4B74}" dt="2020-04-11T12:51:20.729" v="32" actId="14100"/>
          <ac:cxnSpMkLst>
            <pc:docMk/>
            <pc:sldMk cId="2165013287" sldId="260"/>
            <ac:cxnSpMk id="40" creationId="{A7601FF7-97DE-4BFC-8F87-859A322235D2}"/>
          </ac:cxnSpMkLst>
        </pc:cxnChg>
        <pc:cxnChg chg="mod topLvl">
          <ac:chgData name="Brice Roblot" userId="192d16467d0539cb" providerId="LiveId" clId="{693E55D9-EDB1-47BB-9D14-7DD4DB0E4B74}" dt="2020-04-11T12:50:53" v="28" actId="14100"/>
          <ac:cxnSpMkLst>
            <pc:docMk/>
            <pc:sldMk cId="2165013287" sldId="260"/>
            <ac:cxnSpMk id="43" creationId="{991F26D2-858D-4048-8A0D-BF2DDDE8FEE8}"/>
          </ac:cxnSpMkLst>
        </pc:cxnChg>
        <pc:cxnChg chg="mod topLvl">
          <ac:chgData name="Brice Roblot" userId="192d16467d0539cb" providerId="LiveId" clId="{693E55D9-EDB1-47BB-9D14-7DD4DB0E4B74}" dt="2020-04-11T12:52:42.626" v="45" actId="1035"/>
          <ac:cxnSpMkLst>
            <pc:docMk/>
            <pc:sldMk cId="2165013287" sldId="260"/>
            <ac:cxnSpMk id="44" creationId="{9CD0AD48-1C8E-4F27-A2A8-E395CE5A981E}"/>
          </ac:cxnSpMkLst>
        </pc:cxnChg>
        <pc:cxnChg chg="mod topLvl">
          <ac:chgData name="Brice Roblot" userId="192d16467d0539cb" providerId="LiveId" clId="{693E55D9-EDB1-47BB-9D14-7DD4DB0E4B74}" dt="2020-04-11T12:50:45.551" v="26" actId="14100"/>
          <ac:cxnSpMkLst>
            <pc:docMk/>
            <pc:sldMk cId="2165013287" sldId="260"/>
            <ac:cxnSpMk id="45" creationId="{AE944088-6360-48E3-98EE-74D55EBF7FDD}"/>
          </ac:cxnSpMkLst>
        </pc:cxnChg>
        <pc:cxnChg chg="mod">
          <ac:chgData name="Brice Roblot" userId="192d16467d0539cb" providerId="LiveId" clId="{693E55D9-EDB1-47BB-9D14-7DD4DB0E4B74}" dt="2020-04-11T13:41:29.588" v="207" actId="14100"/>
          <ac:cxnSpMkLst>
            <pc:docMk/>
            <pc:sldMk cId="2165013287" sldId="260"/>
            <ac:cxnSpMk id="48" creationId="{AEEF33CD-6973-47F5-986E-9F07A71403E5}"/>
          </ac:cxnSpMkLst>
        </pc:cxnChg>
        <pc:cxnChg chg="mod">
          <ac:chgData name="Brice Roblot" userId="192d16467d0539cb" providerId="LiveId" clId="{693E55D9-EDB1-47BB-9D14-7DD4DB0E4B74}" dt="2020-04-11T12:49:30.734" v="15" actId="1076"/>
          <ac:cxnSpMkLst>
            <pc:docMk/>
            <pc:sldMk cId="2165013287" sldId="260"/>
            <ac:cxnSpMk id="49" creationId="{B1178711-6CE5-42D7-873F-AE4B026E8258}"/>
          </ac:cxnSpMkLst>
        </pc:cxnChg>
        <pc:cxnChg chg="mod">
          <ac:chgData name="Brice Roblot" userId="192d16467d0539cb" providerId="LiveId" clId="{693E55D9-EDB1-47BB-9D14-7DD4DB0E4B74}" dt="2020-04-11T13:41:25.668" v="206" actId="14100"/>
          <ac:cxnSpMkLst>
            <pc:docMk/>
            <pc:sldMk cId="2165013287" sldId="260"/>
            <ac:cxnSpMk id="52" creationId="{542D1227-21D4-4EB8-A916-4DBD5DF172D6}"/>
          </ac:cxnSpMkLst>
        </pc:cxnChg>
        <pc:cxnChg chg="mod">
          <ac:chgData name="Brice Roblot" userId="192d16467d0539cb" providerId="LiveId" clId="{693E55D9-EDB1-47BB-9D14-7DD4DB0E4B74}" dt="2020-04-11T13:41:01.595" v="203" actId="14100"/>
          <ac:cxnSpMkLst>
            <pc:docMk/>
            <pc:sldMk cId="2165013287" sldId="260"/>
            <ac:cxnSpMk id="54" creationId="{2D3C4572-55F6-42DC-8905-994690322DD2}"/>
          </ac:cxnSpMkLst>
        </pc:cxnChg>
        <pc:cxnChg chg="mod">
          <ac:chgData name="Brice Roblot" userId="192d16467d0539cb" providerId="LiveId" clId="{693E55D9-EDB1-47BB-9D14-7DD4DB0E4B74}" dt="2020-04-11T14:10:26.412" v="210" actId="14100"/>
          <ac:cxnSpMkLst>
            <pc:docMk/>
            <pc:sldMk cId="2165013287" sldId="260"/>
            <ac:cxnSpMk id="56" creationId="{9BD50FC3-DC8E-412B-93D3-1DA7AEA8ED67}"/>
          </ac:cxnSpMkLst>
        </pc:cxnChg>
        <pc:cxnChg chg="mod">
          <ac:chgData name="Brice Roblot" userId="192d16467d0539cb" providerId="LiveId" clId="{693E55D9-EDB1-47BB-9D14-7DD4DB0E4B74}" dt="2020-04-11T14:10:38.632" v="212" actId="14100"/>
          <ac:cxnSpMkLst>
            <pc:docMk/>
            <pc:sldMk cId="2165013287" sldId="260"/>
            <ac:cxnSpMk id="57" creationId="{7AC99C70-3A2B-4A37-977F-645F7E9B7633}"/>
          </ac:cxnSpMkLst>
        </pc:cxnChg>
        <pc:cxnChg chg="mod">
          <ac:chgData name="Brice Roblot" userId="192d16467d0539cb" providerId="LiveId" clId="{693E55D9-EDB1-47BB-9D14-7DD4DB0E4B74}" dt="2020-04-11T13:38:09.572" v="181" actId="14100"/>
          <ac:cxnSpMkLst>
            <pc:docMk/>
            <pc:sldMk cId="2165013287" sldId="260"/>
            <ac:cxnSpMk id="58" creationId="{3752D30C-306D-4D7A-BDD2-1F21ADED72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A536-D849-4442-BF18-C4A97ACA9C75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3315529-6C45-4447-90F8-7DBB36E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059"/>
              </p:ext>
            </p:extLst>
          </p:nvPr>
        </p:nvGraphicFramePr>
        <p:xfrm>
          <a:off x="0" y="0"/>
          <a:ext cx="756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158232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1027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6804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7886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42358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602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6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9316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9903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75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044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430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19504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2025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3373874"/>
                    </a:ext>
                  </a:extLst>
                </a:gridCol>
                <a:gridCol w="347657">
                  <a:extLst>
                    <a:ext uri="{9D8B030D-6E8A-4147-A177-3AD203B41FA5}">
                      <a16:colId xmlns:a16="http://schemas.microsoft.com/office/drawing/2014/main" val="3854429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1170227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4664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12343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583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85438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K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L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M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O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Q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S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24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0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7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1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7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96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88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90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1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5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89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60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972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E02772-DF98-4D69-99E3-FFDC69EC2CB9}"/>
              </a:ext>
            </a:extLst>
          </p:cNvPr>
          <p:cNvSpPr/>
          <p:nvPr/>
        </p:nvSpPr>
        <p:spPr>
          <a:xfrm>
            <a:off x="180000" y="54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377DB948-6A07-4F5D-944F-F9328A8C7D45}"/>
              </a:ext>
            </a:extLst>
          </p:cNvPr>
          <p:cNvSpPr txBox="1"/>
          <p:nvPr/>
        </p:nvSpPr>
        <p:spPr>
          <a:xfrm>
            <a:off x="8582172" y="649326"/>
            <a:ext cx="2465242" cy="157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 err="1"/>
              <a:t>largeur</a:t>
            </a:r>
            <a:r>
              <a:rPr lang="en-GB" sz="1300" dirty="0"/>
              <a:t> : </a:t>
            </a:r>
          </a:p>
          <a:p>
            <a:r>
              <a:rPr lang="en-GB" sz="1300" dirty="0"/>
              <a:t>0,587 = 0,2”</a:t>
            </a:r>
          </a:p>
          <a:p>
            <a:r>
              <a:rPr lang="en-GB" sz="1300" dirty="0"/>
              <a:t>longueur : </a:t>
            </a:r>
          </a:p>
          <a:p>
            <a:r>
              <a:rPr lang="en-GB" sz="1300" dirty="0"/>
              <a:t>2 : 0,74 = 0,3”</a:t>
            </a:r>
          </a:p>
          <a:p>
            <a:r>
              <a:rPr lang="en-GB" sz="1300" dirty="0"/>
              <a:t>3 : 0,99 = 0,4”</a:t>
            </a:r>
          </a:p>
          <a:p>
            <a:r>
              <a:rPr lang="en-GB" sz="1300" dirty="0"/>
              <a:t>4 : 1,24 = 0,5”</a:t>
            </a:r>
          </a:p>
          <a:p>
            <a:r>
              <a:rPr lang="en-GB" sz="1300" dirty="0"/>
              <a:t>5 : 1,49 = 0,6”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156A2-7183-42DA-BF4B-1CA206656793}"/>
              </a:ext>
            </a:extLst>
          </p:cNvPr>
          <p:cNvSpPr/>
          <p:nvPr/>
        </p:nvSpPr>
        <p:spPr>
          <a:xfrm>
            <a:off x="180000" y="2340000"/>
            <a:ext cx="720000" cy="144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DHT22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9ECE-E902-45CA-8D9C-26126E57D04D}"/>
              </a:ext>
            </a:extLst>
          </p:cNvPr>
          <p:cNvSpPr/>
          <p:nvPr/>
        </p:nvSpPr>
        <p:spPr>
          <a:xfrm>
            <a:off x="3420000" y="54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353B6-93FA-4ADD-87C6-D60D897740B5}"/>
              </a:ext>
            </a:extLst>
          </p:cNvPr>
          <p:cNvSpPr/>
          <p:nvPr/>
        </p:nvSpPr>
        <p:spPr>
          <a:xfrm rot="5400000">
            <a:off x="5400000" y="360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3F130-CB85-43FA-98DD-20C50EA757CC}"/>
              </a:ext>
            </a:extLst>
          </p:cNvPr>
          <p:cNvSpPr/>
          <p:nvPr/>
        </p:nvSpPr>
        <p:spPr>
          <a:xfrm rot="5400000">
            <a:off x="5400000" y="-432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AE61-223F-4CA7-A651-94A883454DD6}"/>
              </a:ext>
            </a:extLst>
          </p:cNvPr>
          <p:cNvSpPr/>
          <p:nvPr/>
        </p:nvSpPr>
        <p:spPr>
          <a:xfrm rot="5400000">
            <a:off x="5400000" y="324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0032E-30B2-4551-B2CB-7AAC8C33BEAC}"/>
              </a:ext>
            </a:extLst>
          </p:cNvPr>
          <p:cNvSpPr/>
          <p:nvPr/>
        </p:nvSpPr>
        <p:spPr>
          <a:xfrm>
            <a:off x="1217946" y="4627814"/>
            <a:ext cx="252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 (et I²C)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C6FB-9458-4919-B0E7-FB8E5ECC2D44}"/>
              </a:ext>
            </a:extLst>
          </p:cNvPr>
          <p:cNvSpPr/>
          <p:nvPr/>
        </p:nvSpPr>
        <p:spPr>
          <a:xfrm>
            <a:off x="1440000" y="72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4F8-B6F4-4DF0-8DAC-6D27DAC4ECBD}"/>
              </a:ext>
            </a:extLst>
          </p:cNvPr>
          <p:cNvSpPr/>
          <p:nvPr/>
        </p:nvSpPr>
        <p:spPr>
          <a:xfrm>
            <a:off x="1440000" y="10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00A68-6C52-460D-9D60-CDBAFEA186BF}"/>
              </a:ext>
            </a:extLst>
          </p:cNvPr>
          <p:cNvSpPr/>
          <p:nvPr/>
        </p:nvSpPr>
        <p:spPr>
          <a:xfrm>
            <a:off x="1440000" y="144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7D770-3A94-4BA3-A806-A30B24E7A829}"/>
              </a:ext>
            </a:extLst>
          </p:cNvPr>
          <p:cNvSpPr/>
          <p:nvPr/>
        </p:nvSpPr>
        <p:spPr>
          <a:xfrm>
            <a:off x="1440000" y="28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D15B67F-3BB3-43BE-8C7C-C5F41C2FC9F0}"/>
              </a:ext>
            </a:extLst>
          </p:cNvPr>
          <p:cNvCxnSpPr>
            <a:cxnSpLocks/>
          </p:cNvCxnSpPr>
          <p:nvPr/>
        </p:nvCxnSpPr>
        <p:spPr>
          <a:xfrm>
            <a:off x="900000" y="162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F7937C-4131-4ECC-ADD9-C2C8A35D5074}"/>
              </a:ext>
            </a:extLst>
          </p:cNvPr>
          <p:cNvCxnSpPr>
            <a:cxnSpLocks/>
          </p:cNvCxnSpPr>
          <p:nvPr/>
        </p:nvCxnSpPr>
        <p:spPr>
          <a:xfrm>
            <a:off x="900000" y="126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FFDD680-EF8A-483B-9302-E03E646E1178}"/>
              </a:ext>
            </a:extLst>
          </p:cNvPr>
          <p:cNvCxnSpPr>
            <a:cxnSpLocks/>
          </p:cNvCxnSpPr>
          <p:nvPr/>
        </p:nvCxnSpPr>
        <p:spPr>
          <a:xfrm>
            <a:off x="877029" y="90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2F15B75-AB3C-417F-93E2-B149B5A11B84}"/>
              </a:ext>
            </a:extLst>
          </p:cNvPr>
          <p:cNvCxnSpPr>
            <a:cxnSpLocks/>
          </p:cNvCxnSpPr>
          <p:nvPr/>
        </p:nvCxnSpPr>
        <p:spPr>
          <a:xfrm>
            <a:off x="900000" y="304871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703173-6C95-48AC-98FA-F82B34C85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3029" y="1260000"/>
            <a:ext cx="1096971" cy="728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B8AB598-1983-469B-802E-71D77CF46580}"/>
              </a:ext>
            </a:extLst>
          </p:cNvPr>
          <p:cNvCxnSpPr>
            <a:cxnSpLocks/>
          </p:cNvCxnSpPr>
          <p:nvPr/>
        </p:nvCxnSpPr>
        <p:spPr>
          <a:xfrm>
            <a:off x="900000" y="1980000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8F628E-240C-4F53-A06D-EBCE296E2A2A}"/>
              </a:ext>
            </a:extLst>
          </p:cNvPr>
          <p:cNvCxnSpPr>
            <a:cxnSpLocks/>
          </p:cNvCxnSpPr>
          <p:nvPr/>
        </p:nvCxnSpPr>
        <p:spPr>
          <a:xfrm>
            <a:off x="900000" y="900000"/>
            <a:ext cx="1793380" cy="3727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1BE7999-359D-44BC-B5C7-EE1464B9840F}"/>
              </a:ext>
            </a:extLst>
          </p:cNvPr>
          <p:cNvCxnSpPr>
            <a:cxnSpLocks/>
          </p:cNvCxnSpPr>
          <p:nvPr/>
        </p:nvCxnSpPr>
        <p:spPr>
          <a:xfrm>
            <a:off x="1024706" y="1291786"/>
            <a:ext cx="1332204" cy="33272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54FB09-6C87-4996-AA31-362690C58862}"/>
              </a:ext>
            </a:extLst>
          </p:cNvPr>
          <p:cNvCxnSpPr>
            <a:cxnSpLocks/>
          </p:cNvCxnSpPr>
          <p:nvPr/>
        </p:nvCxnSpPr>
        <p:spPr>
          <a:xfrm>
            <a:off x="931396" y="1631442"/>
            <a:ext cx="1077504" cy="30090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170166E-C98D-4839-B30B-53C9BBD3E3B9}"/>
              </a:ext>
            </a:extLst>
          </p:cNvPr>
          <p:cNvCxnSpPr>
            <a:cxnSpLocks/>
          </p:cNvCxnSpPr>
          <p:nvPr/>
        </p:nvCxnSpPr>
        <p:spPr>
          <a:xfrm>
            <a:off x="931396" y="3068765"/>
            <a:ext cx="665756" cy="15068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FB8AA6-FE97-4F45-98D1-C2EBB89DD3A2}"/>
              </a:ext>
            </a:extLst>
          </p:cNvPr>
          <p:cNvSpPr/>
          <p:nvPr/>
        </p:nvSpPr>
        <p:spPr>
          <a:xfrm>
            <a:off x="4500000" y="2340000"/>
            <a:ext cx="2160000" cy="180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Logic level shifter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4A3756-69E3-4048-AF54-BCB82A230020}"/>
              </a:ext>
            </a:extLst>
          </p:cNvPr>
          <p:cNvCxnSpPr>
            <a:cxnSpLocks/>
          </p:cNvCxnSpPr>
          <p:nvPr/>
        </p:nvCxnSpPr>
        <p:spPr>
          <a:xfrm flipV="1">
            <a:off x="6354147" y="429501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24A045-F2DD-476F-9D2B-C9D24393D203}"/>
              </a:ext>
            </a:extLst>
          </p:cNvPr>
          <p:cNvCxnSpPr>
            <a:cxnSpLocks/>
          </p:cNvCxnSpPr>
          <p:nvPr/>
        </p:nvCxnSpPr>
        <p:spPr>
          <a:xfrm flipV="1">
            <a:off x="5909388" y="418547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C0A0FD0-2EDD-4824-B45C-354835CAE0F9}"/>
              </a:ext>
            </a:extLst>
          </p:cNvPr>
          <p:cNvCxnSpPr>
            <a:cxnSpLocks/>
          </p:cNvCxnSpPr>
          <p:nvPr/>
        </p:nvCxnSpPr>
        <p:spPr>
          <a:xfrm flipV="1">
            <a:off x="5511282" y="1356064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7AF0CED-8B00-4FDA-BC3A-B213BE93BF76}"/>
              </a:ext>
            </a:extLst>
          </p:cNvPr>
          <p:cNvCxnSpPr>
            <a:cxnSpLocks/>
          </p:cNvCxnSpPr>
          <p:nvPr/>
        </p:nvCxnSpPr>
        <p:spPr>
          <a:xfrm flipV="1">
            <a:off x="5197152" y="1367018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225CE1C-35A6-475D-869D-40A8FB4EC6AF}"/>
              </a:ext>
            </a:extLst>
          </p:cNvPr>
          <p:cNvGrpSpPr/>
          <p:nvPr/>
        </p:nvGrpSpPr>
        <p:grpSpPr>
          <a:xfrm>
            <a:off x="455109" y="5400000"/>
            <a:ext cx="2516654" cy="1477328"/>
            <a:chOff x="455109" y="5400000"/>
            <a:chExt cx="2516654" cy="147732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3F68AA9-1C51-4648-9BA8-08202DD6ACA1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C7FDE00-0390-488C-ADD4-FFD3A2B80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E88407-4F27-423D-AE13-826F3631245C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4A54BD9-3793-4A9B-BC4C-88C56762B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A361F94-E6EE-4E8A-B7F2-44C9FE06D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F378252-53C3-44A0-AED4-625C7083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8D7CA0-1255-4034-9DC8-994D1F7AC301}"/>
              </a:ext>
            </a:extLst>
          </p:cNvPr>
          <p:cNvCxnSpPr>
            <a:cxnSpLocks/>
          </p:cNvCxnSpPr>
          <p:nvPr/>
        </p:nvCxnSpPr>
        <p:spPr>
          <a:xfrm flipH="1" flipV="1">
            <a:off x="4117152" y="1620000"/>
            <a:ext cx="1041626" cy="2538000"/>
          </a:xfrm>
          <a:prstGeom prst="line">
            <a:avLst/>
          </a:prstGeom>
          <a:ln w="38100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A47DF9C-C939-4090-BF81-9A22F181F163}"/>
              </a:ext>
            </a:extLst>
          </p:cNvPr>
          <p:cNvCxnSpPr>
            <a:cxnSpLocks/>
          </p:cNvCxnSpPr>
          <p:nvPr/>
        </p:nvCxnSpPr>
        <p:spPr>
          <a:xfrm flipV="1">
            <a:off x="6385543" y="3748555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D9F979-46C8-47BE-8497-AE556A78475B}"/>
              </a:ext>
            </a:extLst>
          </p:cNvPr>
          <p:cNvCxnSpPr>
            <a:cxnSpLocks/>
          </p:cNvCxnSpPr>
          <p:nvPr/>
        </p:nvCxnSpPr>
        <p:spPr>
          <a:xfrm flipV="1">
            <a:off x="5940784" y="3737601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7E0AEEE-5861-4BF0-9CED-FC43F8DCDB90}"/>
              </a:ext>
            </a:extLst>
          </p:cNvPr>
          <p:cNvCxnSpPr>
            <a:cxnSpLocks/>
          </p:cNvCxnSpPr>
          <p:nvPr/>
        </p:nvCxnSpPr>
        <p:spPr>
          <a:xfrm flipV="1">
            <a:off x="5580000" y="3780000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BA40264-59BB-4072-B5E0-74E5687C813C}"/>
              </a:ext>
            </a:extLst>
          </p:cNvPr>
          <p:cNvCxnSpPr>
            <a:cxnSpLocks/>
          </p:cNvCxnSpPr>
          <p:nvPr/>
        </p:nvCxnSpPr>
        <p:spPr>
          <a:xfrm flipV="1">
            <a:off x="3420000" y="2530955"/>
            <a:ext cx="2934147" cy="20446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C51182-F894-4B32-AAC6-CE7519965CEC}"/>
              </a:ext>
            </a:extLst>
          </p:cNvPr>
          <p:cNvCxnSpPr>
            <a:cxnSpLocks/>
          </p:cNvCxnSpPr>
          <p:nvPr/>
        </p:nvCxnSpPr>
        <p:spPr>
          <a:xfrm flipV="1">
            <a:off x="2924636" y="2520000"/>
            <a:ext cx="2984752" cy="209904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4EDD794-CB46-456D-995B-380AD8AF3DF4}"/>
              </a:ext>
            </a:extLst>
          </p:cNvPr>
          <p:cNvCxnSpPr>
            <a:cxnSpLocks/>
          </p:cNvCxnSpPr>
          <p:nvPr/>
        </p:nvCxnSpPr>
        <p:spPr>
          <a:xfrm>
            <a:off x="4117152" y="1246359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133DB0F-20EA-485A-B031-BD9C2DEEB00A}"/>
              </a:ext>
            </a:extLst>
          </p:cNvPr>
          <p:cNvCxnSpPr>
            <a:cxnSpLocks/>
          </p:cNvCxnSpPr>
          <p:nvPr/>
        </p:nvCxnSpPr>
        <p:spPr>
          <a:xfrm flipH="1" flipV="1">
            <a:off x="2998778" y="1536611"/>
            <a:ext cx="31755" cy="18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29D1D07-2766-4611-ACEC-29740B0CFCBD}"/>
              </a:ext>
            </a:extLst>
          </p:cNvPr>
          <p:cNvCxnSpPr>
            <a:cxnSpLocks/>
          </p:cNvCxnSpPr>
          <p:nvPr/>
        </p:nvCxnSpPr>
        <p:spPr>
          <a:xfrm flipH="1">
            <a:off x="834004" y="3408709"/>
            <a:ext cx="2196529" cy="20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67717-E603-4BEF-909E-344A7254C131}"/>
              </a:ext>
            </a:extLst>
          </p:cNvPr>
          <p:cNvSpPr/>
          <p:nvPr/>
        </p:nvSpPr>
        <p:spPr>
          <a:xfrm>
            <a:off x="1597152" y="4575628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1987B-3005-49AD-9D12-CDAC930562FB}"/>
              </a:ext>
            </a:extLst>
          </p:cNvPr>
          <p:cNvSpPr/>
          <p:nvPr/>
        </p:nvSpPr>
        <p:spPr>
          <a:xfrm>
            <a:off x="5167597" y="414000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D7C010-F224-49A4-A535-A74CAE86D219}"/>
              </a:ext>
            </a:extLst>
          </p:cNvPr>
          <p:cNvSpPr/>
          <p:nvPr/>
        </p:nvSpPr>
        <p:spPr>
          <a:xfrm>
            <a:off x="5190711" y="88647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A3966-EB97-4865-A640-75147B1DD6D4}"/>
              </a:ext>
            </a:extLst>
          </p:cNvPr>
          <p:cNvSpPr/>
          <p:nvPr/>
        </p:nvSpPr>
        <p:spPr>
          <a:xfrm>
            <a:off x="5190711" y="12403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6F1E5D-21FE-4533-BF87-FFF8020512C4}"/>
              </a:ext>
            </a:extLst>
          </p:cNvPr>
          <p:cNvSpPr/>
          <p:nvPr/>
        </p:nvSpPr>
        <p:spPr>
          <a:xfrm rot="16200000">
            <a:off x="2990300" y="1075481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8C4C88-15AE-47BC-ADE1-B2E1B9E4D356}"/>
              </a:ext>
            </a:extLst>
          </p:cNvPr>
          <p:cNvSpPr/>
          <p:nvPr/>
        </p:nvSpPr>
        <p:spPr>
          <a:xfrm rot="16200000">
            <a:off x="-299966" y="2955959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74D7F-659A-4EF2-8E6B-7C4AAD44DF5A}"/>
              </a:ext>
            </a:extLst>
          </p:cNvPr>
          <p:cNvSpPr/>
          <p:nvPr/>
        </p:nvSpPr>
        <p:spPr>
          <a:xfrm rot="16200000">
            <a:off x="-280274" y="1365494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1EAE33F-CF65-42CC-9F83-0D8FA347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341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graphicFrame>
        <p:nvGraphicFramePr>
          <p:cNvPr id="60" name="Tableau 15">
            <a:extLst>
              <a:ext uri="{FF2B5EF4-FFF2-40B4-BE49-F238E27FC236}">
                <a16:creationId xmlns:a16="http://schemas.microsoft.com/office/drawing/2014/main" id="{85F1E1B2-6E30-4AEF-B90A-C64E356EE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3445"/>
              </p:ext>
            </p:extLst>
          </p:nvPr>
        </p:nvGraphicFramePr>
        <p:xfrm>
          <a:off x="4662278" y="1422454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6047105-7B9F-425D-86E1-406A5A0BBBF3}"/>
              </a:ext>
            </a:extLst>
          </p:cNvPr>
          <p:cNvSpPr/>
          <p:nvPr/>
        </p:nvSpPr>
        <p:spPr>
          <a:xfrm>
            <a:off x="190823" y="4508412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Alim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38E94-CB61-4712-992D-882F8187F944}"/>
              </a:ext>
            </a:extLst>
          </p:cNvPr>
          <p:cNvSpPr/>
          <p:nvPr/>
        </p:nvSpPr>
        <p:spPr>
          <a:xfrm>
            <a:off x="10221246" y="4779950"/>
            <a:ext cx="720000" cy="108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4467-C15A-4C04-8BD2-9AA27910AEA1}"/>
              </a:ext>
            </a:extLst>
          </p:cNvPr>
          <p:cNvSpPr/>
          <p:nvPr/>
        </p:nvSpPr>
        <p:spPr>
          <a:xfrm rot="5400000">
            <a:off x="2087872" y="4142453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</a:t>
            </a:r>
            <a:r>
              <a:rPr lang="fr-FR" sz="1625" dirty="0" err="1"/>
              <a:t>Sensor</a:t>
            </a:r>
            <a:endParaRPr lang="fr-FR" sz="1625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4FE4-3AE6-42C2-A2CD-5E17487F86EF}"/>
              </a:ext>
            </a:extLst>
          </p:cNvPr>
          <p:cNvSpPr/>
          <p:nvPr/>
        </p:nvSpPr>
        <p:spPr>
          <a:xfrm>
            <a:off x="382300" y="320722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6C250BC-FAC3-4C1C-BEA9-26CED988B87D}"/>
              </a:ext>
            </a:extLst>
          </p:cNvPr>
          <p:cNvCxnSpPr>
            <a:cxnSpLocks/>
          </p:cNvCxnSpPr>
          <p:nvPr/>
        </p:nvCxnSpPr>
        <p:spPr>
          <a:xfrm>
            <a:off x="1711264" y="4500000"/>
            <a:ext cx="0" cy="11525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35F0595-B1D7-4084-B3DD-C55C068C7230}"/>
              </a:ext>
            </a:extLst>
          </p:cNvPr>
          <p:cNvGrpSpPr/>
          <p:nvPr/>
        </p:nvGrpSpPr>
        <p:grpSpPr>
          <a:xfrm>
            <a:off x="268496" y="5959900"/>
            <a:ext cx="2516654" cy="1477328"/>
            <a:chOff x="455109" y="5400000"/>
            <a:chExt cx="2516654" cy="147732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17BA21-6358-4F2C-AF00-35B15A6BBB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F79654A-D9CF-42F4-A972-846C293D4B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0261701-F8A4-4DD8-9E18-53C513D76933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79BD74C-79E5-4DB2-9281-A20509A3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DF7C600-966D-44B8-A51C-02419F8CF0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77BBF64-AAAF-4845-8C2C-F078206AFA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241706-11E0-45D7-A627-16109CE6690E}"/>
              </a:ext>
            </a:extLst>
          </p:cNvPr>
          <p:cNvCxnSpPr>
            <a:cxnSpLocks/>
          </p:cNvCxnSpPr>
          <p:nvPr/>
        </p:nvCxnSpPr>
        <p:spPr>
          <a:xfrm>
            <a:off x="5317397" y="422710"/>
            <a:ext cx="0" cy="12669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0A76D70-BF65-4D20-8C96-119C9D42C43D}"/>
              </a:ext>
            </a:extLst>
          </p:cNvPr>
          <p:cNvCxnSpPr>
            <a:cxnSpLocks/>
          </p:cNvCxnSpPr>
          <p:nvPr/>
        </p:nvCxnSpPr>
        <p:spPr>
          <a:xfrm>
            <a:off x="5672651" y="74817"/>
            <a:ext cx="0" cy="1590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5EA01F-AA6C-4B4B-9DB1-510C5437291C}"/>
              </a:ext>
            </a:extLst>
          </p:cNvPr>
          <p:cNvCxnSpPr>
            <a:cxnSpLocks/>
          </p:cNvCxnSpPr>
          <p:nvPr/>
        </p:nvCxnSpPr>
        <p:spPr>
          <a:xfrm flipV="1">
            <a:off x="2340000" y="1689693"/>
            <a:ext cx="4298382" cy="242837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CD07AE-5CD5-4BEE-81F8-41FA53F0EF91}"/>
              </a:ext>
            </a:extLst>
          </p:cNvPr>
          <p:cNvCxnSpPr>
            <a:cxnSpLocks/>
          </p:cNvCxnSpPr>
          <p:nvPr/>
        </p:nvCxnSpPr>
        <p:spPr>
          <a:xfrm flipH="1">
            <a:off x="5202035" y="1938475"/>
            <a:ext cx="4343964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5431A-5F8F-4DF2-AFA4-99DA585B5F3A}"/>
              </a:ext>
            </a:extLst>
          </p:cNvPr>
          <p:cNvSpPr/>
          <p:nvPr/>
        </p:nvSpPr>
        <p:spPr>
          <a:xfrm>
            <a:off x="8651535" y="4058541"/>
            <a:ext cx="776900" cy="14939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7BDEEE-2E81-4274-B85E-40064470D4A5}"/>
              </a:ext>
            </a:extLst>
          </p:cNvPr>
          <p:cNvSpPr/>
          <p:nvPr/>
        </p:nvSpPr>
        <p:spPr>
          <a:xfrm>
            <a:off x="3479541" y="6238126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5ACB5C-A470-4F5B-BBE9-C5A0FBA8FBE3}"/>
              </a:ext>
            </a:extLst>
          </p:cNvPr>
          <p:cNvSpPr txBox="1"/>
          <p:nvPr/>
        </p:nvSpPr>
        <p:spPr>
          <a:xfrm>
            <a:off x="4861495" y="617837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Couper </a:t>
            </a:r>
            <a:r>
              <a:rPr lang="en-GB" dirty="0" err="1"/>
              <a:t>jonctions</a:t>
            </a:r>
            <a:endParaRPr lang="en-GB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514EA93-5335-41E4-88D7-36E733B4B5E4}"/>
              </a:ext>
            </a:extLst>
          </p:cNvPr>
          <p:cNvGrpSpPr/>
          <p:nvPr/>
        </p:nvGrpSpPr>
        <p:grpSpPr>
          <a:xfrm rot="10800000">
            <a:off x="7034384" y="164112"/>
            <a:ext cx="1080000" cy="1260000"/>
            <a:chOff x="6480000" y="3767535"/>
            <a:chExt cx="1080000" cy="126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FC6AEE-0965-46CE-913A-29C36CD26E41}"/>
                </a:ext>
              </a:extLst>
            </p:cNvPr>
            <p:cNvSpPr/>
            <p:nvPr/>
          </p:nvSpPr>
          <p:spPr>
            <a:xfrm>
              <a:off x="6480000" y="4307535"/>
              <a:ext cx="1080000" cy="720000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I2C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778D814-DD9F-4C7E-A04E-AA7E242A23BE}"/>
                </a:ext>
              </a:extLst>
            </p:cNvPr>
            <p:cNvCxnSpPr>
              <a:cxnSpLocks/>
            </p:cNvCxnSpPr>
            <p:nvPr/>
          </p:nvCxnSpPr>
          <p:spPr>
            <a:xfrm>
              <a:off x="6840000" y="3767535"/>
              <a:ext cx="0" cy="54000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4ECAE42-90F5-43A5-9182-F5AD0ABB920D}"/>
                </a:ext>
              </a:extLst>
            </p:cNvPr>
            <p:cNvCxnSpPr>
              <a:cxnSpLocks/>
            </p:cNvCxnSpPr>
            <p:nvPr/>
          </p:nvCxnSpPr>
          <p:spPr>
            <a:xfrm>
              <a:off x="7200000" y="3767535"/>
              <a:ext cx="0" cy="54000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B8A9CA9-6678-44A0-9A8D-48F07423B512}"/>
              </a:ext>
            </a:extLst>
          </p:cNvPr>
          <p:cNvGrpSpPr/>
          <p:nvPr/>
        </p:nvGrpSpPr>
        <p:grpSpPr>
          <a:xfrm rot="10800000">
            <a:off x="8144260" y="148657"/>
            <a:ext cx="1080000" cy="1298490"/>
            <a:chOff x="9467075" y="3794184"/>
            <a:chExt cx="1321661" cy="132384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C47B31-05B1-49ED-82DC-0AE11DCD9A91}"/>
                </a:ext>
              </a:extLst>
            </p:cNvPr>
            <p:cNvSpPr/>
            <p:nvPr/>
          </p:nvSpPr>
          <p:spPr>
            <a:xfrm rot="5400000">
              <a:off x="9760877" y="4090166"/>
              <a:ext cx="734057" cy="1321661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25" dirty="0"/>
                <a:t>Bat T+V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10DD63-FAD4-4B65-A4C4-7AB10CDC982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16815" y="3794184"/>
              <a:ext cx="94264" cy="5808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05EB6D-9251-486B-8E68-CEF8C2CC40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443893" y="3848211"/>
              <a:ext cx="18" cy="49844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E35644A-D220-4FE5-8316-B1ABA1916EF7}"/>
              </a:ext>
            </a:extLst>
          </p:cNvPr>
          <p:cNvSpPr/>
          <p:nvPr/>
        </p:nvSpPr>
        <p:spPr>
          <a:xfrm rot="10800000">
            <a:off x="7310162" y="764959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3EDD4F-1CD3-4D89-8A54-041CC4D79615}"/>
              </a:ext>
            </a:extLst>
          </p:cNvPr>
          <p:cNvSpPr/>
          <p:nvPr/>
        </p:nvSpPr>
        <p:spPr>
          <a:xfrm rot="10800000">
            <a:off x="8379235" y="732650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57B3CF7-D252-4F0D-925D-69FE09CDD84A}"/>
              </a:ext>
            </a:extLst>
          </p:cNvPr>
          <p:cNvGrpSpPr/>
          <p:nvPr/>
        </p:nvGrpSpPr>
        <p:grpSpPr>
          <a:xfrm rot="10800000">
            <a:off x="6638382" y="1665048"/>
            <a:ext cx="1800000" cy="3546672"/>
            <a:chOff x="5207290" y="453923"/>
            <a:chExt cx="1800000" cy="35466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AE77AB9-6965-440C-AFCC-650EF2690FF3}"/>
                </a:ext>
              </a:extLst>
            </p:cNvPr>
            <p:cNvGrpSpPr/>
            <p:nvPr/>
          </p:nvGrpSpPr>
          <p:grpSpPr>
            <a:xfrm>
              <a:off x="5207290" y="453923"/>
              <a:ext cx="1800000" cy="3546672"/>
              <a:chOff x="5207290" y="453923"/>
              <a:chExt cx="1800000" cy="354667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7FB589-3404-415F-881D-F628C88628B3}"/>
                  </a:ext>
                </a:extLst>
              </p:cNvPr>
              <p:cNvSpPr/>
              <p:nvPr/>
            </p:nvSpPr>
            <p:spPr>
              <a:xfrm>
                <a:off x="5207290" y="453923"/>
                <a:ext cx="1800000" cy="720000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25" dirty="0"/>
                  <a:t>Sensor to Nano</a:t>
                </a:r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D8BDB0D-396E-4A9E-9679-A7B8544ED02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678023" y="1173923"/>
                <a:ext cx="14621" cy="514397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DB7086C-115E-4AD5-8581-DE47947A1E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538097" y="1061846"/>
                <a:ext cx="1139926" cy="2938749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42C856E9-0479-4D14-8B6E-BD4C1EE90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3590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5DA5B5FD-ADEC-41D7-BFB3-B9E4B4C4E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2757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DF400B-014A-4296-8301-ACFA93834AA7}"/>
                </a:ext>
              </a:extLst>
            </p:cNvPr>
            <p:cNvSpPr/>
            <p:nvPr/>
          </p:nvSpPr>
          <p:spPr>
            <a:xfrm>
              <a:off x="5900759" y="460999"/>
              <a:ext cx="523996" cy="14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962FC41-915D-4EFD-8937-4A1654133619}"/>
              </a:ext>
            </a:extLst>
          </p:cNvPr>
          <p:cNvGrpSpPr/>
          <p:nvPr/>
        </p:nvGrpSpPr>
        <p:grpSpPr>
          <a:xfrm rot="10800000">
            <a:off x="8548340" y="1689693"/>
            <a:ext cx="2160000" cy="3499836"/>
            <a:chOff x="7746000" y="525760"/>
            <a:chExt cx="2160000" cy="3499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94AE2-3C78-425C-BAC3-7C46AC5422A4}"/>
                </a:ext>
              </a:extLst>
            </p:cNvPr>
            <p:cNvSpPr/>
            <p:nvPr/>
          </p:nvSpPr>
          <p:spPr>
            <a:xfrm>
              <a:off x="7746000" y="525760"/>
              <a:ext cx="2160000" cy="720000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Radio Data</a:t>
              </a: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26E967D-D7F5-4018-987D-EBE791D721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33094" y="2332652"/>
              <a:ext cx="985906" cy="1692944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20A4DE1-C884-45FC-AD92-73A8C471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813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8BF78AB-FE7E-46B6-9B55-273A59E13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7305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DE79F64-EE12-4323-8DD2-73FABD521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472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832F248-D4C4-4F4C-B4A1-5FB41E04EE92}"/>
                </a:ext>
              </a:extLst>
            </p:cNvPr>
            <p:cNvCxnSpPr>
              <a:cxnSpLocks/>
            </p:cNvCxnSpPr>
            <p:nvPr/>
          </p:nvCxnSpPr>
          <p:spPr>
            <a:xfrm>
              <a:off x="9136832" y="1143278"/>
              <a:ext cx="77845" cy="1189375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ACB870-9FA3-44E7-80C6-69C0F5EB40E3}"/>
                </a:ext>
              </a:extLst>
            </p:cNvPr>
            <p:cNvSpPr/>
            <p:nvPr/>
          </p:nvSpPr>
          <p:spPr>
            <a:xfrm>
              <a:off x="8584474" y="536411"/>
              <a:ext cx="523996" cy="14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AB091-B006-4369-B3CA-B8F07B681BFE}"/>
              </a:ext>
            </a:extLst>
          </p:cNvPr>
          <p:cNvSpPr/>
          <p:nvPr/>
        </p:nvSpPr>
        <p:spPr>
          <a:xfrm rot="16200000">
            <a:off x="10031063" y="525922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9996C-F05A-46B7-8FA2-09ABE8D861BC}"/>
              </a:ext>
            </a:extLst>
          </p:cNvPr>
          <p:cNvSpPr/>
          <p:nvPr/>
        </p:nvSpPr>
        <p:spPr>
          <a:xfrm rot="16200000">
            <a:off x="1729033" y="51905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C2135AB-A4B3-4D04-95EA-86F62589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3583"/>
              </p:ext>
            </p:extLst>
          </p:nvPr>
        </p:nvGraphicFramePr>
        <p:xfrm>
          <a:off x="-3121619" y="-138055"/>
          <a:ext cx="2577659" cy="647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427">
                  <a:extLst>
                    <a:ext uri="{9D8B030D-6E8A-4147-A177-3AD203B41FA5}">
                      <a16:colId xmlns:a16="http://schemas.microsoft.com/office/drawing/2014/main" val="2886069703"/>
                    </a:ext>
                  </a:extLst>
                </a:gridCol>
                <a:gridCol w="2002232">
                  <a:extLst>
                    <a:ext uri="{9D8B030D-6E8A-4147-A177-3AD203B41FA5}">
                      <a16:colId xmlns:a16="http://schemas.microsoft.com/office/drawing/2014/main" val="1923889105"/>
                    </a:ext>
                  </a:extLst>
                </a:gridCol>
              </a:tblGrid>
              <a:tr h="407588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Sensor Nano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85687903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23210256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6464944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DIO0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88206216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Anemometre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482107091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Pluviometre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11647714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DHT22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63439110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947003339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3778109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8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6265346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9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65035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CS radio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74267332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MOSI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81196949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MISO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409124504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SCK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51400671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l" fontAlgn="b"/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98816463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75450735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13351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WindDir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903180743"/>
                  </a:ext>
                </a:extLst>
              </a:tr>
              <a:tr h="403246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Ref 3,3V du low drop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59312101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SDA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08577439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SCL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357321137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Battery temp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372977089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Battery Voltage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957506957"/>
                  </a:ext>
                </a:extLst>
              </a:tr>
            </a:tbl>
          </a:graphicData>
        </a:graphic>
      </p:graphicFrame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9657AA5-77FD-43F4-9E9C-6C1BA08C3788}"/>
              </a:ext>
            </a:extLst>
          </p:cNvPr>
          <p:cNvCxnSpPr>
            <a:cxnSpLocks/>
          </p:cNvCxnSpPr>
          <p:nvPr/>
        </p:nvCxnSpPr>
        <p:spPr>
          <a:xfrm>
            <a:off x="465997" y="525760"/>
            <a:ext cx="0" cy="52616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3FE5057-8747-4704-99D2-E6AC5A61BEF9}"/>
              </a:ext>
            </a:extLst>
          </p:cNvPr>
          <p:cNvCxnSpPr>
            <a:cxnSpLocks/>
          </p:cNvCxnSpPr>
          <p:nvPr/>
        </p:nvCxnSpPr>
        <p:spPr>
          <a:xfrm>
            <a:off x="10941246" y="44487"/>
            <a:ext cx="0" cy="5187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469BF12-3D25-46B0-8A24-1138C1F9279A}"/>
              </a:ext>
            </a:extLst>
          </p:cNvPr>
          <p:cNvSpPr/>
          <p:nvPr/>
        </p:nvSpPr>
        <p:spPr>
          <a:xfrm>
            <a:off x="1811697" y="3249000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2D7413-1067-4F4B-84E4-9A02B00307CB}"/>
              </a:ext>
            </a:extLst>
          </p:cNvPr>
          <p:cNvCxnSpPr>
            <a:cxnSpLocks/>
          </p:cNvCxnSpPr>
          <p:nvPr/>
        </p:nvCxnSpPr>
        <p:spPr>
          <a:xfrm>
            <a:off x="872051" y="4491720"/>
            <a:ext cx="0" cy="7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260E6B1-3498-41A3-AFA7-BFE12DCA21D2}"/>
              </a:ext>
            </a:extLst>
          </p:cNvPr>
          <p:cNvCxnSpPr>
            <a:cxnSpLocks/>
          </p:cNvCxnSpPr>
          <p:nvPr/>
        </p:nvCxnSpPr>
        <p:spPr>
          <a:xfrm>
            <a:off x="2805722" y="4500000"/>
            <a:ext cx="0" cy="11525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8A434B48-4312-4536-87B4-4042352B274B}"/>
              </a:ext>
            </a:extLst>
          </p:cNvPr>
          <p:cNvCxnSpPr>
            <a:cxnSpLocks/>
          </p:cNvCxnSpPr>
          <p:nvPr/>
        </p:nvCxnSpPr>
        <p:spPr>
          <a:xfrm>
            <a:off x="2031605" y="4682019"/>
            <a:ext cx="0" cy="7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1AFF8EB-0685-43D3-B90A-787139F14B5C}"/>
              </a:ext>
            </a:extLst>
          </p:cNvPr>
          <p:cNvCxnSpPr>
            <a:cxnSpLocks/>
          </p:cNvCxnSpPr>
          <p:nvPr/>
        </p:nvCxnSpPr>
        <p:spPr>
          <a:xfrm>
            <a:off x="6638382" y="3911600"/>
            <a:ext cx="2264849" cy="629767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7CE1F69A-FB4C-4B16-859E-F5D4B4B5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-1058729"/>
            <a:ext cx="9906000" cy="5893590"/>
          </a:xfrm>
          <a:prstGeom prst="rect">
            <a:avLst/>
          </a:prstGeom>
        </p:spPr>
      </p:pic>
      <p:graphicFrame>
        <p:nvGraphicFramePr>
          <p:cNvPr id="7" name="Tableau 15">
            <a:extLst>
              <a:ext uri="{FF2B5EF4-FFF2-40B4-BE49-F238E27FC236}">
                <a16:creationId xmlns:a16="http://schemas.microsoft.com/office/drawing/2014/main" id="{138870BE-30EC-4573-958D-BFBB69D9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19934"/>
              </p:ext>
            </p:extLst>
          </p:nvPr>
        </p:nvGraphicFramePr>
        <p:xfrm>
          <a:off x="-1562733" y="4081600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6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9718BDE-C423-4E80-9581-75E71C046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55197"/>
              </p:ext>
            </p:extLst>
          </p:nvPr>
        </p:nvGraphicFramePr>
        <p:xfrm>
          <a:off x="1100494" y="1134360"/>
          <a:ext cx="720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251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06989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69884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017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34698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82637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885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836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431506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8550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877596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82314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570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5364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036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46318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027748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01016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22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87431"/>
                    </a:ext>
                  </a:extLst>
                </a:gridCol>
              </a:tblGrid>
              <a:tr h="360000"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rowSpan="2" h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En</a:t>
                      </a:r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Usb</a:t>
                      </a:r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Scl</a:t>
                      </a:r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Sda</a:t>
                      </a:r>
                      <a:endParaRPr lang="en-GB" sz="1050" dirty="0"/>
                    </a:p>
                  </a:txBody>
                  <a:tcPr marL="36000" marR="36000" marT="36000" marB="36000"/>
                </a:tc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rowSpan="2"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24481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gridSpan="2" v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23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83458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97514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683863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21212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21924341"/>
                  </a:ext>
                </a:extLst>
              </a:tr>
              <a:tr h="360000"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rowSpan="2" h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rowSpan="2"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83149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Rst</a:t>
                      </a:r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3V0</a:t>
                      </a:r>
                    </a:p>
                  </a:txBody>
                  <a:tcPr marL="36000" marR="36000" marT="36000" marB="36000"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Gnd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SCK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MO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MI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Rx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Tx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/>
                </a:tc>
                <a:tc gridSpan="2" v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1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303EF326-1083-451F-A3A0-D232134F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2706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ED58647-5797-4103-A5FF-430063C34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58023"/>
              </p:ext>
            </p:extLst>
          </p:nvPr>
        </p:nvGraphicFramePr>
        <p:xfrm>
          <a:off x="-360036" y="1090308"/>
          <a:ext cx="720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251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06989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69884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017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34698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82637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885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5836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431506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8550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877596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82314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570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5364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036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46318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027748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01016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22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0787431"/>
                    </a:ext>
                  </a:extLst>
                </a:gridCol>
              </a:tblGrid>
              <a:tr h="360000"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050" dirty="0"/>
                        <a:t>Bat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050" dirty="0" err="1"/>
                        <a:t>En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050" dirty="0" err="1"/>
                        <a:t>Usb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13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12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11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10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9/A7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6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5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Scl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Sda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24481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23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58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14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637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212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24341"/>
                  </a:ext>
                </a:extLst>
              </a:tr>
              <a:tr h="360000"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83149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Rst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3V0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Gnd</a:t>
                      </a:r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14A0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15A1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16A2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17A3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18A4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19A5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SCK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MO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MI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Rx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Tx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87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CA33534-3FA3-4988-8DFF-6560CC83256C}"/>
              </a:ext>
            </a:extLst>
          </p:cNvPr>
          <p:cNvSpPr/>
          <p:nvPr/>
        </p:nvSpPr>
        <p:spPr>
          <a:xfrm rot="5400000">
            <a:off x="10080000" y="2889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A0B0D-22E0-4857-857A-2EB8BA94F59A}"/>
              </a:ext>
            </a:extLst>
          </p:cNvPr>
          <p:cNvSpPr/>
          <p:nvPr/>
        </p:nvSpPr>
        <p:spPr>
          <a:xfrm rot="5400000">
            <a:off x="10080000" y="216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81BD7-BCAA-4DB1-9B74-2512B0FC92EF}"/>
              </a:ext>
            </a:extLst>
          </p:cNvPr>
          <p:cNvSpPr/>
          <p:nvPr/>
        </p:nvSpPr>
        <p:spPr>
          <a:xfrm rot="5400000">
            <a:off x="10080000" y="105912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604A58B-21C5-4344-924B-C7EBC0E08E0A}"/>
              </a:ext>
            </a:extLst>
          </p:cNvPr>
          <p:cNvCxnSpPr>
            <a:cxnSpLocks/>
          </p:cNvCxnSpPr>
          <p:nvPr/>
        </p:nvCxnSpPr>
        <p:spPr>
          <a:xfrm flipV="1">
            <a:off x="1609427" y="4522928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97ADB9A-2258-41AB-9E67-BA2DF2929784}"/>
              </a:ext>
            </a:extLst>
          </p:cNvPr>
          <p:cNvCxnSpPr>
            <a:cxnSpLocks/>
          </p:cNvCxnSpPr>
          <p:nvPr/>
        </p:nvCxnSpPr>
        <p:spPr>
          <a:xfrm flipV="1">
            <a:off x="899887" y="4596849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607309C-EAE8-40CE-90B9-3C9C794B3B71}"/>
              </a:ext>
            </a:extLst>
          </p:cNvPr>
          <p:cNvCxnSpPr>
            <a:cxnSpLocks/>
          </p:cNvCxnSpPr>
          <p:nvPr/>
        </p:nvCxnSpPr>
        <p:spPr>
          <a:xfrm flipV="1">
            <a:off x="10645518" y="5096582"/>
            <a:ext cx="0" cy="57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F445FD4-57FD-4467-9C05-5ADC60508996}"/>
              </a:ext>
            </a:extLst>
          </p:cNvPr>
          <p:cNvCxnSpPr>
            <a:cxnSpLocks/>
          </p:cNvCxnSpPr>
          <p:nvPr/>
        </p:nvCxnSpPr>
        <p:spPr>
          <a:xfrm flipV="1">
            <a:off x="5938281" y="1383600"/>
            <a:ext cx="4321454" cy="182489"/>
          </a:xfrm>
          <a:prstGeom prst="line">
            <a:avLst/>
          </a:prstGeom>
          <a:ln w="28575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9B5CA3E-6C07-45DC-AD2B-A986F8569890}"/>
              </a:ext>
            </a:extLst>
          </p:cNvPr>
          <p:cNvCxnSpPr>
            <a:cxnSpLocks/>
          </p:cNvCxnSpPr>
          <p:nvPr/>
        </p:nvCxnSpPr>
        <p:spPr>
          <a:xfrm flipV="1">
            <a:off x="5580000" y="1529722"/>
            <a:ext cx="4326000" cy="115549"/>
          </a:xfrm>
          <a:prstGeom prst="line">
            <a:avLst/>
          </a:prstGeom>
          <a:ln w="28575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68A494-02CA-4B2D-9AE9-CC56CF93CAAA}"/>
              </a:ext>
            </a:extLst>
          </p:cNvPr>
          <p:cNvCxnSpPr>
            <a:cxnSpLocks/>
          </p:cNvCxnSpPr>
          <p:nvPr/>
        </p:nvCxnSpPr>
        <p:spPr>
          <a:xfrm flipV="1">
            <a:off x="10567230" y="2368308"/>
            <a:ext cx="0" cy="1383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62B7357-B322-4023-B123-A24EA4CEFBFF}"/>
              </a:ext>
            </a:extLst>
          </p:cNvPr>
          <p:cNvCxnSpPr>
            <a:cxnSpLocks/>
          </p:cNvCxnSpPr>
          <p:nvPr/>
        </p:nvCxnSpPr>
        <p:spPr>
          <a:xfrm flipV="1">
            <a:off x="10977777" y="5147270"/>
            <a:ext cx="0" cy="6523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73CD94-0843-496B-B051-1B12794BAF7C}"/>
              </a:ext>
            </a:extLst>
          </p:cNvPr>
          <p:cNvCxnSpPr>
            <a:cxnSpLocks/>
          </p:cNvCxnSpPr>
          <p:nvPr/>
        </p:nvCxnSpPr>
        <p:spPr>
          <a:xfrm flipV="1">
            <a:off x="10928428" y="2381870"/>
            <a:ext cx="0" cy="13833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B46FBA1-557D-43FD-B6E8-F20FDCFCB96C}"/>
              </a:ext>
            </a:extLst>
          </p:cNvPr>
          <p:cNvCxnSpPr>
            <a:cxnSpLocks/>
          </p:cNvCxnSpPr>
          <p:nvPr/>
        </p:nvCxnSpPr>
        <p:spPr>
          <a:xfrm flipV="1">
            <a:off x="10259735" y="2381870"/>
            <a:ext cx="0" cy="13833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80FF4E-BD53-424E-BD56-5DB77A3A258D}"/>
              </a:ext>
            </a:extLst>
          </p:cNvPr>
          <p:cNvCxnSpPr>
            <a:cxnSpLocks/>
          </p:cNvCxnSpPr>
          <p:nvPr/>
        </p:nvCxnSpPr>
        <p:spPr>
          <a:xfrm flipV="1">
            <a:off x="9924455" y="2381870"/>
            <a:ext cx="0" cy="138338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7601FF7-97DE-4BFC-8F87-859A322235D2}"/>
              </a:ext>
            </a:extLst>
          </p:cNvPr>
          <p:cNvCxnSpPr>
            <a:cxnSpLocks/>
          </p:cNvCxnSpPr>
          <p:nvPr/>
        </p:nvCxnSpPr>
        <p:spPr>
          <a:xfrm flipV="1">
            <a:off x="8800916" y="219494"/>
            <a:ext cx="0" cy="702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940335-CAFD-432C-B4D5-32709F47FD70}"/>
              </a:ext>
            </a:extLst>
          </p:cNvPr>
          <p:cNvSpPr/>
          <p:nvPr/>
        </p:nvSpPr>
        <p:spPr>
          <a:xfrm rot="16200000">
            <a:off x="7867378" y="1012288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1A48DEF-75EF-4389-8DD7-61F0BEC13C3E}"/>
              </a:ext>
            </a:extLst>
          </p:cNvPr>
          <p:cNvGrpSpPr/>
          <p:nvPr/>
        </p:nvGrpSpPr>
        <p:grpSpPr>
          <a:xfrm>
            <a:off x="7528656" y="330319"/>
            <a:ext cx="1080000" cy="1099686"/>
            <a:chOff x="7680229" y="401708"/>
            <a:chExt cx="1080000" cy="10996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5D6B77-1AB5-4928-AAE7-33DA866FA070}"/>
                </a:ext>
              </a:extLst>
            </p:cNvPr>
            <p:cNvSpPr/>
            <p:nvPr/>
          </p:nvSpPr>
          <p:spPr>
            <a:xfrm rot="16200000">
              <a:off x="8220229" y="961394"/>
              <a:ext cx="720000" cy="360000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/>
                <a:t>R </a:t>
              </a:r>
              <a:r>
                <a:rPr lang="en-GB" sz="1400" dirty="0" err="1"/>
                <a:t>girou</a:t>
              </a:r>
              <a:endParaRPr lang="en-GB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829DBB-E845-4D00-9481-53F39C8D7AF2}"/>
                </a:ext>
              </a:extLst>
            </p:cNvPr>
            <p:cNvSpPr/>
            <p:nvPr/>
          </p:nvSpPr>
          <p:spPr>
            <a:xfrm rot="16200000">
              <a:off x="7860229" y="961394"/>
              <a:ext cx="720000" cy="360000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/>
                <a:t>R </a:t>
              </a:r>
              <a:r>
                <a:rPr lang="en-GB" sz="1400" dirty="0" err="1"/>
                <a:t>anem</a:t>
              </a:r>
              <a:endParaRPr lang="en-GB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33EE3F-60E6-462F-9687-0EDF8AEBDED3}"/>
                </a:ext>
              </a:extLst>
            </p:cNvPr>
            <p:cNvSpPr/>
            <p:nvPr/>
          </p:nvSpPr>
          <p:spPr>
            <a:xfrm rot="16200000">
              <a:off x="7500229" y="961394"/>
              <a:ext cx="720000" cy="360000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/>
                <a:t>R </a:t>
              </a:r>
              <a:r>
                <a:rPr lang="en-GB" sz="1400" dirty="0" err="1"/>
                <a:t>pluie</a:t>
              </a:r>
              <a:endParaRPr lang="en-GB" sz="1400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91F26D2-858D-4048-8A0D-BF2DDDE8FEE8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>
              <a:off x="8580229" y="473386"/>
              <a:ext cx="10256" cy="30800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CD0AD48-1C8E-4F27-A2A8-E395CE5A981E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8213266" y="540418"/>
              <a:ext cx="6963" cy="2409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E944088-6360-48E3-98EE-74D55EBF7FDD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>
              <a:off x="7853266" y="401708"/>
              <a:ext cx="6963" cy="3796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83C1EC2-80F0-454E-AE53-CA8FF5FF4196}"/>
              </a:ext>
            </a:extLst>
          </p:cNvPr>
          <p:cNvGrpSpPr/>
          <p:nvPr/>
        </p:nvGrpSpPr>
        <p:grpSpPr>
          <a:xfrm rot="10800000">
            <a:off x="7708656" y="3275855"/>
            <a:ext cx="1440000" cy="2457001"/>
            <a:chOff x="8100000" y="242999"/>
            <a:chExt cx="1440000" cy="24570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97F0A7-029D-4933-AF9F-E2317944C64C}"/>
                </a:ext>
              </a:extLst>
            </p:cNvPr>
            <p:cNvSpPr/>
            <p:nvPr/>
          </p:nvSpPr>
          <p:spPr>
            <a:xfrm rot="5400000">
              <a:off x="8460000" y="1620000"/>
              <a:ext cx="720000" cy="144000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25" dirty="0"/>
                <a:t>DHT22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053504-59DE-4132-A99B-A8DE9B607BAA}"/>
                </a:ext>
              </a:extLst>
            </p:cNvPr>
            <p:cNvSpPr/>
            <p:nvPr/>
          </p:nvSpPr>
          <p:spPr>
            <a:xfrm rot="5400000">
              <a:off x="8437240" y="778468"/>
              <a:ext cx="720000" cy="360000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R</a:t>
              </a:r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EEF33CD-6973-47F5-986E-9F07A71403E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446782" y="242999"/>
              <a:ext cx="0" cy="89490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B1178711-6CE5-42D7-873F-AE4B026E8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2090" y="262341"/>
              <a:ext cx="0" cy="4859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42D1227-21D4-4EB8-A916-4DBD5DF172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186963" y="748337"/>
              <a:ext cx="10434" cy="389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3C4572-55F6-42DC-8905-994690322DD2}"/>
              </a:ext>
            </a:extLst>
          </p:cNvPr>
          <p:cNvCxnSpPr>
            <a:cxnSpLocks/>
          </p:cNvCxnSpPr>
          <p:nvPr/>
        </p:nvCxnSpPr>
        <p:spPr>
          <a:xfrm flipH="1">
            <a:off x="3444658" y="4527009"/>
            <a:ext cx="5029908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9BD50FC3-DC8E-412B-93D3-1DA7AEA8ED67}"/>
              </a:ext>
            </a:extLst>
          </p:cNvPr>
          <p:cNvCxnSpPr>
            <a:cxnSpLocks/>
          </p:cNvCxnSpPr>
          <p:nvPr/>
        </p:nvCxnSpPr>
        <p:spPr>
          <a:xfrm flipH="1" flipV="1">
            <a:off x="3795386" y="2393503"/>
            <a:ext cx="3889651" cy="91082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AC99C70-3A2B-4A37-977F-645F7E9B7633}"/>
              </a:ext>
            </a:extLst>
          </p:cNvPr>
          <p:cNvCxnSpPr>
            <a:cxnSpLocks/>
          </p:cNvCxnSpPr>
          <p:nvPr/>
        </p:nvCxnSpPr>
        <p:spPr>
          <a:xfrm flipH="1">
            <a:off x="3444658" y="1713572"/>
            <a:ext cx="4668033" cy="274433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3752D30C-306D-4D7A-BDD2-1F21ADED72B9}"/>
              </a:ext>
            </a:extLst>
          </p:cNvPr>
          <p:cNvCxnSpPr>
            <a:cxnSpLocks/>
          </p:cNvCxnSpPr>
          <p:nvPr/>
        </p:nvCxnSpPr>
        <p:spPr>
          <a:xfrm flipH="1">
            <a:off x="3795386" y="2368308"/>
            <a:ext cx="4655072" cy="1420692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13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375</Words>
  <Application>Microsoft Office PowerPoint</Application>
  <PresentationFormat>Format A4 (210 x 297 mm)</PresentationFormat>
  <Paragraphs>308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Roblot</dc:creator>
  <cp:lastModifiedBy>Brice Roblot</cp:lastModifiedBy>
  <cp:revision>58</cp:revision>
  <cp:lastPrinted>2020-03-19T18:32:59Z</cp:lastPrinted>
  <dcterms:created xsi:type="dcterms:W3CDTF">2020-03-19T17:54:46Z</dcterms:created>
  <dcterms:modified xsi:type="dcterms:W3CDTF">2020-04-11T14:10:46Z</dcterms:modified>
</cp:coreProperties>
</file>