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54C-5584-4CF0-B67F-D57C1B1FF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E8FCA-3808-48DA-8A78-FF352D11D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DCB9C-CA7C-4CB6-ADD8-B284E1D0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5088-0F89-4D4D-AEA4-58D52974060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193AE-3CD3-449C-BEA2-3B7732EC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7A599-C3B1-4921-A44A-93214435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2279-246E-4D14-9D2E-C4977884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8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90E5-5EBA-4A2D-AFF8-B600AB09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222FB-4F76-4F68-94A2-B70E17BBA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30EB8-159F-4457-BBBA-ADFBE4F6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5088-0F89-4D4D-AEA4-58D52974060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88561-A1FB-4730-95C7-25E30608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3469-6FD7-4A43-827E-7866C229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2279-246E-4D14-9D2E-C4977884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7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17B95-ACE6-4448-B0EA-F2F425FD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63450-EC0E-4C7C-9078-78C22BFC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206AC-C086-4946-B240-F32BC294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5088-0F89-4D4D-AEA4-58D52974060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C7F5-F50E-4D50-BDE4-FD95B7E5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FE5D5-0243-40C4-8503-2C3AA4C2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2279-246E-4D14-9D2E-C4977884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4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4954-DBEE-492B-85AF-CCDA4385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5DDE-41C3-4FEA-B389-D722EC274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48121-9C0F-44CF-B01E-1BE7EC06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5088-0F89-4D4D-AEA4-58D52974060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A1FCE-BB46-48CB-92F8-32AAD78C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1189-DC99-4006-B8AD-90730B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2279-246E-4D14-9D2E-C4977884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6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2927-21AF-4835-86EE-0F8AE833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6600A-DEE2-40F2-98DE-40768BE2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95571-14D4-486B-8CD1-2DD8F05A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5088-0F89-4D4D-AEA4-58D52974060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7C962-7650-4A99-93E9-3C05AC6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B414-3A79-431F-BD8D-76168A7F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2279-246E-4D14-9D2E-C4977884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6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946A-523F-4144-96E1-DDAF38C3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F4DDA-39FD-45AD-92A4-00D335534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8A338-C3A4-418A-B942-D71D52627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266DE-DBC4-4DAB-8439-0E2E9DE6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5088-0F89-4D4D-AEA4-58D52974060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1ACE8-60FA-4BC1-AA22-6543BD62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F6F49-3279-452B-849F-5B6D82A0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2279-246E-4D14-9D2E-C4977884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6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A468-5A02-4C7E-9AF4-2740FCE2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3CED0-8226-4369-B85B-74DE5ECDC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72C75-0343-42E9-9A69-79E5F7265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C0BE4-BEE0-4175-8CA6-6D9CF4EF1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DF7C1-3EE9-4591-A75B-FFCD51682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27DAE-8CBD-454A-8A1C-2DB32669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5088-0F89-4D4D-AEA4-58D52974060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85D51-C5A6-43DC-9279-F2CCA8C6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689F1-EA1D-47B2-9AD0-FE2766F5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2279-246E-4D14-9D2E-C4977884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3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2040-E1E8-49F6-8889-F0D65A86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CA39C-EC26-446F-9FC4-3B9EE71A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5088-0F89-4D4D-AEA4-58D52974060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E93A7-9BD0-4316-84B6-56C04874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DE51-7CFC-4688-8192-26BD7880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2279-246E-4D14-9D2E-C4977884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3E4DD-2685-474E-AD13-16B8B33B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5088-0F89-4D4D-AEA4-58D52974060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3C122-3E34-46B6-B230-1186358A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EA304-12AC-4355-9B09-B9468935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2279-246E-4D14-9D2E-C4977884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7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CEBE-B080-4A88-AFE8-A85717F4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A01CB-2723-4F3B-A265-FA5C4B92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AC394-3122-49A3-9C90-560B58582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A3AFE-019D-4CA7-8328-4F86D7D6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5088-0F89-4D4D-AEA4-58D52974060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15CD0-81A3-4FA8-A10E-48F94A8E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3EFBB-681E-4BED-B151-470D59AB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2279-246E-4D14-9D2E-C4977884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0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7B22-1A72-4876-8877-EFB9F815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CB739-F824-4609-9ED8-628D55145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2B501-9CD0-41E6-A91B-A21DCAD88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001A4-7D47-4E21-8B1B-A91473E9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5088-0F89-4D4D-AEA4-58D52974060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EB7DE-D11E-41BF-8CDF-2141E551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8D7AE-F39B-4382-8699-323FA561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2279-246E-4D14-9D2E-C4977884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3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B254F-08B1-48DD-B92C-03C9E916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6BD83-2117-4A55-AAE2-01A12552B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AC38E-9FBA-44B3-928E-86D7B2403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85088-0F89-4D4D-AEA4-58D52974060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67C32-D688-4DA1-B0C2-5BAE63B3B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75566-0578-40F0-9DF4-DB29E4DF4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D2279-246E-4D14-9D2E-C4977884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00D8-1C0E-4E4E-B551-EEB9DFEAB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3EA7E-ECEC-4665-99F4-618C90CF4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665E6-5D68-498A-93A3-0A56517624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38" y="3000338"/>
            <a:ext cx="857324" cy="8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7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Liu</dc:creator>
  <cp:lastModifiedBy>Allen Liu</cp:lastModifiedBy>
  <cp:revision>2</cp:revision>
  <dcterms:created xsi:type="dcterms:W3CDTF">2018-01-19T06:12:38Z</dcterms:created>
  <dcterms:modified xsi:type="dcterms:W3CDTF">2018-01-19T06:26:53Z</dcterms:modified>
</cp:coreProperties>
</file>