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70" r:id="rId5"/>
    <p:sldId id="264" r:id="rId6"/>
    <p:sldId id="266" r:id="rId7"/>
    <p:sldId id="269" r:id="rId8"/>
    <p:sldId id="263" r:id="rId9"/>
    <p:sldId id="267" r:id="rId10"/>
    <p:sldId id="268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95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4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3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98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11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4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77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5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1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7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14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62AEEF8-35AF-4824-BEFE-2042F78B74D8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2DCF42A-B799-41D0-82BB-3DE85D97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25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517C-D018-4495-B266-6685B888E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2" y="639097"/>
            <a:ext cx="4961534" cy="3781101"/>
          </a:xfrm>
        </p:spPr>
        <p:txBody>
          <a:bodyPr>
            <a:normAutofit/>
          </a:bodyPr>
          <a:lstStyle/>
          <a:p>
            <a:r>
              <a:rPr lang="fr-FR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SUPBANK CRYPTO-CURRENCY PLATFORM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973082-1B62-41BD-A961-314CBF5A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4961535" cy="785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Adry JOSEPH-AUGUSTIN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Brice MIRAM-MARTHE-ROSE</a:t>
            </a:r>
          </a:p>
          <a:p>
            <a:pPr>
              <a:lnSpc>
                <a:spcPct val="90000"/>
              </a:lnSpc>
            </a:pPr>
            <a:r>
              <a:rPr lang="fr-FR" sz="110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Frédéric ECANVIL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89D25-ECC4-4697-ACF4-87D607598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A5CE81EE-EB4C-463D-8657-F0BF5FDF5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69E210-F14B-4685-B60A-34C96ED3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Sprint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D79F1-9E9E-4DD4-970D-5A310128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Des </a:t>
            </a:r>
            <a:r>
              <a:rPr lang="en-US" dirty="0" err="1"/>
              <a:t>problemes</a:t>
            </a:r>
            <a:r>
              <a:rPr lang="en-US" dirty="0"/>
              <a:t> on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rencontrés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du </a:t>
            </a:r>
            <a:r>
              <a:rPr lang="en-US" dirty="0" err="1"/>
              <a:t>générateur</a:t>
            </a:r>
            <a:r>
              <a:rPr lang="en-US" dirty="0"/>
              <a:t> de </a:t>
            </a:r>
            <a:r>
              <a:rPr lang="en-US" dirty="0" err="1"/>
              <a:t>clé</a:t>
            </a:r>
            <a:r>
              <a:rPr lang="en-US" dirty="0"/>
              <a:t> </a:t>
            </a:r>
            <a:r>
              <a:rPr lang="en-US" dirty="0" err="1"/>
              <a:t>privé</a:t>
            </a:r>
            <a:r>
              <a:rPr lang="en-US" dirty="0"/>
              <a:t> </a:t>
            </a:r>
            <a:r>
              <a:rPr lang="en-US" dirty="0" err="1"/>
              <a:t>clé</a:t>
            </a:r>
            <a:r>
              <a:rPr lang="en-US" dirty="0"/>
              <a:t> public. </a:t>
            </a:r>
          </a:p>
          <a:p>
            <a:r>
              <a:rPr lang="en-US" dirty="0"/>
              <a:t>Nous </a:t>
            </a:r>
            <a:r>
              <a:rPr lang="en-US" dirty="0" err="1"/>
              <a:t>devrons</a:t>
            </a:r>
            <a:r>
              <a:rPr lang="en-US" dirty="0"/>
              <a:t> </a:t>
            </a:r>
            <a:r>
              <a:rPr lang="en-US" dirty="0" err="1"/>
              <a:t>planifier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feature </a:t>
            </a:r>
            <a:r>
              <a:rPr lang="en-US" dirty="0" err="1"/>
              <a:t>supplémentaire</a:t>
            </a:r>
            <a:r>
              <a:rPr lang="en-US" dirty="0"/>
              <a:t> pour le Sprint 3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2CE3B3D5-7469-40B8-9700-B7CFED9D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38" y="2657647"/>
            <a:ext cx="2913062" cy="32270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44729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4921-DC1E-41C9-99DC-77BD7576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Daly Meeting Sprint 2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B29EA0-AB98-4128-8083-B4281F37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CB682-145B-4BAB-95F6-5AE09ED3C7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3" y="1081456"/>
            <a:ext cx="3764168" cy="525554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quel fonctionnalité à t’on travaillé hier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Sur quoi travail t’on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Qu’elles sont les difficultés rencontrées ?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dirty="0"/>
              <a:t>Que met t’on en œuvre pour pallié aux difficultés ? </a:t>
            </a:r>
          </a:p>
        </p:txBody>
      </p:sp>
    </p:spTree>
    <p:extLst>
      <p:ext uri="{BB962C8B-B14F-4D97-AF65-F5344CB8AC3E}">
        <p14:creationId xmlns:p14="http://schemas.microsoft.com/office/powerpoint/2010/main" val="312349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3832399" y="3167390"/>
            <a:ext cx="4527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Merci de </a:t>
            </a:r>
            <a:r>
              <a:rPr lang="en-US" sz="2800" dirty="0" err="1"/>
              <a:t>votre</a:t>
            </a:r>
            <a:r>
              <a:rPr lang="en-US" sz="2800" dirty="0"/>
              <a:t> attention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124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">
            <a:extLst>
              <a:ext uri="{FF2B5EF4-FFF2-40B4-BE49-F238E27FC236}">
                <a16:creationId xmlns:a16="http://schemas.microsoft.com/office/drawing/2014/main" id="{2E977216-AC4B-4282-9160-8EC677524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0FA1B97-98F1-4B4E-816D-27FA0E0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 de recherche d'images pour &quot;website pc portable png&quot;">
            <a:extLst>
              <a:ext uri="{FF2B5EF4-FFF2-40B4-BE49-F238E27FC236}">
                <a16:creationId xmlns:a16="http://schemas.microsoft.com/office/drawing/2014/main" id="{A0EE56AC-4374-4FCB-8DA4-9B206DD7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2" y="1080106"/>
            <a:ext cx="2542662" cy="16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7E082A7C-3C03-4CDE-A2DD-A36EB5C57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40" y="1388404"/>
            <a:ext cx="2542662" cy="10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crypto wallet&quot;">
            <a:extLst>
              <a:ext uri="{FF2B5EF4-FFF2-40B4-BE49-F238E27FC236}">
                <a16:creationId xmlns:a16="http://schemas.microsoft.com/office/drawing/2014/main" id="{582A734A-72FE-4A32-B316-8D021ABA3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278" y="1073960"/>
            <a:ext cx="2542032" cy="169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1B2BF06-97B5-459D-A2C0-49B160F5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4320"/>
            <a:ext cx="10572000" cy="12757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C’est quoi SUPBANK?</a:t>
            </a:r>
          </a:p>
        </p:txBody>
      </p:sp>
      <p:pic>
        <p:nvPicPr>
          <p:cNvPr id="1028" name="Picture 4" descr="RÃ©sultat de recherche d'images pour &quot;crypto wallet&quot;">
            <a:extLst>
              <a:ext uri="{FF2B5EF4-FFF2-40B4-BE49-F238E27FC236}">
                <a16:creationId xmlns:a16="http://schemas.microsoft.com/office/drawing/2014/main" id="{4958F42A-BD1F-4401-ACE0-102A09BC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31" y="971551"/>
            <a:ext cx="2542032" cy="190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7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C45B-9B17-447A-9ADB-DCBBB37F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777" y="5711379"/>
            <a:ext cx="3053339" cy="54206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Lead Dev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C9A7CB94-72CD-4514-BB38-CED8A725E517}"/>
              </a:ext>
            </a:extLst>
          </p:cNvPr>
          <p:cNvSpPr txBox="1">
            <a:spLocks/>
          </p:cNvSpPr>
          <p:nvPr/>
        </p:nvSpPr>
        <p:spPr>
          <a:xfrm>
            <a:off x="4904753" y="5711379"/>
            <a:ext cx="3053339" cy="5420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rgbClr val="262626"/>
                </a:solidFill>
              </a:rPr>
              <a:t>Scrum Master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972F261A-E6AF-428C-ABB4-3BF361492AE3}"/>
              </a:ext>
            </a:extLst>
          </p:cNvPr>
          <p:cNvSpPr txBox="1">
            <a:spLocks/>
          </p:cNvSpPr>
          <p:nvPr/>
        </p:nvSpPr>
        <p:spPr>
          <a:xfrm>
            <a:off x="1151631" y="5658109"/>
            <a:ext cx="3082279" cy="59394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rgbClr val="262626"/>
                </a:solidFill>
              </a:rPr>
              <a:t>Product Owner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3FE0706-1A00-487D-B3D6-0791DB09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4" y="2574920"/>
            <a:ext cx="2923394" cy="29233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A4449B1-7D2D-4141-91BD-DD18630C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33" y="2574920"/>
            <a:ext cx="2923394" cy="292339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5007245-A370-4158-974F-5FF80105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750" y="2574920"/>
            <a:ext cx="2923394" cy="2923394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27C90A38-5A5A-4498-B199-C1107903F766}"/>
              </a:ext>
            </a:extLst>
          </p:cNvPr>
          <p:cNvSpPr txBox="1">
            <a:spLocks/>
          </p:cNvSpPr>
          <p:nvPr/>
        </p:nvSpPr>
        <p:spPr>
          <a:xfrm>
            <a:off x="505201" y="432442"/>
            <a:ext cx="10572000" cy="1388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600" dirty="0">
                <a:solidFill>
                  <a:srgbClr val="FFFFFF"/>
                </a:solidFill>
              </a:rPr>
              <a:t>L’ équipe </a:t>
            </a:r>
            <a:r>
              <a:rPr lang="fr-FR" sz="4600" dirty="0" err="1">
                <a:solidFill>
                  <a:srgbClr val="FFFFFF"/>
                </a:solidFill>
              </a:rPr>
              <a:t>scrum</a:t>
            </a:r>
            <a:r>
              <a:rPr lang="fr-FR" sz="4600" dirty="0">
                <a:solidFill>
                  <a:srgbClr val="FFFFFF"/>
                </a:solidFill>
              </a:rPr>
              <a:t> de SUPBANK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41AD56-0016-4012-BC76-F1AC49557E17}"/>
              </a:ext>
            </a:extLst>
          </p:cNvPr>
          <p:cNvSpPr txBox="1"/>
          <p:nvPr/>
        </p:nvSpPr>
        <p:spPr>
          <a:xfrm>
            <a:off x="1423659" y="6359374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Frédéric ECANVIL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AFBBD6-D858-4224-AF4C-52DE95D0B8AE}"/>
              </a:ext>
            </a:extLst>
          </p:cNvPr>
          <p:cNvSpPr txBox="1"/>
          <p:nvPr/>
        </p:nvSpPr>
        <p:spPr>
          <a:xfrm>
            <a:off x="5136116" y="6359374"/>
            <a:ext cx="250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Brice MIRAM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93206D-F636-43F8-8718-E1EB2319A96D}"/>
              </a:ext>
            </a:extLst>
          </p:cNvPr>
          <p:cNvSpPr txBox="1"/>
          <p:nvPr/>
        </p:nvSpPr>
        <p:spPr>
          <a:xfrm>
            <a:off x="8816750" y="6359374"/>
            <a:ext cx="305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D395C"/>
                </a:solidFill>
                <a:latin typeface="+mj-lt"/>
              </a:rPr>
              <a:t>Adry JOSEPH-AUGUSTE</a:t>
            </a:r>
          </a:p>
        </p:txBody>
      </p:sp>
    </p:spTree>
    <p:extLst>
      <p:ext uri="{BB962C8B-B14F-4D97-AF65-F5344CB8AC3E}">
        <p14:creationId xmlns:p14="http://schemas.microsoft.com/office/powerpoint/2010/main" val="353274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1">
            <a:extLst>
              <a:ext uri="{FF2B5EF4-FFF2-40B4-BE49-F238E27FC236}">
                <a16:creationId xmlns:a16="http://schemas.microsoft.com/office/drawing/2014/main" id="{27C90A38-5A5A-4498-B199-C1107903F766}"/>
              </a:ext>
            </a:extLst>
          </p:cNvPr>
          <p:cNvSpPr txBox="1">
            <a:spLocks/>
          </p:cNvSpPr>
          <p:nvPr/>
        </p:nvSpPr>
        <p:spPr>
          <a:xfrm>
            <a:off x="505201" y="432442"/>
            <a:ext cx="10572000" cy="138874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600" dirty="0">
                <a:solidFill>
                  <a:srgbClr val="FFFFFF"/>
                </a:solidFill>
              </a:rPr>
              <a:t>Les outils </a:t>
            </a:r>
            <a:r>
              <a:rPr lang="fr-FR" sz="4600" dirty="0" err="1">
                <a:solidFill>
                  <a:srgbClr val="FFFFFF"/>
                </a:solidFill>
              </a:rPr>
              <a:t>scrum</a:t>
            </a:r>
            <a:endParaRPr lang="fr-FR" sz="46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RÃ©sultat de recherche d'images pour &quot;git kraken logo png&quot;">
            <a:extLst>
              <a:ext uri="{FF2B5EF4-FFF2-40B4-BE49-F238E27FC236}">
                <a16:creationId xmlns:a16="http://schemas.microsoft.com/office/drawing/2014/main" id="{4B0DA553-CB8C-4C0A-90A7-1E069CB5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1" y="2179675"/>
            <a:ext cx="2691255" cy="269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trello logo png&quot;">
            <a:extLst>
              <a:ext uri="{FF2B5EF4-FFF2-40B4-BE49-F238E27FC236}">
                <a16:creationId xmlns:a16="http://schemas.microsoft.com/office/drawing/2014/main" id="{A57EAB7A-135A-45C8-BA74-7E528080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93" y="2685446"/>
            <a:ext cx="3554818" cy="10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Ã©sultat de recherche d'images pour &quot;git  logo png&quot;">
            <a:extLst>
              <a:ext uri="{FF2B5EF4-FFF2-40B4-BE49-F238E27FC236}">
                <a16:creationId xmlns:a16="http://schemas.microsoft.com/office/drawing/2014/main" id="{69FD2158-FEC7-4B63-AC57-39939651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108" y="2389071"/>
            <a:ext cx="3322595" cy="138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Ã©sultat de recherche d'images pour &quot;sublime texte logo&quot;">
            <a:extLst>
              <a:ext uri="{FF2B5EF4-FFF2-40B4-BE49-F238E27FC236}">
                <a16:creationId xmlns:a16="http://schemas.microsoft.com/office/drawing/2014/main" id="{3215AB5E-5E9F-4D7C-80E7-1949A3F96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75" y="5036818"/>
            <a:ext cx="1761785" cy="15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Ã©sultat de recherche d'images pour &quot;php storm  logo png&quot;">
            <a:extLst>
              <a:ext uri="{FF2B5EF4-FFF2-40B4-BE49-F238E27FC236}">
                <a16:creationId xmlns:a16="http://schemas.microsoft.com/office/drawing/2014/main" id="{44AC09EB-01EB-4CEE-92B3-E0BFC359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49" y="4372062"/>
            <a:ext cx="2177902" cy="21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associÃ©e">
            <a:extLst>
              <a:ext uri="{FF2B5EF4-FFF2-40B4-BE49-F238E27FC236}">
                <a16:creationId xmlns:a16="http://schemas.microsoft.com/office/drawing/2014/main" id="{AE04523B-471B-4636-9239-DF894657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504" y="3984049"/>
            <a:ext cx="2953927" cy="295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2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0C7BA-7C57-458B-84B2-497B4EB9CDC8}"/>
              </a:ext>
            </a:extLst>
          </p:cNvPr>
          <p:cNvSpPr/>
          <p:nvPr/>
        </p:nvSpPr>
        <p:spPr>
          <a:xfrm>
            <a:off x="4342956" y="3167390"/>
            <a:ext cx="3506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Dashboard  :  Trello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5007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3D3D55-5A42-4AE8-AE40-8819FB8C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D59EC2-0166-41A5-B253-88E6BF28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C425FAF-4FCC-494A-B22F-84509E392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650E85A-A0C2-4F77-B982-28078367B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82B893C-2914-472F-8F64-8A0E65234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Stories / User Point ( PDF )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CB99245-93CE-4B56-A9E4-2A766E791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390259"/>
              </p:ext>
            </p:extLst>
          </p:nvPr>
        </p:nvGraphicFramePr>
        <p:xfrm>
          <a:off x="937415" y="640080"/>
          <a:ext cx="10312548" cy="373337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5465644">
                  <a:extLst>
                    <a:ext uri="{9D8B030D-6E8A-4147-A177-3AD203B41FA5}">
                      <a16:colId xmlns:a16="http://schemas.microsoft.com/office/drawing/2014/main" val="3041334790"/>
                    </a:ext>
                  </a:extLst>
                </a:gridCol>
                <a:gridCol w="1982613">
                  <a:extLst>
                    <a:ext uri="{9D8B030D-6E8A-4147-A177-3AD203B41FA5}">
                      <a16:colId xmlns:a16="http://schemas.microsoft.com/office/drawing/2014/main" val="228583292"/>
                    </a:ext>
                  </a:extLst>
                </a:gridCol>
                <a:gridCol w="2864291">
                  <a:extLst>
                    <a:ext uri="{9D8B030D-6E8A-4147-A177-3AD203B41FA5}">
                      <a16:colId xmlns:a16="http://schemas.microsoft.com/office/drawing/2014/main" val="2565449626"/>
                    </a:ext>
                  </a:extLst>
                </a:gridCol>
              </a:tblGrid>
              <a:tr h="55240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User Story</a:t>
                      </a:r>
                      <a:endParaRPr lang="fr-F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Complexité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User Points</a:t>
                      </a:r>
                      <a:endParaRPr lang="fr-F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300">
                          <a:effectLst/>
                        </a:rPr>
                        <a:t>Durée</a:t>
                      </a:r>
                      <a:endParaRPr lang="fr-FR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798791026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peut pouvoir s'inscrire sur la plateforme et accéder à son espace membre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7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2807887256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peut pouvoir se connecter et se déconnecter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4230813682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droit pouvoir créer un nouveau portefeuille et gérer son lien crypté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7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14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2056652486"/>
                  </a:ext>
                </a:extLst>
              </a:tr>
              <a:tr h="4607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droit pouvoir se connecter puis envoyer des cryptos a un autre utilisateur via la plateforme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10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31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2409234325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droit pouvoir recevoir des cryptomonnaie via sont liens unique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10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31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3554294868"/>
                  </a:ext>
                </a:extLst>
              </a:tr>
              <a:tr h="46070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doit pouvoir via l'espace membre consulter son solde et modifier ses informations personnelles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5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7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112845827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Les serveurs et le service devront être sécurisés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5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Contact de maintenance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3963368640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Les nœuds peuvent recevoir des compensations lors de leurs fonctionnement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9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21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1706900765"/>
                  </a:ext>
                </a:extLst>
              </a:tr>
              <a:tr h="304133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Un utilisateur peut créer son compte sur la plateforme avec google ou Facebook</a:t>
                      </a:r>
                      <a:endParaRPr lang="fr-FR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3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7 jours</a:t>
                      </a:r>
                      <a:endParaRPr lang="fr-FR" sz="1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9746" marR="89809" marT="59873" marB="59873" anchor="ctr"/>
                </a:tc>
                <a:extLst>
                  <a:ext uri="{0D108BD9-81ED-4DB2-BD59-A6C34878D82A}">
                    <a16:rowId xmlns:a16="http://schemas.microsoft.com/office/drawing/2014/main" val="163867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6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85B3A411-39CB-4453-9F3D-FA4820663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9097"/>
            <a:ext cx="464692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ctr"/>
            <a:r>
              <a:rPr lang="en-US" sz="5400" dirty="0"/>
              <a:t>Burn-down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D573D2-DD8C-4E19-8BB2-1DC0767F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14">
            <a:extLst>
              <a:ext uri="{FF2B5EF4-FFF2-40B4-BE49-F238E27FC236}">
                <a16:creationId xmlns:a16="http://schemas.microsoft.com/office/drawing/2014/main" id="{9B6C5F92-472F-4CAB-90F8-B997C54EB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DCAC7A62-3222-4BF1-B9E6-24300FF9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49" b="-3"/>
          <a:stretch/>
        </p:blipFill>
        <p:spPr>
          <a:xfrm>
            <a:off x="5612118" y="1252275"/>
            <a:ext cx="5630441" cy="43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3DA34-0FF0-40A9-BD6E-5F2C43B7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 dirty="0"/>
              <a:t>Sprint 1 </a:t>
            </a:r>
          </a:p>
        </p:txBody>
      </p:sp>
      <p:pic>
        <p:nvPicPr>
          <p:cNvPr id="7" name="Espace réservé du contenu 3">
            <a:extLst>
              <a:ext uri="{FF2B5EF4-FFF2-40B4-BE49-F238E27FC236}">
                <a16:creationId xmlns:a16="http://schemas.microsoft.com/office/drawing/2014/main" id="{A74621E1-FD1B-488E-933A-AD8D26F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2857731"/>
            <a:ext cx="2913062" cy="282687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34939A-2D9B-4C08-B2AC-1BF00558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 err="1"/>
              <a:t>Aucune</a:t>
            </a:r>
            <a:r>
              <a:rPr lang="en-US" dirty="0"/>
              <a:t> </a:t>
            </a:r>
            <a:r>
              <a:rPr lang="en-US" dirty="0" err="1"/>
              <a:t>difficultés</a:t>
            </a:r>
            <a:r>
              <a:rPr lang="en-US" dirty="0"/>
              <a:t>  </a:t>
            </a:r>
          </a:p>
          <a:p>
            <a:r>
              <a:rPr lang="en-US" dirty="0"/>
              <a:t>Le sprint à </a:t>
            </a:r>
            <a:r>
              <a:rPr lang="en-US" dirty="0" err="1"/>
              <a:t>été</a:t>
            </a:r>
            <a:r>
              <a:rPr lang="en-US" dirty="0"/>
              <a:t> bien </a:t>
            </a:r>
            <a:r>
              <a:rPr lang="en-US" dirty="0" err="1"/>
              <a:t>planifié</a:t>
            </a:r>
            <a:r>
              <a:rPr lang="en-US" dirty="0"/>
              <a:t> </a:t>
            </a:r>
          </a:p>
          <a:p>
            <a:r>
              <a:rPr lang="en-US" dirty="0"/>
              <a:t>Les taches du sprint on </a:t>
            </a:r>
            <a:r>
              <a:rPr lang="en-US" dirty="0" err="1"/>
              <a:t>été</a:t>
            </a:r>
            <a:r>
              <a:rPr lang="en-US" dirty="0"/>
              <a:t> </a:t>
            </a:r>
            <a:r>
              <a:rPr lang="en-US" dirty="0" err="1"/>
              <a:t>réalisé</a:t>
            </a:r>
            <a:r>
              <a:rPr lang="en-US" dirty="0"/>
              <a:t> dans les temps</a:t>
            </a:r>
          </a:p>
        </p:txBody>
      </p:sp>
    </p:spTree>
    <p:extLst>
      <p:ext uri="{BB962C8B-B14F-4D97-AF65-F5344CB8AC3E}">
        <p14:creationId xmlns:p14="http://schemas.microsoft.com/office/powerpoint/2010/main" val="223590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Grand écran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2</vt:lpstr>
      <vt:lpstr>Concis</vt:lpstr>
      <vt:lpstr>SUPBANK CRYPTO-CURRENCY PLATFORM</vt:lpstr>
      <vt:lpstr>C’est quoi SUPBANK?</vt:lpstr>
      <vt:lpstr>Lead Dev</vt:lpstr>
      <vt:lpstr>Présentation PowerPoint</vt:lpstr>
      <vt:lpstr>Présentation PowerPoint</vt:lpstr>
      <vt:lpstr>Présentation PowerPoint</vt:lpstr>
      <vt:lpstr>User Stories / User Point ( PDF ) </vt:lpstr>
      <vt:lpstr>Burn-down chart</vt:lpstr>
      <vt:lpstr>Sprint 1 </vt:lpstr>
      <vt:lpstr>Sprint 2 </vt:lpstr>
      <vt:lpstr>Daly Meeting Sprint 2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SUPBANK CRYPTO-CURRENCY PLATFORM</dc:title>
  <dc:creator>MIRAM-MARTHE-ROSE Brice</dc:creator>
  <cp:lastModifiedBy>MIRAM-MARTHE-ROSE Brice</cp:lastModifiedBy>
  <cp:revision>1</cp:revision>
  <dcterms:created xsi:type="dcterms:W3CDTF">2018-12-11T02:47:36Z</dcterms:created>
  <dcterms:modified xsi:type="dcterms:W3CDTF">2018-12-11T02:48:23Z</dcterms:modified>
</cp:coreProperties>
</file>