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60" r:id="rId4"/>
    <p:sldId id="264" r:id="rId5"/>
    <p:sldId id="265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84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32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98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1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44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77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7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05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2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1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67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15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14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2AEEF8-35AF-4824-BEFE-2042F78B74D8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253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B517C-D018-4495-B266-6685B888E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2" y="639097"/>
            <a:ext cx="4961534" cy="3781101"/>
          </a:xfrm>
        </p:spPr>
        <p:txBody>
          <a:bodyPr>
            <a:normAutofit/>
          </a:bodyPr>
          <a:lstStyle/>
          <a:p>
            <a:r>
              <a:rPr lang="fr-FR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SUPBANK CRYPTO-CURRENCY PLATFORM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973082-1B62-41BD-A961-314CBF5AE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961535" cy="785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1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Adry JOSEPH-AUGUSTIN</a:t>
            </a:r>
          </a:p>
          <a:p>
            <a:pPr>
              <a:lnSpc>
                <a:spcPct val="90000"/>
              </a:lnSpc>
            </a:pPr>
            <a:r>
              <a:rPr lang="fr-FR" sz="11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Brice MIRAM-MARTHE-ROSE</a:t>
            </a:r>
          </a:p>
          <a:p>
            <a:pPr>
              <a:lnSpc>
                <a:spcPct val="90000"/>
              </a:lnSpc>
            </a:pPr>
            <a:r>
              <a:rPr lang="fr-FR" sz="11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Frédéric ECANVIL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89D25-ECC4-4697-ACF4-87D60759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A5CE81EE-EB4C-463D-8657-F0BF5FDF5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69E210-F14B-4685-B60A-34C96ED3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8226" y="1326979"/>
            <a:ext cx="4174333" cy="41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">
            <a:extLst>
              <a:ext uri="{FF2B5EF4-FFF2-40B4-BE49-F238E27FC236}">
                <a16:creationId xmlns:a16="http://schemas.microsoft.com/office/drawing/2014/main" id="{2E977216-AC4B-4282-9160-8EC677524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0FA1B97-98F1-4B4E-816D-27FA0E062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Ã©sultat de recherche d'images pour &quot;website pc portable png&quot;">
            <a:extLst>
              <a:ext uri="{FF2B5EF4-FFF2-40B4-BE49-F238E27FC236}">
                <a16:creationId xmlns:a16="http://schemas.microsoft.com/office/drawing/2014/main" id="{A0EE56AC-4374-4FCB-8DA4-9B206DD75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2" y="1080106"/>
            <a:ext cx="2542662" cy="16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7E082A7C-3C03-4CDE-A2DD-A36EB5C5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40" y="1388404"/>
            <a:ext cx="2542662" cy="10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Ã©sultat de recherche d'images pour &quot;crypto wallet&quot;">
            <a:extLst>
              <a:ext uri="{FF2B5EF4-FFF2-40B4-BE49-F238E27FC236}">
                <a16:creationId xmlns:a16="http://schemas.microsoft.com/office/drawing/2014/main" id="{582A734A-72FE-4A32-B316-8D021ABA3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278" y="1073960"/>
            <a:ext cx="2542032" cy="169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1B2BF06-97B5-459D-A2C0-49B160F57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9FC45B-9B17-447A-9ADB-DCBBB37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4320"/>
            <a:ext cx="10572000" cy="12757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C’est quoi SUPBANK?</a:t>
            </a:r>
          </a:p>
        </p:txBody>
      </p:sp>
      <p:pic>
        <p:nvPicPr>
          <p:cNvPr id="1028" name="Picture 4" descr="RÃ©sultat de recherche d'images pour &quot;crypto wallet&quot;">
            <a:extLst>
              <a:ext uri="{FF2B5EF4-FFF2-40B4-BE49-F238E27FC236}">
                <a16:creationId xmlns:a16="http://schemas.microsoft.com/office/drawing/2014/main" id="{4958F42A-BD1F-4401-ACE0-102A09BC5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431" y="971551"/>
            <a:ext cx="2542032" cy="19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FC45B-9B17-447A-9ADB-DCBBB37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6750" y="5617048"/>
            <a:ext cx="3053339" cy="542060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solidFill>
                  <a:srgbClr val="262626"/>
                </a:solidFill>
              </a:rPr>
              <a:t>Lead Dev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9A7CB94-72CD-4514-BB38-CED8A725E517}"/>
              </a:ext>
            </a:extLst>
          </p:cNvPr>
          <p:cNvSpPr txBox="1">
            <a:spLocks/>
          </p:cNvSpPr>
          <p:nvPr/>
        </p:nvSpPr>
        <p:spPr>
          <a:xfrm>
            <a:off x="5063633" y="5617048"/>
            <a:ext cx="3053339" cy="5420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262626"/>
                </a:solidFill>
              </a:rPr>
              <a:t>Scrum Master 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972F261A-E6AF-428C-ABB4-3BF361492AE3}"/>
              </a:ext>
            </a:extLst>
          </p:cNvPr>
          <p:cNvSpPr txBox="1">
            <a:spLocks/>
          </p:cNvSpPr>
          <p:nvPr/>
        </p:nvSpPr>
        <p:spPr>
          <a:xfrm>
            <a:off x="1151631" y="5379579"/>
            <a:ext cx="3053339" cy="7795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rgbClr val="262626"/>
                </a:solidFill>
              </a:rPr>
              <a:t>Product Owner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3FE0706-1A00-487D-B3D6-0791DB09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4" y="2574920"/>
            <a:ext cx="2923394" cy="292339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A4449B1-7D2D-4141-91BD-DD18630CD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33" y="2574920"/>
            <a:ext cx="2923394" cy="292339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5007245-A370-4158-974F-5FF80105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750" y="2574920"/>
            <a:ext cx="2923394" cy="2923394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27C90A38-5A5A-4498-B199-C1107903F766}"/>
              </a:ext>
            </a:extLst>
          </p:cNvPr>
          <p:cNvSpPr txBox="1">
            <a:spLocks/>
          </p:cNvSpPr>
          <p:nvPr/>
        </p:nvSpPr>
        <p:spPr>
          <a:xfrm>
            <a:off x="505201" y="432442"/>
            <a:ext cx="10572000" cy="138874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fr-FR" sz="4600" dirty="0">
                <a:solidFill>
                  <a:srgbClr val="FFFFFF"/>
                </a:solidFill>
              </a:rPr>
              <a:t>L’ équipe </a:t>
            </a:r>
            <a:r>
              <a:rPr lang="fr-FR" sz="4600" dirty="0" err="1">
                <a:solidFill>
                  <a:srgbClr val="FFFFFF"/>
                </a:solidFill>
              </a:rPr>
              <a:t>scrum</a:t>
            </a:r>
            <a:r>
              <a:rPr lang="fr-FR" sz="4600" dirty="0">
                <a:solidFill>
                  <a:srgbClr val="FFFFFF"/>
                </a:solidFill>
              </a:rPr>
              <a:t> de SUPBANK</a:t>
            </a:r>
          </a:p>
        </p:txBody>
      </p:sp>
    </p:spTree>
    <p:extLst>
      <p:ext uri="{BB962C8B-B14F-4D97-AF65-F5344CB8AC3E}">
        <p14:creationId xmlns:p14="http://schemas.microsoft.com/office/powerpoint/2010/main" val="353274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0C7BA-7C57-458B-84B2-497B4EB9CDC8}"/>
              </a:ext>
            </a:extLst>
          </p:cNvPr>
          <p:cNvSpPr/>
          <p:nvPr/>
        </p:nvSpPr>
        <p:spPr>
          <a:xfrm>
            <a:off x="4342956" y="3167390"/>
            <a:ext cx="3506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Dashboard  :  Trello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5007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3DA34-0FF0-40A9-BD6E-5F2C43B7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Stories / User Point ( PDF 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CE4BF-2668-40F7-93EE-D9432FF8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12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3DA34-0FF0-40A9-BD6E-5F2C43B7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Burn-down chart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CE4BF-2668-40F7-93EE-D9432FF8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25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4921-DC1E-41C9-99DC-77BD7576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Daly Meeting Sprint 2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29EA0-AB98-4128-8083-B4281F374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DCB682-145B-4BAB-95F6-5AE09ED3C7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3" y="1081456"/>
            <a:ext cx="3764168" cy="52555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Sur quel fonctionnalité à t’on travaillé hier ?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Sur quoi travail t’on ?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Qu’elles sont les difficultés rencontrées ?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Que met t’on en œuvre pour pallié aux difficultés ? </a:t>
            </a:r>
          </a:p>
        </p:txBody>
      </p:sp>
    </p:spTree>
    <p:extLst>
      <p:ext uri="{BB962C8B-B14F-4D97-AF65-F5344CB8AC3E}">
        <p14:creationId xmlns:p14="http://schemas.microsoft.com/office/powerpoint/2010/main" val="312349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0C7BA-7C57-458B-84B2-497B4EB9CDC8}"/>
              </a:ext>
            </a:extLst>
          </p:cNvPr>
          <p:cNvSpPr/>
          <p:nvPr/>
        </p:nvSpPr>
        <p:spPr>
          <a:xfrm>
            <a:off x="3832399" y="3167390"/>
            <a:ext cx="4527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Merci de </a:t>
            </a:r>
            <a:r>
              <a:rPr lang="en-US" sz="2800" dirty="0" err="1"/>
              <a:t>votre</a:t>
            </a:r>
            <a:r>
              <a:rPr lang="en-US" sz="2800" dirty="0"/>
              <a:t> attention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12484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71</Words>
  <Application>Microsoft Office PowerPoint</Application>
  <PresentationFormat>Grand écran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2</vt:lpstr>
      <vt:lpstr>Concis</vt:lpstr>
      <vt:lpstr>SUPBANK CRYPTO-CURRENCY PLATFORM</vt:lpstr>
      <vt:lpstr>C’est quoi SUPBANK?</vt:lpstr>
      <vt:lpstr>Lead Dev</vt:lpstr>
      <vt:lpstr>Présentation PowerPoint</vt:lpstr>
      <vt:lpstr>User Stories / User Point ( PDF ) </vt:lpstr>
      <vt:lpstr>Burn-down chart</vt:lpstr>
      <vt:lpstr>Daly Meeting Sprint 2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SUPBANK CRYPTO-CURRENCY PLATFORM</dc:title>
  <dc:creator>MIRAM-MARTHE-ROSE Brice</dc:creator>
  <cp:lastModifiedBy>MIRAM-MARTHE-ROSE Brice</cp:lastModifiedBy>
  <cp:revision>5</cp:revision>
  <dcterms:created xsi:type="dcterms:W3CDTF">2018-12-09T19:17:07Z</dcterms:created>
  <dcterms:modified xsi:type="dcterms:W3CDTF">2018-12-09T22:07:52Z</dcterms:modified>
</cp:coreProperties>
</file>