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2" r:id="rId2"/>
  </p:sldMasterIdLst>
  <p:notesMasterIdLst>
    <p:notesMasterId r:id="rId29"/>
  </p:notesMasterIdLst>
  <p:handoutMasterIdLst>
    <p:handoutMasterId r:id="rId30"/>
  </p:handoutMasterIdLst>
  <p:sldIdLst>
    <p:sldId id="341" r:id="rId3"/>
    <p:sldId id="533" r:id="rId4"/>
    <p:sldId id="534" r:id="rId5"/>
    <p:sldId id="535" r:id="rId6"/>
    <p:sldId id="519" r:id="rId7"/>
    <p:sldId id="517" r:id="rId8"/>
    <p:sldId id="516" r:id="rId9"/>
    <p:sldId id="483" r:id="rId10"/>
    <p:sldId id="518" r:id="rId11"/>
    <p:sldId id="521" r:id="rId12"/>
    <p:sldId id="520" r:id="rId13"/>
    <p:sldId id="495" r:id="rId14"/>
    <p:sldId id="490" r:id="rId15"/>
    <p:sldId id="503" r:id="rId16"/>
    <p:sldId id="505" r:id="rId17"/>
    <p:sldId id="522" r:id="rId18"/>
    <p:sldId id="531" r:id="rId19"/>
    <p:sldId id="523" r:id="rId20"/>
    <p:sldId id="536" r:id="rId21"/>
    <p:sldId id="524" r:id="rId22"/>
    <p:sldId id="532" r:id="rId23"/>
    <p:sldId id="525" r:id="rId24"/>
    <p:sldId id="528" r:id="rId25"/>
    <p:sldId id="530" r:id="rId26"/>
    <p:sldId id="529" r:id="rId27"/>
    <p:sldId id="537" r:id="rId28"/>
  </p:sldIdLst>
  <p:sldSz cx="9144000" cy="6858000" type="screen4x3"/>
  <p:notesSz cx="6858000" cy="9144000"/>
  <p:custDataLst>
    <p:tags r:id="rId3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m Minerva" initials="LM" lastIdx="36" clrIdx="0"/>
  <p:cmAuthor id="2" name="Microsoft Office User" initials="Office" lastIdx="42" clrIdx="1"/>
  <p:cmAuthor id="3" name="Microsoft Office User" initials="Office [2]" lastIdx="1" clrIdx="2"/>
  <p:cmAuthor id="4" name="Microsoft Office User" initials="Office [3]" lastIdx="1" clrIdx="3"/>
  <p:cmAuthor id="5" name="Microsoft Office User" initials="Office [4]" lastIdx="1" clrIdx="4"/>
  <p:cmAuthor id="6" name="Microsoft Office User" initials="Office [5]" lastIdx="1" clrIdx="5"/>
  <p:cmAuthor id="7" name="Microsoft Office User" initials="Office [6]" lastIdx="1" clrIdx="6"/>
  <p:cmAuthor id="8" name="Microsoft Office User" initials="Office [7]" lastIdx="1" clrIdx="7"/>
  <p:cmAuthor id="9" name="Microsoft Office User" initials="MOU" lastIdx="60" clrIdx="8"/>
  <p:cmAuthor id="10" name="Microsoft Office User" initials="MOU [2]" lastIdx="1" clrIdx="9"/>
  <p:cmAuthor id="11" name="Microsoft Office User" initials="MOU [3]" lastIdx="1" clrIdx="10"/>
  <p:cmAuthor id="12" name="Microsoft Office User" initials="MOU [4]" lastIdx="1" clrIdx="11"/>
  <p:cmAuthor id="13" name="Microsoft Office User" initials="MOU [5]" lastIdx="1" clrIdx="12"/>
  <p:cmAuthor id="14" name="Microsoft Office User" initials="MOU [6]" lastIdx="1" clrIdx="13"/>
  <p:cmAuthor id="15" name="Microsoft Office User" initials="MOU [7]" lastIdx="1" clrIdx="14"/>
  <p:cmAuthor id="16" name="Admin" initials="A" lastIdx="13" clrIdx="15"/>
  <p:cmAuthor id="17" name="KEVIN.LULA@baruchmail.cuny.edu" initials="K" lastIdx="13" clrIdx="16"/>
  <p:cmAuthor id="18" name="Benjamin Chan" initials="BC" lastIdx="11" clrIdx="17">
    <p:extLst>
      <p:ext uri="{19B8F6BF-5375-455C-9EA6-DF929625EA0E}">
        <p15:presenceInfo xmlns:p15="http://schemas.microsoft.com/office/powerpoint/2012/main" userId="c4987ec701a1f54e" providerId="Windows Live"/>
      </p:ext>
    </p:extLst>
  </p:cmAuthor>
  <p:cmAuthor id="19" name="Ray Hatton" initials="RH" lastIdx="89" clrIdx="18">
    <p:extLst>
      <p:ext uri="{19B8F6BF-5375-455C-9EA6-DF929625EA0E}">
        <p15:presenceInfo xmlns:p15="http://schemas.microsoft.com/office/powerpoint/2012/main" userId="27a118978fa438e5" providerId="Windows Live"/>
      </p:ext>
    </p:extLst>
  </p:cmAuthor>
  <p:cmAuthor id="20" name="NIRMAL.MALHOTRA@baruchmail.cuny.edu" initials="N" lastIdx="1" clrIdx="19">
    <p:extLst>
      <p:ext uri="{19B8F6BF-5375-455C-9EA6-DF929625EA0E}">
        <p15:presenceInfo xmlns:p15="http://schemas.microsoft.com/office/powerpoint/2012/main" userId="NIRMAL.MALHOTRA@baruchmail.cuny.edu" providerId="None"/>
      </p:ext>
    </p:extLst>
  </p:cmAuthor>
  <p:cmAuthor id="21" name="BRICEN.FISHER@baruchmail.cuny.edu" initials="B" lastIdx="51" clrIdx="20">
    <p:extLst>
      <p:ext uri="{19B8F6BF-5375-455C-9EA6-DF929625EA0E}">
        <p15:presenceInfo xmlns:p15="http://schemas.microsoft.com/office/powerpoint/2012/main" userId="S::BRICEN.FISHER@baruchmail.cuny.edu::6311a7c9-027a-40c7-a9c1-0e2d3b9e3d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2"/>
    <a:srgbClr val="FF9999"/>
    <a:srgbClr val="EF0013"/>
    <a:srgbClr val="00CC00"/>
    <a:srgbClr val="E80012"/>
    <a:srgbClr val="EE0013"/>
    <a:srgbClr val="EC3D4B"/>
    <a:srgbClr val="D9D9D9"/>
    <a:srgbClr val="BFBFB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D19E5D-1A89-4C52-9125-348D489F143F}">
  <a:tblStyle styleId="{4CD19E5D-1A89-4C52-9125-348D489F143F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ECF0"/>
          </a:solidFill>
        </a:fill>
      </a:tcStyle>
    </a:wholeTbl>
    <a:band1H>
      <a:tcTxStyle b="off" i="off"/>
      <a:tcStyle>
        <a:tcBdr/>
        <a:fill>
          <a:solidFill>
            <a:srgbClr val="D4D6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4D6E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Bookman Old Style"/>
          <a:ea typeface="Bookman Old Style"/>
          <a:cs typeface="Bookman Old Styl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Bookman Old Style"/>
          <a:ea typeface="Bookman Old Style"/>
          <a:cs typeface="Bookman Old Styl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Bookman Old Style"/>
          <a:ea typeface="Bookman Old Style"/>
          <a:cs typeface="Bookman Old Styl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Bookman Old Style"/>
          <a:ea typeface="Bookman Old Style"/>
          <a:cs typeface="Bookman Old Styl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3" autoAdjust="0"/>
    <p:restoredTop sz="91409" autoAdjust="0"/>
  </p:normalViewPr>
  <p:slideViewPr>
    <p:cSldViewPr snapToGrid="0">
      <p:cViewPr>
        <p:scale>
          <a:sx n="74" d="100"/>
          <a:sy n="74" d="100"/>
        </p:scale>
        <p:origin x="2339" y="4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613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yedhusain\Desktop\IMG%20Pitches\ACM%20Pitch%20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ch\Desktop\IMG%20pitch%20%235%20graph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MG\TSM\(ADD%20IN)%20Company%20Comparable%20Analysis.xls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yedhusain\Desktop\IMG%20Pitches\ACM%20Pitch%20Char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MG\TSM\TSM%20Valuation%20v8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MG\TSM\TSM%20Valuation%20v8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MG\TSM\TSM%20Valuation%20v8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MG\TSM\TSM%20Valuation%20v8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MG\TSM\Comps%20v2.xls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IMG\TSM\TSM%20Valuation%20v9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ch\Downloads\TSM%20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ch\Desktop\IMG%20pitch%20%235%20grap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ch\Desktop\IMG%20pitch%20%235%20graph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ch\Desktop\IMG%20pitch%20%235%20graph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Bookman Old Style" charset="0"/>
              <a:ea typeface="Bookman Old Style" charset="0"/>
              <a:cs typeface="Bookman Old Style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E6001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Sheet1!$U$3:$U$7</c:f>
              <c:strCache>
                <c:ptCount val="5"/>
                <c:pt idx="0">
                  <c:v>Q1 2019</c:v>
                </c:pt>
                <c:pt idx="1">
                  <c:v>Q3 2019</c:v>
                </c:pt>
                <c:pt idx="2">
                  <c:v>Q1 2020</c:v>
                </c:pt>
                <c:pt idx="3">
                  <c:v>Q3 2020</c:v>
                </c:pt>
                <c:pt idx="4">
                  <c:v>Q1 2021</c:v>
                </c:pt>
              </c:strCache>
            </c:strRef>
          </c:cat>
          <c:val>
            <c:numRef>
              <c:f>Sheet1!$V$3:$V$7</c:f>
              <c:numCache>
                <c:formatCode>0.0%</c:formatCode>
                <c:ptCount val="5"/>
                <c:pt idx="0">
                  <c:v>0.873</c:v>
                </c:pt>
                <c:pt idx="1">
                  <c:v>0.88400000000000001</c:v>
                </c:pt>
                <c:pt idx="2">
                  <c:v>0.89600000000000002</c:v>
                </c:pt>
                <c:pt idx="3">
                  <c:v>0.89800000000000002</c:v>
                </c:pt>
                <c:pt idx="4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C7-41C5-B2A2-FFFD679EFD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27"/>
        <c:axId val="788548111"/>
        <c:axId val="789389391"/>
      </c:barChart>
      <c:catAx>
        <c:axId val="78854811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789389391"/>
        <c:crosses val="autoZero"/>
        <c:auto val="1"/>
        <c:lblAlgn val="ctr"/>
        <c:lblOffset val="100"/>
        <c:noMultiLvlLbl val="0"/>
      </c:catAx>
      <c:valAx>
        <c:axId val="789389391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788548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'Competitive Advantage'!$B$6</c:f>
              <c:strCache>
                <c:ptCount val="1"/>
                <c:pt idx="0">
                  <c:v>TSMC</c:v>
                </c:pt>
              </c:strCache>
            </c:strRef>
          </c:tx>
          <c:spPr>
            <a:solidFill>
              <a:srgbClr val="E6001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'Competitive Advantage'!$C$5:$K$5</c:f>
              <c:strCache>
                <c:ptCount val="9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  <c:pt idx="3">
                  <c:v>Q4 2019</c:v>
                </c:pt>
                <c:pt idx="4">
                  <c:v>Q1 2020</c:v>
                </c:pt>
                <c:pt idx="5">
                  <c:v>Q2 2020</c:v>
                </c:pt>
                <c:pt idx="6">
                  <c:v>Q3 2020</c:v>
                </c:pt>
                <c:pt idx="7">
                  <c:v>Q4 2020</c:v>
                </c:pt>
                <c:pt idx="8">
                  <c:v>Q1 2021</c:v>
                </c:pt>
              </c:strCache>
            </c:strRef>
          </c:cat>
          <c:val>
            <c:numRef>
              <c:f>'Competitive Advantage'!$C$6:$K$6</c:f>
              <c:numCache>
                <c:formatCode>0%</c:formatCode>
                <c:ptCount val="9"/>
                <c:pt idx="0">
                  <c:v>0.48099999999999998</c:v>
                </c:pt>
                <c:pt idx="1">
                  <c:v>0.49199999999999999</c:v>
                </c:pt>
                <c:pt idx="2">
                  <c:v>0.505</c:v>
                </c:pt>
                <c:pt idx="3">
                  <c:v>0.52700000000000002</c:v>
                </c:pt>
                <c:pt idx="4">
                  <c:v>0.54100000000000004</c:v>
                </c:pt>
                <c:pt idx="5">
                  <c:v>0.51500000000000001</c:v>
                </c:pt>
                <c:pt idx="6">
                  <c:v>0.53900000000000003</c:v>
                </c:pt>
                <c:pt idx="7">
                  <c:v>0.55600000000000005</c:v>
                </c:pt>
                <c:pt idx="8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39-4182-A4A7-FA028EE6BC85}"/>
            </c:ext>
          </c:extLst>
        </c:ser>
        <c:ser>
          <c:idx val="1"/>
          <c:order val="1"/>
          <c:tx>
            <c:strRef>
              <c:f>'Competitive Advantage'!$B$7</c:f>
              <c:strCache>
                <c:ptCount val="1"/>
                <c:pt idx="0">
                  <c:v>Samsung</c:v>
                </c:pt>
              </c:strCache>
            </c:strRef>
          </c:tx>
          <c:spPr>
            <a:solidFill>
              <a:srgbClr val="FF1D2D"/>
            </a:solidFill>
            <a:ln>
              <a:noFill/>
            </a:ln>
            <a:effectLst/>
          </c:spPr>
          <c:invertIfNegative val="0"/>
          <c:cat>
            <c:strRef>
              <c:f>'Competitive Advantage'!$C$5:$K$5</c:f>
              <c:strCache>
                <c:ptCount val="9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  <c:pt idx="3">
                  <c:v>Q4 2019</c:v>
                </c:pt>
                <c:pt idx="4">
                  <c:v>Q1 2020</c:v>
                </c:pt>
                <c:pt idx="5">
                  <c:v>Q2 2020</c:v>
                </c:pt>
                <c:pt idx="6">
                  <c:v>Q3 2020</c:v>
                </c:pt>
                <c:pt idx="7">
                  <c:v>Q4 2020</c:v>
                </c:pt>
                <c:pt idx="8">
                  <c:v>Q1 2021</c:v>
                </c:pt>
              </c:strCache>
            </c:strRef>
          </c:cat>
          <c:val>
            <c:numRef>
              <c:f>'Competitive Advantage'!$C$7:$K$7</c:f>
              <c:numCache>
                <c:formatCode>0%</c:formatCode>
                <c:ptCount val="9"/>
                <c:pt idx="0">
                  <c:v>0.191</c:v>
                </c:pt>
                <c:pt idx="1">
                  <c:v>0.18</c:v>
                </c:pt>
                <c:pt idx="2">
                  <c:v>0.185</c:v>
                </c:pt>
                <c:pt idx="3">
                  <c:v>0.17799999999999999</c:v>
                </c:pt>
                <c:pt idx="4">
                  <c:v>0.159</c:v>
                </c:pt>
                <c:pt idx="5">
                  <c:v>0.188</c:v>
                </c:pt>
                <c:pt idx="6">
                  <c:v>0.17399999999999999</c:v>
                </c:pt>
                <c:pt idx="7">
                  <c:v>0.16400000000000001</c:v>
                </c:pt>
                <c:pt idx="8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39-4182-A4A7-FA028EE6BC85}"/>
            </c:ext>
          </c:extLst>
        </c:ser>
        <c:ser>
          <c:idx val="2"/>
          <c:order val="2"/>
          <c:tx>
            <c:strRef>
              <c:f>'Competitive Advantage'!$B$8</c:f>
              <c:strCache>
                <c:ptCount val="1"/>
                <c:pt idx="0">
                  <c:v>Globalfoundries</c:v>
                </c:pt>
              </c:strCache>
            </c:strRef>
          </c:tx>
          <c:spPr>
            <a:solidFill>
              <a:srgbClr val="595959"/>
            </a:solidFill>
            <a:ln>
              <a:noFill/>
            </a:ln>
            <a:effectLst/>
          </c:spPr>
          <c:invertIfNegative val="0"/>
          <c:cat>
            <c:strRef>
              <c:f>'Competitive Advantage'!$C$5:$K$5</c:f>
              <c:strCache>
                <c:ptCount val="9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  <c:pt idx="3">
                  <c:v>Q4 2019</c:v>
                </c:pt>
                <c:pt idx="4">
                  <c:v>Q1 2020</c:v>
                </c:pt>
                <c:pt idx="5">
                  <c:v>Q2 2020</c:v>
                </c:pt>
                <c:pt idx="6">
                  <c:v>Q3 2020</c:v>
                </c:pt>
                <c:pt idx="7">
                  <c:v>Q4 2020</c:v>
                </c:pt>
                <c:pt idx="8">
                  <c:v>Q1 2021</c:v>
                </c:pt>
              </c:strCache>
            </c:strRef>
          </c:cat>
          <c:val>
            <c:numRef>
              <c:f>'Competitive Advantage'!$C$8:$K$8</c:f>
              <c:numCache>
                <c:formatCode>0%</c:formatCode>
                <c:ptCount val="9"/>
                <c:pt idx="0">
                  <c:v>8.4000000000000005E-2</c:v>
                </c:pt>
                <c:pt idx="1">
                  <c:v>8.6999999999999994E-2</c:v>
                </c:pt>
                <c:pt idx="2">
                  <c:v>8.3000000000000004E-2</c:v>
                </c:pt>
                <c:pt idx="3">
                  <c:v>0.08</c:v>
                </c:pt>
                <c:pt idx="4">
                  <c:v>7.6999999999999999E-2</c:v>
                </c:pt>
                <c:pt idx="5">
                  <c:v>7.3999999999999996E-2</c:v>
                </c:pt>
                <c:pt idx="6">
                  <c:v>7.0000000000000007E-2</c:v>
                </c:pt>
                <c:pt idx="7">
                  <c:v>6.6000000000000003E-2</c:v>
                </c:pt>
                <c:pt idx="8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39-4182-A4A7-FA028EE6BC85}"/>
            </c:ext>
          </c:extLst>
        </c:ser>
        <c:ser>
          <c:idx val="3"/>
          <c:order val="3"/>
          <c:tx>
            <c:strRef>
              <c:f>'Competitive Advantage'!$B$9</c:f>
              <c:strCache>
                <c:ptCount val="1"/>
                <c:pt idx="0">
                  <c:v>UMC</c:v>
                </c:pt>
              </c:strCache>
            </c:strRef>
          </c:tx>
          <c:spPr>
            <a:solidFill>
              <a:srgbClr val="A6A6A6"/>
            </a:solidFill>
            <a:ln>
              <a:noFill/>
            </a:ln>
            <a:effectLst/>
          </c:spPr>
          <c:invertIfNegative val="0"/>
          <c:cat>
            <c:strRef>
              <c:f>'Competitive Advantage'!$C$5:$K$5</c:f>
              <c:strCache>
                <c:ptCount val="9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  <c:pt idx="3">
                  <c:v>Q4 2019</c:v>
                </c:pt>
                <c:pt idx="4">
                  <c:v>Q1 2020</c:v>
                </c:pt>
                <c:pt idx="5">
                  <c:v>Q2 2020</c:v>
                </c:pt>
                <c:pt idx="6">
                  <c:v>Q3 2020</c:v>
                </c:pt>
                <c:pt idx="7">
                  <c:v>Q4 2020</c:v>
                </c:pt>
                <c:pt idx="8">
                  <c:v>Q1 2021</c:v>
                </c:pt>
              </c:strCache>
            </c:strRef>
          </c:cat>
          <c:val>
            <c:numRef>
              <c:f>'Competitive Advantage'!$C$9:$K$9</c:f>
              <c:numCache>
                <c:formatCode>0%</c:formatCode>
                <c:ptCount val="9"/>
                <c:pt idx="0">
                  <c:v>7.1999999999999995E-2</c:v>
                </c:pt>
                <c:pt idx="1">
                  <c:v>7.4999999999999997E-2</c:v>
                </c:pt>
                <c:pt idx="2">
                  <c:v>6.7000000000000004E-2</c:v>
                </c:pt>
                <c:pt idx="3">
                  <c:v>6.8000000000000005E-2</c:v>
                </c:pt>
                <c:pt idx="4">
                  <c:v>7.3999999999999996E-2</c:v>
                </c:pt>
                <c:pt idx="5">
                  <c:v>7.2999999999999995E-2</c:v>
                </c:pt>
                <c:pt idx="6">
                  <c:v>7.0000000000000007E-2</c:v>
                </c:pt>
                <c:pt idx="7">
                  <c:v>6.9000000000000006E-2</c:v>
                </c:pt>
                <c:pt idx="8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39-4182-A4A7-FA028EE6BC85}"/>
            </c:ext>
          </c:extLst>
        </c:ser>
        <c:ser>
          <c:idx val="4"/>
          <c:order val="4"/>
          <c:tx>
            <c:strRef>
              <c:f>'Competitive Advantage'!$B$10</c:f>
              <c:strCache>
                <c:ptCount val="1"/>
                <c:pt idx="0">
                  <c:v>SMIC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cat>
            <c:strRef>
              <c:f>'Competitive Advantage'!$C$5:$K$5</c:f>
              <c:strCache>
                <c:ptCount val="9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  <c:pt idx="3">
                  <c:v>Q4 2019</c:v>
                </c:pt>
                <c:pt idx="4">
                  <c:v>Q1 2020</c:v>
                </c:pt>
                <c:pt idx="5">
                  <c:v>Q2 2020</c:v>
                </c:pt>
                <c:pt idx="6">
                  <c:v>Q3 2020</c:v>
                </c:pt>
                <c:pt idx="7">
                  <c:v>Q4 2020</c:v>
                </c:pt>
                <c:pt idx="8">
                  <c:v>Q1 2021</c:v>
                </c:pt>
              </c:strCache>
            </c:strRef>
          </c:cat>
          <c:val>
            <c:numRef>
              <c:f>'Competitive Advantage'!$C$10:$K$10</c:f>
              <c:numCache>
                <c:formatCode>0%</c:formatCode>
                <c:ptCount val="9"/>
                <c:pt idx="0">
                  <c:v>4.4999999999999998E-2</c:v>
                </c:pt>
                <c:pt idx="1">
                  <c:v>5.0999999999999997E-2</c:v>
                </c:pt>
                <c:pt idx="2">
                  <c:v>4.3999999999999997E-2</c:v>
                </c:pt>
                <c:pt idx="3">
                  <c:v>4.2999999999999997E-2</c:v>
                </c:pt>
                <c:pt idx="4">
                  <c:v>4.4999999999999998E-2</c:v>
                </c:pt>
                <c:pt idx="5">
                  <c:v>4.8000000000000001E-2</c:v>
                </c:pt>
                <c:pt idx="6">
                  <c:v>4.4999999999999998E-2</c:v>
                </c:pt>
                <c:pt idx="7">
                  <c:v>4.2999999999999997E-2</c:v>
                </c:pt>
                <c:pt idx="8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39-4182-A4A7-FA028EE6BC85}"/>
            </c:ext>
          </c:extLst>
        </c:ser>
        <c:ser>
          <c:idx val="5"/>
          <c:order val="5"/>
          <c:tx>
            <c:strRef>
              <c:f>'Competitive Advantage'!$B$11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cat>
            <c:strRef>
              <c:f>'Competitive Advantage'!$C$5:$K$5</c:f>
              <c:strCache>
                <c:ptCount val="9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  <c:pt idx="3">
                  <c:v>Q4 2019</c:v>
                </c:pt>
                <c:pt idx="4">
                  <c:v>Q1 2020</c:v>
                </c:pt>
                <c:pt idx="5">
                  <c:v>Q2 2020</c:v>
                </c:pt>
                <c:pt idx="6">
                  <c:v>Q3 2020</c:v>
                </c:pt>
                <c:pt idx="7">
                  <c:v>Q4 2020</c:v>
                </c:pt>
                <c:pt idx="8">
                  <c:v>Q1 2021</c:v>
                </c:pt>
              </c:strCache>
            </c:strRef>
          </c:cat>
          <c:val>
            <c:numRef>
              <c:f>'Competitive Advantage'!$C$11:$K$11</c:f>
              <c:numCache>
                <c:formatCode>0%</c:formatCode>
                <c:ptCount val="9"/>
                <c:pt idx="0">
                  <c:v>0.12700000000000011</c:v>
                </c:pt>
                <c:pt idx="1">
                  <c:v>0.1150000000000001</c:v>
                </c:pt>
                <c:pt idx="2">
                  <c:v>0.1160000000000001</c:v>
                </c:pt>
                <c:pt idx="3">
                  <c:v>0.10399999999999998</c:v>
                </c:pt>
                <c:pt idx="4">
                  <c:v>0.10399999999999998</c:v>
                </c:pt>
                <c:pt idx="5">
                  <c:v>0.10199999999999998</c:v>
                </c:pt>
                <c:pt idx="6">
                  <c:v>0.10199999999999976</c:v>
                </c:pt>
                <c:pt idx="7">
                  <c:v>0.10199999999999998</c:v>
                </c:pt>
                <c:pt idx="8">
                  <c:v>6.999999999999984E-2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539-4182-A4A7-FA028EE6BC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61213864"/>
        <c:axId val="861215176"/>
      </c:barChart>
      <c:catAx>
        <c:axId val="861213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861215176"/>
        <c:crosses val="autoZero"/>
        <c:auto val="1"/>
        <c:lblAlgn val="ctr"/>
        <c:lblOffset val="100"/>
        <c:noMultiLvlLbl val="0"/>
      </c:catAx>
      <c:valAx>
        <c:axId val="861215176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86121386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Bookman Old Style" panose="020506040505050202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Bookman Old Style" charset="0"/>
              <a:ea typeface="Bookman Old Style" charset="0"/>
              <a:cs typeface="Bookman Old Style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999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6001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09-40F4-B300-4441C77A9EB0}"/>
              </c:ext>
            </c:extLst>
          </c:dPt>
          <c:dLbls>
            <c:dLbl>
              <c:idx val="3"/>
              <c:layout>
                <c:manualLayout>
                  <c:x val="-5.8086782319460614E-17"/>
                  <c:y val="1.64530505078421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409-40F4-B300-4441C77A9EB0}"/>
                </c:ext>
              </c:extLst>
            </c:dLbl>
            <c:dLbl>
              <c:idx val="5"/>
              <c:layout>
                <c:manualLayout>
                  <c:x val="-1.1617356463892123E-16"/>
                  <c:y val="-3.8390451184965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409-40F4-B300-4441C77A9E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'Public Comps Benchmark Data'!$B$46:$B$51</c:f>
              <c:strCache>
                <c:ptCount val="6"/>
                <c:pt idx="0">
                  <c:v>TSM</c:v>
                </c:pt>
                <c:pt idx="1">
                  <c:v>TXN</c:v>
                </c:pt>
                <c:pt idx="2">
                  <c:v>AMAT</c:v>
                </c:pt>
                <c:pt idx="3">
                  <c:v>MU</c:v>
                </c:pt>
                <c:pt idx="4">
                  <c:v>NXPI</c:v>
                </c:pt>
                <c:pt idx="5">
                  <c:v>UMC</c:v>
                </c:pt>
              </c:strCache>
            </c:strRef>
          </c:cat>
          <c:val>
            <c:numRef>
              <c:f>'Public Comps Benchmark Data'!$C$46:$C$51</c:f>
              <c:numCache>
                <c:formatCode>0.0%</c:formatCode>
                <c:ptCount val="6"/>
                <c:pt idx="0">
                  <c:v>0.38669999999999999</c:v>
                </c:pt>
                <c:pt idx="1">
                  <c:v>0.38690000000000002</c:v>
                </c:pt>
                <c:pt idx="2">
                  <c:v>0.21190000000000001</c:v>
                </c:pt>
                <c:pt idx="3">
                  <c:v>0.13589999999999999</c:v>
                </c:pt>
                <c:pt idx="4">
                  <c:v>6.0000000000000001E-3</c:v>
                </c:pt>
                <c:pt idx="5">
                  <c:v>0.1651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09-40F4-B300-4441C77A9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27"/>
        <c:axId val="1181843240"/>
        <c:axId val="1181838648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rgbClr val="E60012"/>
              </a:solidFill>
              <a:round/>
            </a:ln>
            <a:effectLst/>
          </c:spPr>
          <c:marker>
            <c:symbol val="none"/>
          </c:marker>
          <c:cat>
            <c:strRef>
              <c:f>'Public Comps Benchmark Data'!$B$46:$B$51</c:f>
              <c:strCache>
                <c:ptCount val="6"/>
                <c:pt idx="0">
                  <c:v>TSM</c:v>
                </c:pt>
                <c:pt idx="1">
                  <c:v>TXN</c:v>
                </c:pt>
                <c:pt idx="2">
                  <c:v>AMAT</c:v>
                </c:pt>
                <c:pt idx="3">
                  <c:v>MU</c:v>
                </c:pt>
                <c:pt idx="4">
                  <c:v>NXPI</c:v>
                </c:pt>
                <c:pt idx="5">
                  <c:v>UMC</c:v>
                </c:pt>
              </c:strCache>
            </c:strRef>
          </c:cat>
          <c:val>
            <c:numRef>
              <c:f>'Public Comps Benchmark Data'!$D$46:$D$51</c:f>
              <c:numCache>
                <c:formatCode>0.0%</c:formatCode>
                <c:ptCount val="6"/>
                <c:pt idx="0">
                  <c:v>0.1885</c:v>
                </c:pt>
                <c:pt idx="1">
                  <c:v>0.1885</c:v>
                </c:pt>
                <c:pt idx="2">
                  <c:v>0.1885</c:v>
                </c:pt>
                <c:pt idx="3">
                  <c:v>0.1885</c:v>
                </c:pt>
                <c:pt idx="4">
                  <c:v>0.1885</c:v>
                </c:pt>
                <c:pt idx="5">
                  <c:v>0.1885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409-40F4-B300-4441C77A9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1843240"/>
        <c:axId val="1181838648"/>
      </c:lineChart>
      <c:catAx>
        <c:axId val="1181843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1181838648"/>
        <c:crosses val="autoZero"/>
        <c:auto val="1"/>
        <c:lblAlgn val="ctr"/>
        <c:lblOffset val="100"/>
        <c:noMultiLvlLbl val="0"/>
      </c:catAx>
      <c:valAx>
        <c:axId val="1181838648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181843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Bookman Old Style" panose="02050604050505020204" pitchFamily="18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'Public Comps Benchmark Data'!$C$35</c:f>
              <c:strCache>
                <c:ptCount val="1"/>
                <c:pt idx="0">
                  <c:v>LTM Net Income / LTM R&amp;D Expense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6001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A5-479C-BE38-83D40C1C3455}"/>
              </c:ext>
            </c:extLst>
          </c:dPt>
          <c:dLbls>
            <c:dLbl>
              <c:idx val="2"/>
              <c:layout>
                <c:manualLayout>
                  <c:x val="0"/>
                  <c:y val="-2.74963074840619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BA5-479C-BE38-83D40C1C34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'Public Comps Benchmark Data'!$B$36:$B$41</c:f>
              <c:strCache>
                <c:ptCount val="6"/>
                <c:pt idx="0">
                  <c:v>TSM</c:v>
                </c:pt>
                <c:pt idx="1">
                  <c:v>TXN</c:v>
                </c:pt>
                <c:pt idx="2">
                  <c:v>AMAT</c:v>
                </c:pt>
                <c:pt idx="3">
                  <c:v>MU</c:v>
                </c:pt>
                <c:pt idx="4">
                  <c:v>NXPI</c:v>
                </c:pt>
                <c:pt idx="5">
                  <c:v>UMC</c:v>
                </c:pt>
              </c:strCache>
            </c:strRef>
          </c:cat>
          <c:val>
            <c:numRef>
              <c:f>'Public Comps Benchmark Data'!$C$36:$C$41</c:f>
              <c:numCache>
                <c:formatCode>0.0\x</c:formatCode>
                <c:ptCount val="6"/>
                <c:pt idx="0">
                  <c:v>4.7301590603014807</c:v>
                </c:pt>
                <c:pt idx="1">
                  <c:v>3.6568627450980391</c:v>
                </c:pt>
                <c:pt idx="2">
                  <c:v>1.6857517482517483</c:v>
                </c:pt>
                <c:pt idx="3">
                  <c:v>1.1503644035289604</c:v>
                </c:pt>
                <c:pt idx="4">
                  <c:v>3.0144927536231884E-2</c:v>
                </c:pt>
                <c:pt idx="5">
                  <c:v>2.2636469990949828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A5-479C-BE38-83D40C1C3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27"/>
        <c:axId val="1294566040"/>
        <c:axId val="1294567024"/>
      </c:barChart>
      <c:lineChart>
        <c:grouping val="standard"/>
        <c:varyColors val="0"/>
        <c:ser>
          <c:idx val="1"/>
          <c:order val="1"/>
          <c:tx>
            <c:strRef>
              <c:f>'Public Comps Benchmark Data'!$D$35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solidFill>
                <a:srgbClr val="E60012"/>
              </a:solidFill>
              <a:round/>
            </a:ln>
            <a:effectLst/>
          </c:spPr>
          <c:marker>
            <c:symbol val="none"/>
          </c:marker>
          <c:cat>
            <c:strRef>
              <c:f>'Public Comps Benchmark Data'!$B$36:$B$41</c:f>
              <c:strCache>
                <c:ptCount val="6"/>
                <c:pt idx="0">
                  <c:v>TSM</c:v>
                </c:pt>
                <c:pt idx="1">
                  <c:v>TXN</c:v>
                </c:pt>
                <c:pt idx="2">
                  <c:v>AMAT</c:v>
                </c:pt>
                <c:pt idx="3">
                  <c:v>MU</c:v>
                </c:pt>
                <c:pt idx="4">
                  <c:v>NXPI</c:v>
                </c:pt>
                <c:pt idx="5">
                  <c:v>UMC</c:v>
                </c:pt>
              </c:strCache>
            </c:strRef>
          </c:cat>
          <c:val>
            <c:numRef>
              <c:f>'Public Comps Benchmark Data'!$D$36:$D$41</c:f>
              <c:numCache>
                <c:formatCode>0.0\x</c:formatCode>
                <c:ptCount val="6"/>
                <c:pt idx="0">
                  <c:v>1.9746993736733656</c:v>
                </c:pt>
                <c:pt idx="1">
                  <c:v>1.9746993736733656</c:v>
                </c:pt>
                <c:pt idx="2">
                  <c:v>1.9746993736733656</c:v>
                </c:pt>
                <c:pt idx="3">
                  <c:v>1.9746993736733656</c:v>
                </c:pt>
                <c:pt idx="4">
                  <c:v>1.9746993736733656</c:v>
                </c:pt>
                <c:pt idx="5">
                  <c:v>1.9746993736733656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BA5-479C-BE38-83D40C1C3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4566040"/>
        <c:axId val="1294567024"/>
      </c:lineChart>
      <c:catAx>
        <c:axId val="1294566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1294567024"/>
        <c:crosses val="autoZero"/>
        <c:auto val="1"/>
        <c:lblAlgn val="ctr"/>
        <c:lblOffset val="100"/>
        <c:noMultiLvlLbl val="0"/>
      </c:catAx>
      <c:valAx>
        <c:axId val="1294567024"/>
        <c:scaling>
          <c:orientation val="minMax"/>
        </c:scaling>
        <c:delete val="1"/>
        <c:axPos val="l"/>
        <c:numFmt formatCode="0.0\x" sourceLinked="1"/>
        <c:majorTickMark val="none"/>
        <c:minorTickMark val="none"/>
        <c:tickLblPos val="nextTo"/>
        <c:crossAx val="1294566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'Public Comps Benchmark Data'!$C$24</c:f>
              <c:strCache>
                <c:ptCount val="1"/>
                <c:pt idx="0">
                  <c:v>LTM SG&amp;A Margin % 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6001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76-4FA3-B961-A56D99DB17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'Public Comps Benchmark Data'!$B$25:$B$30</c:f>
              <c:strCache>
                <c:ptCount val="6"/>
                <c:pt idx="0">
                  <c:v>TSM</c:v>
                </c:pt>
                <c:pt idx="1">
                  <c:v>TXN</c:v>
                </c:pt>
                <c:pt idx="2">
                  <c:v>AMAT</c:v>
                </c:pt>
                <c:pt idx="3">
                  <c:v>MU</c:v>
                </c:pt>
                <c:pt idx="4">
                  <c:v>NXPI</c:v>
                </c:pt>
                <c:pt idx="5">
                  <c:v>UMC</c:v>
                </c:pt>
              </c:strCache>
            </c:strRef>
          </c:cat>
          <c:val>
            <c:numRef>
              <c:f>'Public Comps Benchmark Data'!$C$25:$C$30</c:f>
              <c:numCache>
                <c:formatCode>0.0%</c:formatCode>
                <c:ptCount val="6"/>
                <c:pt idx="0">
                  <c:v>2.6599999999999999E-2</c:v>
                </c:pt>
                <c:pt idx="1">
                  <c:v>0.11169999999999999</c:v>
                </c:pt>
                <c:pt idx="2">
                  <c:v>5.8099999999999999E-2</c:v>
                </c:pt>
                <c:pt idx="3">
                  <c:v>4.0099999999999997E-2</c:v>
                </c:pt>
                <c:pt idx="4">
                  <c:v>0.1004</c:v>
                </c:pt>
                <c:pt idx="5">
                  <c:v>6.1199999999999997E-2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76-4FA3-B961-A56D99DB1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27"/>
        <c:axId val="662728168"/>
        <c:axId val="662744568"/>
      </c:barChart>
      <c:lineChart>
        <c:grouping val="standard"/>
        <c:varyColors val="0"/>
        <c:ser>
          <c:idx val="1"/>
          <c:order val="1"/>
          <c:tx>
            <c:strRef>
              <c:f>'Public Comps Benchmark Data'!$D$24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solidFill>
                <a:srgbClr val="E60012"/>
              </a:solidFill>
              <a:round/>
            </a:ln>
            <a:effectLst/>
          </c:spPr>
          <c:marker>
            <c:symbol val="none"/>
          </c:marker>
          <c:cat>
            <c:strRef>
              <c:f>'Public Comps Benchmark Data'!$B$25:$B$30</c:f>
              <c:strCache>
                <c:ptCount val="6"/>
                <c:pt idx="0">
                  <c:v>TSM</c:v>
                </c:pt>
                <c:pt idx="1">
                  <c:v>TXN</c:v>
                </c:pt>
                <c:pt idx="2">
                  <c:v>AMAT</c:v>
                </c:pt>
                <c:pt idx="3">
                  <c:v>MU</c:v>
                </c:pt>
                <c:pt idx="4">
                  <c:v>NXPI</c:v>
                </c:pt>
                <c:pt idx="5">
                  <c:v>UMC</c:v>
                </c:pt>
              </c:strCache>
            </c:strRef>
          </c:cat>
          <c:val>
            <c:numRef>
              <c:f>'Public Comps Benchmark Data'!$D$25:$D$30</c:f>
              <c:numCache>
                <c:formatCode>0.0%</c:formatCode>
                <c:ptCount val="6"/>
                <c:pt idx="0">
                  <c:v>5.9649999999999995E-2</c:v>
                </c:pt>
                <c:pt idx="1">
                  <c:v>5.9649999999999995E-2</c:v>
                </c:pt>
                <c:pt idx="2">
                  <c:v>5.9649999999999995E-2</c:v>
                </c:pt>
                <c:pt idx="3">
                  <c:v>5.9649999999999995E-2</c:v>
                </c:pt>
                <c:pt idx="4">
                  <c:v>5.9649999999999995E-2</c:v>
                </c:pt>
                <c:pt idx="5">
                  <c:v>5.9649999999999995E-2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476-4FA3-B961-A56D99DB1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2728168"/>
        <c:axId val="662744568"/>
      </c:lineChart>
      <c:catAx>
        <c:axId val="662728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662744568"/>
        <c:crosses val="autoZero"/>
        <c:auto val="1"/>
        <c:lblAlgn val="ctr"/>
        <c:lblOffset val="100"/>
        <c:noMultiLvlLbl val="0"/>
      </c:catAx>
      <c:valAx>
        <c:axId val="662744568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662728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'Public Comps Benchmark Data'!$C$11</c:f>
              <c:strCache>
                <c:ptCount val="1"/>
                <c:pt idx="0">
                  <c:v>FQ Inventory Turnover 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6001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A3-4068-B59B-77D649E91326}"/>
              </c:ext>
            </c:extLst>
          </c:dPt>
          <c:dLbls>
            <c:dLbl>
              <c:idx val="1"/>
              <c:layout>
                <c:manualLayout>
                  <c:x val="0"/>
                  <c:y val="3.52739760270281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8A3-4068-B59B-77D649E91326}"/>
                </c:ext>
              </c:extLst>
            </c:dLbl>
            <c:dLbl>
              <c:idx val="2"/>
              <c:layout>
                <c:manualLayout>
                  <c:x val="0"/>
                  <c:y val="3.52739760270281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A3-4068-B59B-77D649E91326}"/>
                </c:ext>
              </c:extLst>
            </c:dLbl>
            <c:dLbl>
              <c:idx val="3"/>
              <c:layout>
                <c:manualLayout>
                  <c:x val="0"/>
                  <c:y val="4.2328771232433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8A3-4068-B59B-77D649E913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'Public Comps Benchmark Data'!$B$12:$B$17</c:f>
              <c:strCache>
                <c:ptCount val="6"/>
                <c:pt idx="0">
                  <c:v>TSM</c:v>
                </c:pt>
                <c:pt idx="1">
                  <c:v>TXN</c:v>
                </c:pt>
                <c:pt idx="2">
                  <c:v>AMAT</c:v>
                </c:pt>
                <c:pt idx="3">
                  <c:v>MU</c:v>
                </c:pt>
                <c:pt idx="4">
                  <c:v>NXPI</c:v>
                </c:pt>
                <c:pt idx="5">
                  <c:v>UMC</c:v>
                </c:pt>
              </c:strCache>
            </c:strRef>
          </c:cat>
          <c:val>
            <c:numRef>
              <c:f>'Public Comps Benchmark Data'!$C$12:$C$17</c:f>
              <c:numCache>
                <c:formatCode>0.0\x</c:formatCode>
                <c:ptCount val="6"/>
                <c:pt idx="0">
                  <c:v>5.39</c:v>
                </c:pt>
                <c:pt idx="1">
                  <c:v>2.84</c:v>
                </c:pt>
                <c:pt idx="2">
                  <c:v>2.86</c:v>
                </c:pt>
                <c:pt idx="3">
                  <c:v>2.9</c:v>
                </c:pt>
                <c:pt idx="4">
                  <c:v>4.66</c:v>
                </c:pt>
                <c:pt idx="5">
                  <c:v>6.07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A3-4068-B59B-77D649E91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27"/>
        <c:axId val="484060536"/>
        <c:axId val="484062832"/>
      </c:barChart>
      <c:lineChart>
        <c:grouping val="standard"/>
        <c:varyColors val="0"/>
        <c:ser>
          <c:idx val="1"/>
          <c:order val="1"/>
          <c:tx>
            <c:strRef>
              <c:f>'Public Comps Benchmark Data'!$D$11</c:f>
              <c:strCache>
                <c:ptCount val="1"/>
                <c:pt idx="0">
                  <c:v>Median</c:v>
                </c:pt>
              </c:strCache>
            </c:strRef>
          </c:tx>
          <c:spPr>
            <a:ln w="28575" cap="rnd">
              <a:solidFill>
                <a:srgbClr val="E60012"/>
              </a:solidFill>
              <a:round/>
            </a:ln>
            <a:effectLst/>
          </c:spPr>
          <c:marker>
            <c:symbol val="none"/>
          </c:marker>
          <c:cat>
            <c:strRef>
              <c:f>'Public Comps Benchmark Data'!$B$12:$B$17</c:f>
              <c:strCache>
                <c:ptCount val="6"/>
                <c:pt idx="0">
                  <c:v>TSM</c:v>
                </c:pt>
                <c:pt idx="1">
                  <c:v>TXN</c:v>
                </c:pt>
                <c:pt idx="2">
                  <c:v>AMAT</c:v>
                </c:pt>
                <c:pt idx="3">
                  <c:v>MU</c:v>
                </c:pt>
                <c:pt idx="4">
                  <c:v>NXPI</c:v>
                </c:pt>
                <c:pt idx="5">
                  <c:v>UMC</c:v>
                </c:pt>
              </c:strCache>
            </c:strRef>
          </c:cat>
          <c:val>
            <c:numRef>
              <c:f>'Public Comps Benchmark Data'!$D$12:$D$17</c:f>
              <c:numCache>
                <c:formatCode>0.0\x</c:formatCode>
                <c:ptCount val="6"/>
                <c:pt idx="0">
                  <c:v>3.7800000000000002</c:v>
                </c:pt>
                <c:pt idx="1">
                  <c:v>3.7800000000000002</c:v>
                </c:pt>
                <c:pt idx="2">
                  <c:v>3.7800000000000002</c:v>
                </c:pt>
                <c:pt idx="3">
                  <c:v>3.7800000000000002</c:v>
                </c:pt>
                <c:pt idx="4">
                  <c:v>3.7800000000000002</c:v>
                </c:pt>
                <c:pt idx="5">
                  <c:v>3.7800000000000002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8A3-4068-B59B-77D649E913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4060536"/>
        <c:axId val="484062832"/>
      </c:lineChart>
      <c:catAx>
        <c:axId val="484060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484062832"/>
        <c:crosses val="autoZero"/>
        <c:auto val="1"/>
        <c:lblAlgn val="ctr"/>
        <c:lblOffset val="100"/>
        <c:noMultiLvlLbl val="0"/>
      </c:catAx>
      <c:valAx>
        <c:axId val="484062832"/>
        <c:scaling>
          <c:orientation val="minMax"/>
        </c:scaling>
        <c:delete val="1"/>
        <c:axPos val="l"/>
        <c:numFmt formatCode="0.0\x" sourceLinked="1"/>
        <c:majorTickMark val="out"/>
        <c:minorTickMark val="none"/>
        <c:tickLblPos val="nextTo"/>
        <c:crossAx val="484060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707737921648686E-2"/>
          <c:y val="3.1047591187539934E-2"/>
          <c:w val="0.88779843491785748"/>
          <c:h val="0.83920583080940536"/>
        </c:manualLayout>
      </c:layout>
      <c:lineChart>
        <c:grouping val="standard"/>
        <c:varyColors val="0"/>
        <c:ser>
          <c:idx val="0"/>
          <c:order val="0"/>
          <c:tx>
            <c:strRef>
              <c:f>'[TSM Valuation v8.xlsx]Final Multiples over time'!$A$35</c:f>
              <c:strCache>
                <c:ptCount val="1"/>
                <c:pt idx="0">
                  <c:v>TSM</c:v>
                </c:pt>
              </c:strCache>
            </c:strRef>
          </c:tx>
          <c:spPr>
            <a:ln w="41275" cap="rnd">
              <a:solidFill>
                <a:srgbClr val="E60012"/>
              </a:solidFill>
              <a:round/>
            </a:ln>
            <a:effectLst/>
          </c:spPr>
          <c:marker>
            <c:symbol val="none"/>
          </c:marker>
          <c:dLbls>
            <c:dLbl>
              <c:idx val="10"/>
              <c:layout>
                <c:manualLayout>
                  <c:x val="7.3223485953144742E-3"/>
                  <c:y val="-1.06817445573348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480-4603-8CE9-CD2F37D80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'[1]Final Multiples over time'!$B$34:$L$34</c:f>
              <c:numCache>
                <c:formatCode>m/d/yyyy</c:formatCode>
                <c:ptCount val="11"/>
                <c:pt idx="0">
                  <c:v>40179</c:v>
                </c:pt>
                <c:pt idx="1">
                  <c:v>40544</c:v>
                </c:pt>
                <c:pt idx="2">
                  <c:v>40939</c:v>
                </c:pt>
                <c:pt idx="3">
                  <c:v>41305</c:v>
                </c:pt>
                <c:pt idx="4">
                  <c:v>41670</c:v>
                </c:pt>
                <c:pt idx="5">
                  <c:v>42035</c:v>
                </c:pt>
                <c:pt idx="6">
                  <c:v>42400</c:v>
                </c:pt>
                <c:pt idx="7">
                  <c:v>42766</c:v>
                </c:pt>
                <c:pt idx="8">
                  <c:v>43131</c:v>
                </c:pt>
                <c:pt idx="9">
                  <c:v>43496</c:v>
                </c:pt>
                <c:pt idx="10">
                  <c:v>43861</c:v>
                </c:pt>
              </c:numCache>
            </c:numRef>
          </c:cat>
          <c:val>
            <c:numRef>
              <c:f>'[1]Final Multiples over time'!$B$35:$L$35</c:f>
              <c:numCache>
                <c:formatCode>0.0\x</c:formatCode>
                <c:ptCount val="11"/>
                <c:pt idx="0">
                  <c:v>5.6659952082994112</c:v>
                </c:pt>
                <c:pt idx="1">
                  <c:v>6.6673318806995701</c:v>
                </c:pt>
                <c:pt idx="2">
                  <c:v>6.7360619670993751</c:v>
                </c:pt>
                <c:pt idx="3">
                  <c:v>6.8902807033968383</c:v>
                </c:pt>
                <c:pt idx="4">
                  <c:v>5.420652142697139</c:v>
                </c:pt>
                <c:pt idx="5">
                  <c:v>6.6987000860314341</c:v>
                </c:pt>
                <c:pt idx="6">
                  <c:v>6.2277866861491153</c:v>
                </c:pt>
                <c:pt idx="7">
                  <c:v>6.9926313604423651</c:v>
                </c:pt>
                <c:pt idx="8">
                  <c:v>8.8782788848639687</c:v>
                </c:pt>
                <c:pt idx="9">
                  <c:v>8.8959426462360494</c:v>
                </c:pt>
                <c:pt idx="10">
                  <c:v>16.737206586625746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80-4603-8CE9-CD2F37D80708}"/>
            </c:ext>
          </c:extLst>
        </c:ser>
        <c:ser>
          <c:idx val="1"/>
          <c:order val="1"/>
          <c:tx>
            <c:strRef>
              <c:f>'[TSM Valuation v8.xlsx]Final Multiples over time'!$A$36</c:f>
              <c:strCache>
                <c:ptCount val="1"/>
                <c:pt idx="0">
                  <c:v>Peer Median</c:v>
                </c:pt>
              </c:strCache>
            </c:strRef>
          </c:tx>
          <c:spPr>
            <a:ln w="41275" cap="rnd">
              <a:solidFill>
                <a:srgbClr val="FF9999"/>
              </a:solidFill>
              <a:round/>
            </a:ln>
            <a:effectLst/>
          </c:spPr>
          <c:marker>
            <c:symbol val="none"/>
          </c:marker>
          <c:dLbls>
            <c:dLbl>
              <c:idx val="10"/>
              <c:layout>
                <c:manualLayout>
                  <c:x val="6.2654320987653193E-3"/>
                  <c:y val="-1.860878911585573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20.1x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480-4603-8CE9-CD2F37D80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'[1]Final Multiples over time'!$B$34:$L$34</c:f>
              <c:numCache>
                <c:formatCode>m/d/yyyy</c:formatCode>
                <c:ptCount val="11"/>
                <c:pt idx="0">
                  <c:v>40179</c:v>
                </c:pt>
                <c:pt idx="1">
                  <c:v>40544</c:v>
                </c:pt>
                <c:pt idx="2">
                  <c:v>40939</c:v>
                </c:pt>
                <c:pt idx="3">
                  <c:v>41305</c:v>
                </c:pt>
                <c:pt idx="4">
                  <c:v>41670</c:v>
                </c:pt>
                <c:pt idx="5">
                  <c:v>42035</c:v>
                </c:pt>
                <c:pt idx="6">
                  <c:v>42400</c:v>
                </c:pt>
                <c:pt idx="7">
                  <c:v>42766</c:v>
                </c:pt>
                <c:pt idx="8">
                  <c:v>43131</c:v>
                </c:pt>
                <c:pt idx="9">
                  <c:v>43496</c:v>
                </c:pt>
                <c:pt idx="10">
                  <c:v>43861</c:v>
                </c:pt>
              </c:numCache>
            </c:numRef>
          </c:cat>
          <c:val>
            <c:numRef>
              <c:f>'[1]Final Multiples over time'!$B$36:$L$36</c:f>
              <c:numCache>
                <c:formatCode>0.0\x</c:formatCode>
                <c:ptCount val="11"/>
                <c:pt idx="0">
                  <c:v>3.9380252100840338</c:v>
                </c:pt>
                <c:pt idx="1">
                  <c:v>8.7548184670551326</c:v>
                </c:pt>
                <c:pt idx="2">
                  <c:v>9.4646353646353649</c:v>
                </c:pt>
                <c:pt idx="3">
                  <c:v>9.027352682497801</c:v>
                </c:pt>
                <c:pt idx="4">
                  <c:v>10.218919984233347</c:v>
                </c:pt>
                <c:pt idx="5">
                  <c:v>11.877660377358492</c:v>
                </c:pt>
                <c:pt idx="6">
                  <c:v>7.4637608550434198</c:v>
                </c:pt>
                <c:pt idx="7">
                  <c:v>8.624845908607865</c:v>
                </c:pt>
                <c:pt idx="8">
                  <c:v>13.846030368763557</c:v>
                </c:pt>
                <c:pt idx="9">
                  <c:v>10.089858064516129</c:v>
                </c:pt>
                <c:pt idx="10">
                  <c:v>20.290988759763763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480-4603-8CE9-CD2F37D80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6156040"/>
        <c:axId val="846156368"/>
      </c:lineChart>
      <c:dateAx>
        <c:axId val="846156040"/>
        <c:scaling>
          <c:orientation val="minMax"/>
        </c:scaling>
        <c:delete val="0"/>
        <c:axPos val="b"/>
        <c:numFmt formatCode="\'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846156368"/>
        <c:crosses val="autoZero"/>
        <c:auto val="1"/>
        <c:lblOffset val="100"/>
        <c:baseTimeUnit val="years"/>
      </c:dateAx>
      <c:valAx>
        <c:axId val="846156368"/>
        <c:scaling>
          <c:orientation val="minMax"/>
        </c:scaling>
        <c:delete val="0"/>
        <c:axPos val="l"/>
        <c:numFmt formatCode="0.0\x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846156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498293963254592"/>
          <c:y val="4.687445319335079E-2"/>
          <c:w val="0.37003412073490816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Bookman Old Style" panose="020506040505050202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981564852052015E-2"/>
          <c:y val="1.6109769934242939E-2"/>
          <c:w val="0.89901849015185964"/>
          <c:h val="0.76879202929912693"/>
        </c:manualLayout>
      </c:layout>
      <c:areaChart>
        <c:grouping val="standard"/>
        <c:varyColors val="0"/>
        <c:ser>
          <c:idx val="1"/>
          <c:order val="0"/>
          <c:tx>
            <c:v>LOWER</c:v>
          </c:tx>
          <c:spPr>
            <a:solidFill>
              <a:srgbClr val="595959"/>
            </a:solidFill>
            <a:ln>
              <a:noFill/>
            </a:ln>
            <a:effectLst/>
          </c:spPr>
          <c:cat>
            <c:numRef>
              <c:f>'[TSM Valuation v10.xlsx]Valuation 52 - Week Chart (6)'!$A$2:$A$1022</c:f>
              <c:numCache>
                <c:formatCode>General</c:formatCode>
                <c:ptCount val="1021"/>
                <c:pt idx="37" formatCode="mmm\-yy">
                  <c:v>43914</c:v>
                </c:pt>
                <c:pt idx="43" formatCode="mmm\-yy">
                  <c:v>43922</c:v>
                </c:pt>
                <c:pt idx="64" formatCode="mmm\-yy">
                  <c:v>43952</c:v>
                </c:pt>
                <c:pt idx="84" formatCode="mmm\-yy">
                  <c:v>43983</c:v>
                </c:pt>
                <c:pt idx="106" formatCode="mmm\-yy">
                  <c:v>44013</c:v>
                </c:pt>
                <c:pt idx="128" formatCode="mmm\-yy">
                  <c:v>44046</c:v>
                </c:pt>
                <c:pt idx="149" formatCode="mmm\-yy">
                  <c:v>44075</c:v>
                </c:pt>
                <c:pt idx="170" formatCode="mmm\-yy">
                  <c:v>44105</c:v>
                </c:pt>
                <c:pt idx="192" formatCode="mmm\-yy">
                  <c:v>44137</c:v>
                </c:pt>
                <c:pt idx="212" formatCode="mmm\-yy">
                  <c:v>44166</c:v>
                </c:pt>
                <c:pt idx="234" formatCode="mmm\-yy">
                  <c:v>44200</c:v>
                </c:pt>
                <c:pt idx="253" formatCode="mmm\-yy">
                  <c:v>44228</c:v>
                </c:pt>
                <c:pt idx="272" formatCode="mmm\-yy">
                  <c:v>44256</c:v>
                </c:pt>
                <c:pt idx="297" formatCode="mmm\-yy">
                  <c:v>44287</c:v>
                </c:pt>
                <c:pt idx="327" formatCode="mmm\-yy">
                  <c:v>44317</c:v>
                </c:pt>
                <c:pt idx="358" formatCode="mmm\-yy">
                  <c:v>44348</c:v>
                </c:pt>
                <c:pt idx="388" formatCode="mmm\-yy">
                  <c:v>44378</c:v>
                </c:pt>
                <c:pt idx="419" formatCode="mmm\-yy">
                  <c:v>44409</c:v>
                </c:pt>
                <c:pt idx="450" formatCode="mmm\-yy">
                  <c:v>44440</c:v>
                </c:pt>
                <c:pt idx="480" formatCode="mmm\-yy">
                  <c:v>44470</c:v>
                </c:pt>
                <c:pt idx="511" formatCode="mmm\-yy">
                  <c:v>44501</c:v>
                </c:pt>
                <c:pt idx="541" formatCode="mmm\-yy">
                  <c:v>44531</c:v>
                </c:pt>
                <c:pt idx="572" formatCode="mmm\-yy">
                  <c:v>44562</c:v>
                </c:pt>
                <c:pt idx="603" formatCode="mmm\-yy">
                  <c:v>44593</c:v>
                </c:pt>
                <c:pt idx="631" formatCode="mmm\-yy">
                  <c:v>44621</c:v>
                </c:pt>
                <c:pt idx="662" formatCode="mmm\-yy">
                  <c:v>44652</c:v>
                </c:pt>
                <c:pt idx="692" formatCode="mmm\-yy">
                  <c:v>44682</c:v>
                </c:pt>
                <c:pt idx="723" formatCode="mmm\-yy">
                  <c:v>44713</c:v>
                </c:pt>
                <c:pt idx="753" formatCode="mmm\-yy">
                  <c:v>44743</c:v>
                </c:pt>
                <c:pt idx="784" formatCode="mmm\-yy">
                  <c:v>44774</c:v>
                </c:pt>
                <c:pt idx="815" formatCode="mmm\-yy">
                  <c:v>44805</c:v>
                </c:pt>
                <c:pt idx="845" formatCode="mmm\-yy">
                  <c:v>44835</c:v>
                </c:pt>
                <c:pt idx="876" formatCode="mmm\-yy">
                  <c:v>44866</c:v>
                </c:pt>
                <c:pt idx="906" formatCode="mmm\-yy">
                  <c:v>44896</c:v>
                </c:pt>
                <c:pt idx="937" formatCode="mmm\-yy">
                  <c:v>44927</c:v>
                </c:pt>
                <c:pt idx="968" formatCode="mmm\-yy">
                  <c:v>44958</c:v>
                </c:pt>
                <c:pt idx="996" formatCode="mmm\-yy">
                  <c:v>44986</c:v>
                </c:pt>
                <c:pt idx="1020" formatCode="mmm\-yy">
                  <c:v>44986</c:v>
                </c:pt>
              </c:numCache>
            </c:numRef>
          </c:cat>
          <c:val>
            <c:numRef>
              <c:f>'[TSM Valuation v10.xlsx]Valuation 52 - Week Chart (6)'!$G$1:$G$1022</c:f>
              <c:numCache>
                <c:formatCode>General</c:formatCode>
                <c:ptCount val="1022"/>
                <c:pt idx="290">
                  <c:v>108.96</c:v>
                </c:pt>
                <c:pt idx="291" formatCode="&quot;$&quot;#,##0.00_);[Red]\(&quot;$&quot;#,##0.00\)">
                  <c:v>109.03542784450266</c:v>
                </c:pt>
                <c:pt idx="292" formatCode="&quot;$&quot;#,##0.00_);[Red]\(&quot;$&quot;#,##0.00\)">
                  <c:v>109.11085568900326</c:v>
                </c:pt>
                <c:pt idx="293" formatCode="&quot;$&quot;#,##0.00_);[Red]\(&quot;$&quot;#,##0.00\)">
                  <c:v>109.18628353350385</c:v>
                </c:pt>
                <c:pt idx="294" formatCode="&quot;$&quot;#,##0.00_);[Red]\(&quot;$&quot;#,##0.00\)">
                  <c:v>109.26171137800445</c:v>
                </c:pt>
                <c:pt idx="295" formatCode="&quot;$&quot;#,##0.00_);[Red]\(&quot;$&quot;#,##0.00\)">
                  <c:v>109.33713922250504</c:v>
                </c:pt>
                <c:pt idx="296" formatCode="&quot;$&quot;#,##0.00_);[Red]\(&quot;$&quot;#,##0.00\)">
                  <c:v>109.41256706700564</c:v>
                </c:pt>
                <c:pt idx="297" formatCode="&quot;$&quot;#,##0.00_);[Red]\(&quot;$&quot;#,##0.00\)">
                  <c:v>109.48799491150623</c:v>
                </c:pt>
                <c:pt idx="298" formatCode="&quot;$&quot;#,##0.00_);[Red]\(&quot;$&quot;#,##0.00\)">
                  <c:v>109.56342275600683</c:v>
                </c:pt>
                <c:pt idx="299" formatCode="&quot;$&quot;#,##0.00_);[Red]\(&quot;$&quot;#,##0.00\)">
                  <c:v>109.63885060050742</c:v>
                </c:pt>
                <c:pt idx="300" formatCode="&quot;$&quot;#,##0.00_);[Red]\(&quot;$&quot;#,##0.00\)">
                  <c:v>109.71427844500802</c:v>
                </c:pt>
                <c:pt idx="301" formatCode="&quot;$&quot;#,##0.00_);[Red]\(&quot;$&quot;#,##0.00\)">
                  <c:v>109.78970628950862</c:v>
                </c:pt>
                <c:pt idx="302" formatCode="&quot;$&quot;#,##0.00_);[Red]\(&quot;$&quot;#,##0.00\)">
                  <c:v>109.86513413400921</c:v>
                </c:pt>
                <c:pt idx="303" formatCode="&quot;$&quot;#,##0.00_);[Red]\(&quot;$&quot;#,##0.00\)">
                  <c:v>109.94056197850981</c:v>
                </c:pt>
                <c:pt idx="304" formatCode="&quot;$&quot;#,##0.00_);[Red]\(&quot;$&quot;#,##0.00\)">
                  <c:v>110.0159898230104</c:v>
                </c:pt>
                <c:pt idx="305" formatCode="&quot;$&quot;#,##0.00_);[Red]\(&quot;$&quot;#,##0.00\)">
                  <c:v>110.091417667511</c:v>
                </c:pt>
                <c:pt idx="306" formatCode="&quot;$&quot;#,##0.00_);[Red]\(&quot;$&quot;#,##0.00\)">
                  <c:v>110.16684551201159</c:v>
                </c:pt>
                <c:pt idx="307" formatCode="&quot;$&quot;#,##0.00_);[Red]\(&quot;$&quot;#,##0.00\)">
                  <c:v>110.24227335651219</c:v>
                </c:pt>
                <c:pt idx="308" formatCode="&quot;$&quot;#,##0.00_);[Red]\(&quot;$&quot;#,##0.00\)">
                  <c:v>110.31770120101278</c:v>
                </c:pt>
                <c:pt idx="309" formatCode="&quot;$&quot;#,##0.00_);[Red]\(&quot;$&quot;#,##0.00\)">
                  <c:v>110.39312904551338</c:v>
                </c:pt>
                <c:pt idx="310" formatCode="&quot;$&quot;#,##0.00_);[Red]\(&quot;$&quot;#,##0.00\)">
                  <c:v>110.46855689001397</c:v>
                </c:pt>
                <c:pt idx="311" formatCode="&quot;$&quot;#,##0.00_);[Red]\(&quot;$&quot;#,##0.00\)">
                  <c:v>110.54398473451457</c:v>
                </c:pt>
                <c:pt idx="312" formatCode="&quot;$&quot;#,##0.00_);[Red]\(&quot;$&quot;#,##0.00\)">
                  <c:v>110.61941257901516</c:v>
                </c:pt>
                <c:pt idx="313" formatCode="&quot;$&quot;#,##0.00_);[Red]\(&quot;$&quot;#,##0.00\)">
                  <c:v>110.69484042351576</c:v>
                </c:pt>
                <c:pt idx="314" formatCode="&quot;$&quot;#,##0.00_);[Red]\(&quot;$&quot;#,##0.00\)">
                  <c:v>110.77026826801635</c:v>
                </c:pt>
                <c:pt idx="315" formatCode="&quot;$&quot;#,##0.00_);[Red]\(&quot;$&quot;#,##0.00\)">
                  <c:v>110.84569611251695</c:v>
                </c:pt>
                <c:pt idx="316" formatCode="&quot;$&quot;#,##0.00_);[Red]\(&quot;$&quot;#,##0.00\)">
                  <c:v>110.92112395701754</c:v>
                </c:pt>
                <c:pt idx="317" formatCode="&quot;$&quot;#,##0.00_);[Red]\(&quot;$&quot;#,##0.00\)">
                  <c:v>110.99655180151814</c:v>
                </c:pt>
                <c:pt idx="318" formatCode="&quot;$&quot;#,##0.00_);[Red]\(&quot;$&quot;#,##0.00\)">
                  <c:v>111.07197964601873</c:v>
                </c:pt>
                <c:pt idx="319" formatCode="&quot;$&quot;#,##0.00_);[Red]\(&quot;$&quot;#,##0.00\)">
                  <c:v>111.14740749051933</c:v>
                </c:pt>
                <c:pt idx="320" formatCode="&quot;$&quot;#,##0.00_);[Red]\(&quot;$&quot;#,##0.00\)">
                  <c:v>111.22283533501992</c:v>
                </c:pt>
                <c:pt idx="321" formatCode="&quot;$&quot;#,##0.00_);[Red]\(&quot;$&quot;#,##0.00\)">
                  <c:v>111.29826317952052</c:v>
                </c:pt>
                <c:pt idx="322" formatCode="&quot;$&quot;#,##0.00_);[Red]\(&quot;$&quot;#,##0.00\)">
                  <c:v>111.37369102402111</c:v>
                </c:pt>
                <c:pt idx="323" formatCode="&quot;$&quot;#,##0.00_);[Red]\(&quot;$&quot;#,##0.00\)">
                  <c:v>111.44911886852171</c:v>
                </c:pt>
                <c:pt idx="324" formatCode="&quot;$&quot;#,##0.00_);[Red]\(&quot;$&quot;#,##0.00\)">
                  <c:v>111.5245467130223</c:v>
                </c:pt>
                <c:pt idx="325" formatCode="&quot;$&quot;#,##0.00_);[Red]\(&quot;$&quot;#,##0.00\)">
                  <c:v>111.5999745575229</c:v>
                </c:pt>
                <c:pt idx="326" formatCode="&quot;$&quot;#,##0.00_);[Red]\(&quot;$&quot;#,##0.00\)">
                  <c:v>111.67540240202349</c:v>
                </c:pt>
                <c:pt idx="327" formatCode="&quot;$&quot;#,##0.00_);[Red]\(&quot;$&quot;#,##0.00\)">
                  <c:v>111.75083024652409</c:v>
                </c:pt>
                <c:pt idx="328" formatCode="&quot;$&quot;#,##0.00_);[Red]\(&quot;$&quot;#,##0.00\)">
                  <c:v>111.82625809102468</c:v>
                </c:pt>
                <c:pt idx="329" formatCode="&quot;$&quot;#,##0.00_);[Red]\(&quot;$&quot;#,##0.00\)">
                  <c:v>111.90168593552528</c:v>
                </c:pt>
                <c:pt idx="330" formatCode="&quot;$&quot;#,##0.00_);[Red]\(&quot;$&quot;#,##0.00\)">
                  <c:v>111.97711378002587</c:v>
                </c:pt>
                <c:pt idx="331" formatCode="&quot;$&quot;#,##0.00_);[Red]\(&quot;$&quot;#,##0.00\)">
                  <c:v>112.05254162452647</c:v>
                </c:pt>
                <c:pt idx="332" formatCode="&quot;$&quot;#,##0.00_);[Red]\(&quot;$&quot;#,##0.00\)">
                  <c:v>112.12796946902706</c:v>
                </c:pt>
                <c:pt idx="333" formatCode="&quot;$&quot;#,##0.00_);[Red]\(&quot;$&quot;#,##0.00\)">
                  <c:v>112.20339731352766</c:v>
                </c:pt>
                <c:pt idx="334" formatCode="&quot;$&quot;#,##0.00_);[Red]\(&quot;$&quot;#,##0.00\)">
                  <c:v>112.27882515802825</c:v>
                </c:pt>
                <c:pt idx="335" formatCode="&quot;$&quot;#,##0.00_);[Red]\(&quot;$&quot;#,##0.00\)">
                  <c:v>112.35425300252885</c:v>
                </c:pt>
                <c:pt idx="336" formatCode="&quot;$&quot;#,##0.00_);[Red]\(&quot;$&quot;#,##0.00\)">
                  <c:v>112.42968084702945</c:v>
                </c:pt>
                <c:pt idx="337" formatCode="&quot;$&quot;#,##0.00_);[Red]\(&quot;$&quot;#,##0.00\)">
                  <c:v>112.50510869153004</c:v>
                </c:pt>
                <c:pt idx="338" formatCode="&quot;$&quot;#,##0.00_);[Red]\(&quot;$&quot;#,##0.00\)">
                  <c:v>112.58053653603064</c:v>
                </c:pt>
                <c:pt idx="339" formatCode="&quot;$&quot;#,##0.00_);[Red]\(&quot;$&quot;#,##0.00\)">
                  <c:v>112.65596438053123</c:v>
                </c:pt>
                <c:pt idx="340" formatCode="&quot;$&quot;#,##0.00_);[Red]\(&quot;$&quot;#,##0.00\)">
                  <c:v>112.73139222503183</c:v>
                </c:pt>
                <c:pt idx="341" formatCode="&quot;$&quot;#,##0.00_);[Red]\(&quot;$&quot;#,##0.00\)">
                  <c:v>112.80682006953242</c:v>
                </c:pt>
                <c:pt idx="342" formatCode="&quot;$&quot;#,##0.00_);[Red]\(&quot;$&quot;#,##0.00\)">
                  <c:v>112.88224791403302</c:v>
                </c:pt>
                <c:pt idx="343" formatCode="&quot;$&quot;#,##0.00_);[Red]\(&quot;$&quot;#,##0.00\)">
                  <c:v>112.95767575853361</c:v>
                </c:pt>
                <c:pt idx="344" formatCode="&quot;$&quot;#,##0.00_);[Red]\(&quot;$&quot;#,##0.00\)">
                  <c:v>113.03310360303421</c:v>
                </c:pt>
                <c:pt idx="345" formatCode="&quot;$&quot;#,##0.00_);[Red]\(&quot;$&quot;#,##0.00\)">
                  <c:v>113.1085314475348</c:v>
                </c:pt>
                <c:pt idx="346" formatCode="&quot;$&quot;#,##0.00_);[Red]\(&quot;$&quot;#,##0.00\)">
                  <c:v>113.1839592920354</c:v>
                </c:pt>
                <c:pt idx="347" formatCode="&quot;$&quot;#,##0.00_);[Red]\(&quot;$&quot;#,##0.00\)">
                  <c:v>113.25938713653599</c:v>
                </c:pt>
                <c:pt idx="348" formatCode="&quot;$&quot;#,##0.00_);[Red]\(&quot;$&quot;#,##0.00\)">
                  <c:v>113.33481498103659</c:v>
                </c:pt>
                <c:pt idx="349" formatCode="&quot;$&quot;#,##0.00_);[Red]\(&quot;$&quot;#,##0.00\)">
                  <c:v>113.41024282553718</c:v>
                </c:pt>
                <c:pt idx="350" formatCode="&quot;$&quot;#,##0.00_);[Red]\(&quot;$&quot;#,##0.00\)">
                  <c:v>113.48567067003778</c:v>
                </c:pt>
                <c:pt idx="351" formatCode="&quot;$&quot;#,##0.00_);[Red]\(&quot;$&quot;#,##0.00\)">
                  <c:v>113.56109851453837</c:v>
                </c:pt>
                <c:pt idx="352" formatCode="&quot;$&quot;#,##0.00_);[Red]\(&quot;$&quot;#,##0.00\)">
                  <c:v>113.63652635903897</c:v>
                </c:pt>
                <c:pt idx="353" formatCode="&quot;$&quot;#,##0.00_);[Red]\(&quot;$&quot;#,##0.00\)">
                  <c:v>113.71195420353956</c:v>
                </c:pt>
                <c:pt idx="354" formatCode="&quot;$&quot;#,##0.00_);[Red]\(&quot;$&quot;#,##0.00\)">
                  <c:v>113.78738204804016</c:v>
                </c:pt>
                <c:pt idx="355" formatCode="&quot;$&quot;#,##0.00_);[Red]\(&quot;$&quot;#,##0.00\)">
                  <c:v>113.86280989254075</c:v>
                </c:pt>
                <c:pt idx="356" formatCode="&quot;$&quot;#,##0.00_);[Red]\(&quot;$&quot;#,##0.00\)">
                  <c:v>113.93823773704135</c:v>
                </c:pt>
                <c:pt idx="357" formatCode="&quot;$&quot;#,##0.00_);[Red]\(&quot;$&quot;#,##0.00\)">
                  <c:v>114.01366558154194</c:v>
                </c:pt>
                <c:pt idx="358" formatCode="&quot;$&quot;#,##0.00_);[Red]\(&quot;$&quot;#,##0.00\)">
                  <c:v>114.08909342604254</c:v>
                </c:pt>
                <c:pt idx="359" formatCode="&quot;$&quot;#,##0.00_);[Red]\(&quot;$&quot;#,##0.00\)">
                  <c:v>114.16452127054313</c:v>
                </c:pt>
                <c:pt idx="360" formatCode="&quot;$&quot;#,##0.00_);[Red]\(&quot;$&quot;#,##0.00\)">
                  <c:v>114.23994911504373</c:v>
                </c:pt>
                <c:pt idx="361" formatCode="&quot;$&quot;#,##0.00_);[Red]\(&quot;$&quot;#,##0.00\)">
                  <c:v>114.31537695954432</c:v>
                </c:pt>
                <c:pt idx="362" formatCode="&quot;$&quot;#,##0.00_);[Red]\(&quot;$&quot;#,##0.00\)">
                  <c:v>114.39080480404492</c:v>
                </c:pt>
                <c:pt idx="363" formatCode="&quot;$&quot;#,##0.00_);[Red]\(&quot;$&quot;#,##0.00\)">
                  <c:v>114.46623264854551</c:v>
                </c:pt>
                <c:pt idx="364" formatCode="&quot;$&quot;#,##0.00_);[Red]\(&quot;$&quot;#,##0.00\)">
                  <c:v>114.54166049304611</c:v>
                </c:pt>
                <c:pt idx="365" formatCode="&quot;$&quot;#,##0.00_);[Red]\(&quot;$&quot;#,##0.00\)">
                  <c:v>114.6170883375467</c:v>
                </c:pt>
                <c:pt idx="366" formatCode="&quot;$&quot;#,##0.00_);[Red]\(&quot;$&quot;#,##0.00\)">
                  <c:v>114.6925161820473</c:v>
                </c:pt>
                <c:pt idx="367" formatCode="&quot;$&quot;#,##0.00_);[Red]\(&quot;$&quot;#,##0.00\)">
                  <c:v>114.76794402654789</c:v>
                </c:pt>
                <c:pt idx="368" formatCode="&quot;$&quot;#,##0.00_);[Red]\(&quot;$&quot;#,##0.00\)">
                  <c:v>114.84337187104849</c:v>
                </c:pt>
                <c:pt idx="369" formatCode="&quot;$&quot;#,##0.00_);[Red]\(&quot;$&quot;#,##0.00\)">
                  <c:v>114.91879971554908</c:v>
                </c:pt>
                <c:pt idx="370" formatCode="&quot;$&quot;#,##0.00_);[Red]\(&quot;$&quot;#,##0.00\)">
                  <c:v>114.99422756004968</c:v>
                </c:pt>
                <c:pt idx="371" formatCode="&quot;$&quot;#,##0.00_);[Red]\(&quot;$&quot;#,##0.00\)">
                  <c:v>115.06965540455028</c:v>
                </c:pt>
                <c:pt idx="372" formatCode="&quot;$&quot;#,##0.00_);[Red]\(&quot;$&quot;#,##0.00\)">
                  <c:v>115.14508324905087</c:v>
                </c:pt>
                <c:pt idx="373" formatCode="&quot;$&quot;#,##0.00_);[Red]\(&quot;$&quot;#,##0.00\)">
                  <c:v>115.22051109355147</c:v>
                </c:pt>
                <c:pt idx="374" formatCode="&quot;$&quot;#,##0.00_);[Red]\(&quot;$&quot;#,##0.00\)">
                  <c:v>115.29593893805206</c:v>
                </c:pt>
                <c:pt idx="375" formatCode="&quot;$&quot;#,##0.00_);[Red]\(&quot;$&quot;#,##0.00\)">
                  <c:v>115.37136678255266</c:v>
                </c:pt>
                <c:pt idx="376" formatCode="&quot;$&quot;#,##0.00_);[Red]\(&quot;$&quot;#,##0.00\)">
                  <c:v>115.44679462705325</c:v>
                </c:pt>
                <c:pt idx="377" formatCode="&quot;$&quot;#,##0.00_);[Red]\(&quot;$&quot;#,##0.00\)">
                  <c:v>115.52222247155385</c:v>
                </c:pt>
                <c:pt idx="378" formatCode="&quot;$&quot;#,##0.00_);[Red]\(&quot;$&quot;#,##0.00\)">
                  <c:v>115.59765031605444</c:v>
                </c:pt>
                <c:pt idx="379" formatCode="&quot;$&quot;#,##0.00_);[Red]\(&quot;$&quot;#,##0.00\)">
                  <c:v>115.67307816055504</c:v>
                </c:pt>
                <c:pt idx="380" formatCode="&quot;$&quot;#,##0.00_);[Red]\(&quot;$&quot;#,##0.00\)">
                  <c:v>115.74850600505563</c:v>
                </c:pt>
                <c:pt idx="381" formatCode="&quot;$&quot;#,##0.00_);[Red]\(&quot;$&quot;#,##0.00\)">
                  <c:v>115.82393384955623</c:v>
                </c:pt>
                <c:pt idx="382" formatCode="&quot;$&quot;#,##0.00_);[Red]\(&quot;$&quot;#,##0.00\)">
                  <c:v>115.89936169405682</c:v>
                </c:pt>
                <c:pt idx="383" formatCode="&quot;$&quot;#,##0.00_);[Red]\(&quot;$&quot;#,##0.00\)">
                  <c:v>115.97478953855742</c:v>
                </c:pt>
                <c:pt idx="384" formatCode="&quot;$&quot;#,##0.00_);[Red]\(&quot;$&quot;#,##0.00\)">
                  <c:v>116.05021738305801</c:v>
                </c:pt>
                <c:pt idx="385" formatCode="&quot;$&quot;#,##0.00_);[Red]\(&quot;$&quot;#,##0.00\)">
                  <c:v>116.12564522755861</c:v>
                </c:pt>
                <c:pt idx="386" formatCode="&quot;$&quot;#,##0.00_);[Red]\(&quot;$&quot;#,##0.00\)">
                  <c:v>116.2010730720592</c:v>
                </c:pt>
                <c:pt idx="387" formatCode="&quot;$&quot;#,##0.00_);[Red]\(&quot;$&quot;#,##0.00\)">
                  <c:v>116.2765009165598</c:v>
                </c:pt>
                <c:pt idx="388" formatCode="&quot;$&quot;#,##0.00_);[Red]\(&quot;$&quot;#,##0.00\)">
                  <c:v>116.35192876106039</c:v>
                </c:pt>
                <c:pt idx="389" formatCode="&quot;$&quot;#,##0.00_);[Red]\(&quot;$&quot;#,##0.00\)">
                  <c:v>116.42735660556099</c:v>
                </c:pt>
                <c:pt idx="390" formatCode="&quot;$&quot;#,##0.00_);[Red]\(&quot;$&quot;#,##0.00\)">
                  <c:v>116.50278445006158</c:v>
                </c:pt>
                <c:pt idx="391" formatCode="&quot;$&quot;#,##0.00_);[Red]\(&quot;$&quot;#,##0.00\)">
                  <c:v>116.57821229456218</c:v>
                </c:pt>
                <c:pt idx="392" formatCode="&quot;$&quot;#,##0.00_);[Red]\(&quot;$&quot;#,##0.00\)">
                  <c:v>116.65364013906277</c:v>
                </c:pt>
                <c:pt idx="393" formatCode="&quot;$&quot;#,##0.00_);[Red]\(&quot;$&quot;#,##0.00\)">
                  <c:v>116.72906798356337</c:v>
                </c:pt>
                <c:pt idx="394" formatCode="&quot;$&quot;#,##0.00_);[Red]\(&quot;$&quot;#,##0.00\)">
                  <c:v>116.80449582806396</c:v>
                </c:pt>
                <c:pt idx="395" formatCode="&quot;$&quot;#,##0.00_);[Red]\(&quot;$&quot;#,##0.00\)">
                  <c:v>116.87992367256456</c:v>
                </c:pt>
                <c:pt idx="396" formatCode="&quot;$&quot;#,##0.00_);[Red]\(&quot;$&quot;#,##0.00\)">
                  <c:v>116.95535151706515</c:v>
                </c:pt>
                <c:pt idx="397" formatCode="&quot;$&quot;#,##0.00_);[Red]\(&quot;$&quot;#,##0.00\)">
                  <c:v>117.03077936156575</c:v>
                </c:pt>
                <c:pt idx="398" formatCode="&quot;$&quot;#,##0.00_);[Red]\(&quot;$&quot;#,##0.00\)">
                  <c:v>117.10620720606634</c:v>
                </c:pt>
                <c:pt idx="399" formatCode="&quot;$&quot;#,##0.00_);[Red]\(&quot;$&quot;#,##0.00\)">
                  <c:v>117.18163505056694</c:v>
                </c:pt>
                <c:pt idx="400" formatCode="&quot;$&quot;#,##0.00_);[Red]\(&quot;$&quot;#,##0.00\)">
                  <c:v>117.25706289506753</c:v>
                </c:pt>
                <c:pt idx="401" formatCode="&quot;$&quot;#,##0.00_);[Red]\(&quot;$&quot;#,##0.00\)">
                  <c:v>117.33249073956813</c:v>
                </c:pt>
                <c:pt idx="402" formatCode="&quot;$&quot;#,##0.00_);[Red]\(&quot;$&quot;#,##0.00\)">
                  <c:v>117.40791858406872</c:v>
                </c:pt>
                <c:pt idx="403" formatCode="&quot;$&quot;#,##0.00_);[Red]\(&quot;$&quot;#,##0.00\)">
                  <c:v>117.48334642856932</c:v>
                </c:pt>
                <c:pt idx="404" formatCode="&quot;$&quot;#,##0.00_);[Red]\(&quot;$&quot;#,##0.00\)">
                  <c:v>117.55877427306991</c:v>
                </c:pt>
                <c:pt idx="405" formatCode="&quot;$&quot;#,##0.00_);[Red]\(&quot;$&quot;#,##0.00\)">
                  <c:v>117.63420211757051</c:v>
                </c:pt>
                <c:pt idx="406" formatCode="&quot;$&quot;#,##0.00_);[Red]\(&quot;$&quot;#,##0.00\)">
                  <c:v>117.70962996207111</c:v>
                </c:pt>
                <c:pt idx="407" formatCode="&quot;$&quot;#,##0.00_);[Red]\(&quot;$&quot;#,##0.00\)">
                  <c:v>117.7850578065717</c:v>
                </c:pt>
                <c:pt idx="408" formatCode="&quot;$&quot;#,##0.00_);[Red]\(&quot;$&quot;#,##0.00\)">
                  <c:v>117.8604856510723</c:v>
                </c:pt>
                <c:pt idx="409" formatCode="&quot;$&quot;#,##0.00_);[Red]\(&quot;$&quot;#,##0.00\)">
                  <c:v>117.93591349557289</c:v>
                </c:pt>
                <c:pt idx="410" formatCode="&quot;$&quot;#,##0.00_);[Red]\(&quot;$&quot;#,##0.00\)">
                  <c:v>118.01134134007349</c:v>
                </c:pt>
                <c:pt idx="411" formatCode="&quot;$&quot;#,##0.00_);[Red]\(&quot;$&quot;#,##0.00\)">
                  <c:v>118.08676918457408</c:v>
                </c:pt>
                <c:pt idx="412" formatCode="&quot;$&quot;#,##0.00_);[Red]\(&quot;$&quot;#,##0.00\)">
                  <c:v>118.16219702907468</c:v>
                </c:pt>
                <c:pt idx="413" formatCode="&quot;$&quot;#,##0.00_);[Red]\(&quot;$&quot;#,##0.00\)">
                  <c:v>118.23762487357527</c:v>
                </c:pt>
                <c:pt idx="414" formatCode="&quot;$&quot;#,##0.00_);[Red]\(&quot;$&quot;#,##0.00\)">
                  <c:v>118.31305271807587</c:v>
                </c:pt>
                <c:pt idx="415" formatCode="&quot;$&quot;#,##0.00_);[Red]\(&quot;$&quot;#,##0.00\)">
                  <c:v>118.38848056257646</c:v>
                </c:pt>
                <c:pt idx="416" formatCode="&quot;$&quot;#,##0.00_);[Red]\(&quot;$&quot;#,##0.00\)">
                  <c:v>118.46390840707706</c:v>
                </c:pt>
                <c:pt idx="417" formatCode="&quot;$&quot;#,##0.00_);[Red]\(&quot;$&quot;#,##0.00\)">
                  <c:v>118.53933625157765</c:v>
                </c:pt>
                <c:pt idx="418" formatCode="&quot;$&quot;#,##0.00_);[Red]\(&quot;$&quot;#,##0.00\)">
                  <c:v>118.61476409607825</c:v>
                </c:pt>
                <c:pt idx="419" formatCode="&quot;$&quot;#,##0.00_);[Red]\(&quot;$&quot;#,##0.00\)">
                  <c:v>118.69019194057884</c:v>
                </c:pt>
                <c:pt idx="420" formatCode="&quot;$&quot;#,##0.00_);[Red]\(&quot;$&quot;#,##0.00\)">
                  <c:v>118.76561978507944</c:v>
                </c:pt>
                <c:pt idx="421" formatCode="&quot;$&quot;#,##0.00_);[Red]\(&quot;$&quot;#,##0.00\)">
                  <c:v>118.84104762958003</c:v>
                </c:pt>
                <c:pt idx="422" formatCode="&quot;$&quot;#,##0.00_);[Red]\(&quot;$&quot;#,##0.00\)">
                  <c:v>118.91647547408063</c:v>
                </c:pt>
                <c:pt idx="423" formatCode="&quot;$&quot;#,##0.00_);[Red]\(&quot;$&quot;#,##0.00\)">
                  <c:v>118.99190331858122</c:v>
                </c:pt>
                <c:pt idx="424" formatCode="&quot;$&quot;#,##0.00_);[Red]\(&quot;$&quot;#,##0.00\)">
                  <c:v>119.06733116308182</c:v>
                </c:pt>
                <c:pt idx="425" formatCode="&quot;$&quot;#,##0.00_);[Red]\(&quot;$&quot;#,##0.00\)">
                  <c:v>119.14275900758241</c:v>
                </c:pt>
                <c:pt idx="426" formatCode="&quot;$&quot;#,##0.00_);[Red]\(&quot;$&quot;#,##0.00\)">
                  <c:v>119.21818685208301</c:v>
                </c:pt>
                <c:pt idx="427" formatCode="&quot;$&quot;#,##0.00_);[Red]\(&quot;$&quot;#,##0.00\)">
                  <c:v>119.2936146965836</c:v>
                </c:pt>
                <c:pt idx="428" formatCode="&quot;$&quot;#,##0.00_);[Red]\(&quot;$&quot;#,##0.00\)">
                  <c:v>119.3690425410842</c:v>
                </c:pt>
                <c:pt idx="429" formatCode="&quot;$&quot;#,##0.00_);[Red]\(&quot;$&quot;#,##0.00\)">
                  <c:v>119.44447038558479</c:v>
                </c:pt>
                <c:pt idx="430" formatCode="&quot;$&quot;#,##0.00_);[Red]\(&quot;$&quot;#,##0.00\)">
                  <c:v>119.51989823008539</c:v>
                </c:pt>
                <c:pt idx="431" formatCode="&quot;$&quot;#,##0.00_);[Red]\(&quot;$&quot;#,##0.00\)">
                  <c:v>119.59532607458598</c:v>
                </c:pt>
                <c:pt idx="432" formatCode="&quot;$&quot;#,##0.00_);[Red]\(&quot;$&quot;#,##0.00\)">
                  <c:v>119.67075391908658</c:v>
                </c:pt>
                <c:pt idx="433" formatCode="&quot;$&quot;#,##0.00_);[Red]\(&quot;$&quot;#,##0.00\)">
                  <c:v>119.74618176358717</c:v>
                </c:pt>
                <c:pt idx="434" formatCode="&quot;$&quot;#,##0.00_);[Red]\(&quot;$&quot;#,##0.00\)">
                  <c:v>119.82160960808777</c:v>
                </c:pt>
                <c:pt idx="435" formatCode="&quot;$&quot;#,##0.00_);[Red]\(&quot;$&quot;#,##0.00\)">
                  <c:v>119.89703745258836</c:v>
                </c:pt>
                <c:pt idx="436" formatCode="&quot;$&quot;#,##0.00_);[Red]\(&quot;$&quot;#,##0.00\)">
                  <c:v>119.97246529708896</c:v>
                </c:pt>
                <c:pt idx="437" formatCode="&quot;$&quot;#,##0.00_);[Red]\(&quot;$&quot;#,##0.00\)">
                  <c:v>120.04789314158955</c:v>
                </c:pt>
                <c:pt idx="438" formatCode="&quot;$&quot;#,##0.00_);[Red]\(&quot;$&quot;#,##0.00\)">
                  <c:v>120.12332098609015</c:v>
                </c:pt>
                <c:pt idx="439" formatCode="&quot;$&quot;#,##0.00_);[Red]\(&quot;$&quot;#,##0.00\)">
                  <c:v>120.19874883059074</c:v>
                </c:pt>
                <c:pt idx="440" formatCode="&quot;$&quot;#,##0.00_);[Red]\(&quot;$&quot;#,##0.00\)">
                  <c:v>120.27417667509134</c:v>
                </c:pt>
                <c:pt idx="441" formatCode="&quot;$&quot;#,##0.00_);[Red]\(&quot;$&quot;#,##0.00\)">
                  <c:v>120.34960451959194</c:v>
                </c:pt>
                <c:pt idx="442" formatCode="&quot;$&quot;#,##0.00_);[Red]\(&quot;$&quot;#,##0.00\)">
                  <c:v>120.42503236409253</c:v>
                </c:pt>
                <c:pt idx="443" formatCode="&quot;$&quot;#,##0.00_);[Red]\(&quot;$&quot;#,##0.00\)">
                  <c:v>120.50046020859313</c:v>
                </c:pt>
                <c:pt idx="444" formatCode="&quot;$&quot;#,##0.00_);[Red]\(&quot;$&quot;#,##0.00\)">
                  <c:v>120.57588805309372</c:v>
                </c:pt>
                <c:pt idx="445" formatCode="&quot;$&quot;#,##0.00_);[Red]\(&quot;$&quot;#,##0.00\)">
                  <c:v>120.65131589759432</c:v>
                </c:pt>
                <c:pt idx="446" formatCode="&quot;$&quot;#,##0.00_);[Red]\(&quot;$&quot;#,##0.00\)">
                  <c:v>120.72674374209491</c:v>
                </c:pt>
                <c:pt idx="447" formatCode="&quot;$&quot;#,##0.00_);[Red]\(&quot;$&quot;#,##0.00\)">
                  <c:v>120.80217158659551</c:v>
                </c:pt>
                <c:pt idx="448" formatCode="&quot;$&quot;#,##0.00_);[Red]\(&quot;$&quot;#,##0.00\)">
                  <c:v>120.8775994310961</c:v>
                </c:pt>
                <c:pt idx="449" formatCode="&quot;$&quot;#,##0.00_);[Red]\(&quot;$&quot;#,##0.00\)">
                  <c:v>120.9530272755967</c:v>
                </c:pt>
                <c:pt idx="450" formatCode="&quot;$&quot;#,##0.00_);[Red]\(&quot;$&quot;#,##0.00\)">
                  <c:v>121.02845512009729</c:v>
                </c:pt>
                <c:pt idx="451" formatCode="&quot;$&quot;#,##0.00_);[Red]\(&quot;$&quot;#,##0.00\)">
                  <c:v>121.10388296459789</c:v>
                </c:pt>
                <c:pt idx="452" formatCode="&quot;$&quot;#,##0.00_);[Red]\(&quot;$&quot;#,##0.00\)">
                  <c:v>121.17931080909848</c:v>
                </c:pt>
                <c:pt idx="453" formatCode="&quot;$&quot;#,##0.00_);[Red]\(&quot;$&quot;#,##0.00\)">
                  <c:v>121.25473865359908</c:v>
                </c:pt>
                <c:pt idx="454" formatCode="&quot;$&quot;#,##0.00_);[Red]\(&quot;$&quot;#,##0.00\)">
                  <c:v>121.33016649809967</c:v>
                </c:pt>
                <c:pt idx="455" formatCode="&quot;$&quot;#,##0.00_);[Red]\(&quot;$&quot;#,##0.00\)">
                  <c:v>121.40559434260027</c:v>
                </c:pt>
                <c:pt idx="456" formatCode="&quot;$&quot;#,##0.00_);[Red]\(&quot;$&quot;#,##0.00\)">
                  <c:v>121.48102218710086</c:v>
                </c:pt>
                <c:pt idx="457" formatCode="&quot;$&quot;#,##0.00_);[Red]\(&quot;$&quot;#,##0.00\)">
                  <c:v>121.55645003160146</c:v>
                </c:pt>
                <c:pt idx="458" formatCode="&quot;$&quot;#,##0.00_);[Red]\(&quot;$&quot;#,##0.00\)">
                  <c:v>121.63187787610205</c:v>
                </c:pt>
                <c:pt idx="459" formatCode="&quot;$&quot;#,##0.00_);[Red]\(&quot;$&quot;#,##0.00\)">
                  <c:v>121.70730572060265</c:v>
                </c:pt>
                <c:pt idx="460" formatCode="&quot;$&quot;#,##0.00_);[Red]\(&quot;$&quot;#,##0.00\)">
                  <c:v>121.78273356510324</c:v>
                </c:pt>
                <c:pt idx="461" formatCode="&quot;$&quot;#,##0.00_);[Red]\(&quot;$&quot;#,##0.00\)">
                  <c:v>121.85816140960384</c:v>
                </c:pt>
                <c:pt idx="462" formatCode="&quot;$&quot;#,##0.00_);[Red]\(&quot;$&quot;#,##0.00\)">
                  <c:v>121.93358925410443</c:v>
                </c:pt>
                <c:pt idx="463" formatCode="&quot;$&quot;#,##0.00_);[Red]\(&quot;$&quot;#,##0.00\)">
                  <c:v>122.00901709860503</c:v>
                </c:pt>
                <c:pt idx="464" formatCode="&quot;$&quot;#,##0.00_);[Red]\(&quot;$&quot;#,##0.00\)">
                  <c:v>122.08444494310562</c:v>
                </c:pt>
                <c:pt idx="465" formatCode="&quot;$&quot;#,##0.00_);[Red]\(&quot;$&quot;#,##0.00\)">
                  <c:v>122.15987278760622</c:v>
                </c:pt>
                <c:pt idx="466" formatCode="&quot;$&quot;#,##0.00_);[Red]\(&quot;$&quot;#,##0.00\)">
                  <c:v>122.23530063210681</c:v>
                </c:pt>
                <c:pt idx="467" formatCode="&quot;$&quot;#,##0.00_);[Red]\(&quot;$&quot;#,##0.00\)">
                  <c:v>122.31072847660741</c:v>
                </c:pt>
                <c:pt idx="468" formatCode="&quot;$&quot;#,##0.00_);[Red]\(&quot;$&quot;#,##0.00\)">
                  <c:v>122.386156321108</c:v>
                </c:pt>
                <c:pt idx="469" formatCode="&quot;$&quot;#,##0.00_);[Red]\(&quot;$&quot;#,##0.00\)">
                  <c:v>122.4615841656086</c:v>
                </c:pt>
                <c:pt idx="470" formatCode="&quot;$&quot;#,##0.00_);[Red]\(&quot;$&quot;#,##0.00\)">
                  <c:v>122.53701201010919</c:v>
                </c:pt>
                <c:pt idx="471" formatCode="&quot;$&quot;#,##0.00_);[Red]\(&quot;$&quot;#,##0.00\)">
                  <c:v>122.61243985460979</c:v>
                </c:pt>
                <c:pt idx="472" formatCode="&quot;$&quot;#,##0.00_);[Red]\(&quot;$&quot;#,##0.00\)">
                  <c:v>122.68786769911038</c:v>
                </c:pt>
                <c:pt idx="473" formatCode="&quot;$&quot;#,##0.00_);[Red]\(&quot;$&quot;#,##0.00\)">
                  <c:v>122.76329554361098</c:v>
                </c:pt>
                <c:pt idx="474" formatCode="&quot;$&quot;#,##0.00_);[Red]\(&quot;$&quot;#,##0.00\)">
                  <c:v>122.83872338811157</c:v>
                </c:pt>
                <c:pt idx="475" formatCode="&quot;$&quot;#,##0.00_);[Red]\(&quot;$&quot;#,##0.00\)">
                  <c:v>122.91415123261217</c:v>
                </c:pt>
                <c:pt idx="476" formatCode="&quot;$&quot;#,##0.00_);[Red]\(&quot;$&quot;#,##0.00\)">
                  <c:v>122.98957907711277</c:v>
                </c:pt>
                <c:pt idx="477" formatCode="&quot;$&quot;#,##0.00_);[Red]\(&quot;$&quot;#,##0.00\)">
                  <c:v>123.06500692161336</c:v>
                </c:pt>
                <c:pt idx="478" formatCode="&quot;$&quot;#,##0.00_);[Red]\(&quot;$&quot;#,##0.00\)">
                  <c:v>123.14043476611396</c:v>
                </c:pt>
                <c:pt idx="479" formatCode="&quot;$&quot;#,##0.00_);[Red]\(&quot;$&quot;#,##0.00\)">
                  <c:v>123.21586261061455</c:v>
                </c:pt>
                <c:pt idx="480" formatCode="&quot;$&quot;#,##0.00_);[Red]\(&quot;$&quot;#,##0.00\)">
                  <c:v>123.29129045511515</c:v>
                </c:pt>
                <c:pt idx="481" formatCode="&quot;$&quot;#,##0.00_);[Red]\(&quot;$&quot;#,##0.00\)">
                  <c:v>123.36671829961574</c:v>
                </c:pt>
                <c:pt idx="482" formatCode="&quot;$&quot;#,##0.00_);[Red]\(&quot;$&quot;#,##0.00\)">
                  <c:v>123.44214614411634</c:v>
                </c:pt>
                <c:pt idx="483" formatCode="&quot;$&quot;#,##0.00_);[Red]\(&quot;$&quot;#,##0.00\)">
                  <c:v>123.51757398861693</c:v>
                </c:pt>
                <c:pt idx="484" formatCode="&quot;$&quot;#,##0.00_);[Red]\(&quot;$&quot;#,##0.00\)">
                  <c:v>123.59300183311753</c:v>
                </c:pt>
                <c:pt idx="485" formatCode="&quot;$&quot;#,##0.00_);[Red]\(&quot;$&quot;#,##0.00\)">
                  <c:v>123.66842967761812</c:v>
                </c:pt>
                <c:pt idx="486" formatCode="&quot;$&quot;#,##0.00_);[Red]\(&quot;$&quot;#,##0.00\)">
                  <c:v>123.74385752211872</c:v>
                </c:pt>
                <c:pt idx="487" formatCode="&quot;$&quot;#,##0.00_);[Red]\(&quot;$&quot;#,##0.00\)">
                  <c:v>123.81928536661931</c:v>
                </c:pt>
                <c:pt idx="488" formatCode="&quot;$&quot;#,##0.00_);[Red]\(&quot;$&quot;#,##0.00\)">
                  <c:v>123.89471321111991</c:v>
                </c:pt>
                <c:pt idx="489" formatCode="&quot;$&quot;#,##0.00_);[Red]\(&quot;$&quot;#,##0.00\)">
                  <c:v>123.9701410556205</c:v>
                </c:pt>
                <c:pt idx="490" formatCode="&quot;$&quot;#,##0.00_);[Red]\(&quot;$&quot;#,##0.00\)">
                  <c:v>124.0455689001211</c:v>
                </c:pt>
                <c:pt idx="491" formatCode="&quot;$&quot;#,##0.00_);[Red]\(&quot;$&quot;#,##0.00\)">
                  <c:v>124.12099674462169</c:v>
                </c:pt>
                <c:pt idx="492" formatCode="&quot;$&quot;#,##0.00_);[Red]\(&quot;$&quot;#,##0.00\)">
                  <c:v>124.19642458912229</c:v>
                </c:pt>
                <c:pt idx="493" formatCode="&quot;$&quot;#,##0.00_);[Red]\(&quot;$&quot;#,##0.00\)">
                  <c:v>124.27185243362288</c:v>
                </c:pt>
                <c:pt idx="494" formatCode="&quot;$&quot;#,##0.00_);[Red]\(&quot;$&quot;#,##0.00\)">
                  <c:v>124.34728027812348</c:v>
                </c:pt>
                <c:pt idx="495" formatCode="&quot;$&quot;#,##0.00_);[Red]\(&quot;$&quot;#,##0.00\)">
                  <c:v>124.42270812262407</c:v>
                </c:pt>
                <c:pt idx="496" formatCode="&quot;$&quot;#,##0.00_);[Red]\(&quot;$&quot;#,##0.00\)">
                  <c:v>124.49813596712467</c:v>
                </c:pt>
                <c:pt idx="497" formatCode="&quot;$&quot;#,##0.00_);[Red]\(&quot;$&quot;#,##0.00\)">
                  <c:v>124.57356381162526</c:v>
                </c:pt>
                <c:pt idx="498" formatCode="&quot;$&quot;#,##0.00_);[Red]\(&quot;$&quot;#,##0.00\)">
                  <c:v>124.64899165612586</c:v>
                </c:pt>
                <c:pt idx="499" formatCode="&quot;$&quot;#,##0.00_);[Red]\(&quot;$&quot;#,##0.00\)">
                  <c:v>124.72441950062645</c:v>
                </c:pt>
                <c:pt idx="500" formatCode="&quot;$&quot;#,##0.00_);[Red]\(&quot;$&quot;#,##0.00\)">
                  <c:v>124.79984734512705</c:v>
                </c:pt>
                <c:pt idx="501" formatCode="&quot;$&quot;#,##0.00_);[Red]\(&quot;$&quot;#,##0.00\)">
                  <c:v>124.87527518962764</c:v>
                </c:pt>
                <c:pt idx="502" formatCode="&quot;$&quot;#,##0.00_);[Red]\(&quot;$&quot;#,##0.00\)">
                  <c:v>124.95070303412824</c:v>
                </c:pt>
                <c:pt idx="503" formatCode="&quot;$&quot;#,##0.00_);[Red]\(&quot;$&quot;#,##0.00\)">
                  <c:v>125.02613087862883</c:v>
                </c:pt>
                <c:pt idx="504" formatCode="&quot;$&quot;#,##0.00_);[Red]\(&quot;$&quot;#,##0.00\)">
                  <c:v>125.10155872312943</c:v>
                </c:pt>
                <c:pt idx="505" formatCode="&quot;$&quot;#,##0.00_);[Red]\(&quot;$&quot;#,##0.00\)">
                  <c:v>125.17698656763002</c:v>
                </c:pt>
                <c:pt idx="506" formatCode="&quot;$&quot;#,##0.00_);[Red]\(&quot;$&quot;#,##0.00\)">
                  <c:v>125.25241441213062</c:v>
                </c:pt>
                <c:pt idx="507" formatCode="&quot;$&quot;#,##0.00_);[Red]\(&quot;$&quot;#,##0.00\)">
                  <c:v>125.32784225663121</c:v>
                </c:pt>
                <c:pt idx="508" formatCode="&quot;$&quot;#,##0.00_);[Red]\(&quot;$&quot;#,##0.00\)">
                  <c:v>125.40327010113181</c:v>
                </c:pt>
                <c:pt idx="509" formatCode="&quot;$&quot;#,##0.00_);[Red]\(&quot;$&quot;#,##0.00\)">
                  <c:v>125.4786979456324</c:v>
                </c:pt>
                <c:pt idx="510" formatCode="&quot;$&quot;#,##0.00_);[Red]\(&quot;$&quot;#,##0.00\)">
                  <c:v>125.554125790133</c:v>
                </c:pt>
                <c:pt idx="511" formatCode="&quot;$&quot;#,##0.00_);[Red]\(&quot;$&quot;#,##0.00\)">
                  <c:v>125.6295536346336</c:v>
                </c:pt>
                <c:pt idx="512" formatCode="&quot;$&quot;#,##0.00_);[Red]\(&quot;$&quot;#,##0.00\)">
                  <c:v>125.70498147913419</c:v>
                </c:pt>
                <c:pt idx="513" formatCode="&quot;$&quot;#,##0.00_);[Red]\(&quot;$&quot;#,##0.00\)">
                  <c:v>125.78040932363479</c:v>
                </c:pt>
                <c:pt idx="514" formatCode="&quot;$&quot;#,##0.00_);[Red]\(&quot;$&quot;#,##0.00\)">
                  <c:v>125.85583716813538</c:v>
                </c:pt>
                <c:pt idx="515" formatCode="&quot;$&quot;#,##0.00_);[Red]\(&quot;$&quot;#,##0.00\)">
                  <c:v>125.93126501263598</c:v>
                </c:pt>
                <c:pt idx="516" formatCode="&quot;$&quot;#,##0.00_);[Red]\(&quot;$&quot;#,##0.00\)">
                  <c:v>126.00669285713657</c:v>
                </c:pt>
                <c:pt idx="517" formatCode="&quot;$&quot;#,##0.00_);[Red]\(&quot;$&quot;#,##0.00\)">
                  <c:v>126.08212070163717</c:v>
                </c:pt>
                <c:pt idx="518" formatCode="&quot;$&quot;#,##0.00_);[Red]\(&quot;$&quot;#,##0.00\)">
                  <c:v>126.15754854613776</c:v>
                </c:pt>
                <c:pt idx="519" formatCode="&quot;$&quot;#,##0.00_);[Red]\(&quot;$&quot;#,##0.00\)">
                  <c:v>126.23297639063836</c:v>
                </c:pt>
                <c:pt idx="520" formatCode="&quot;$&quot;#,##0.00_);[Red]\(&quot;$&quot;#,##0.00\)">
                  <c:v>126.30840423513895</c:v>
                </c:pt>
                <c:pt idx="521" formatCode="&quot;$&quot;#,##0.00_);[Red]\(&quot;$&quot;#,##0.00\)">
                  <c:v>126.38383207963955</c:v>
                </c:pt>
                <c:pt idx="522" formatCode="&quot;$&quot;#,##0.00_);[Red]\(&quot;$&quot;#,##0.00\)">
                  <c:v>126.45925992414014</c:v>
                </c:pt>
                <c:pt idx="523" formatCode="&quot;$&quot;#,##0.00_);[Red]\(&quot;$&quot;#,##0.00\)">
                  <c:v>126.53468776864074</c:v>
                </c:pt>
                <c:pt idx="524" formatCode="&quot;$&quot;#,##0.00_);[Red]\(&quot;$&quot;#,##0.00\)">
                  <c:v>126.61011561314133</c:v>
                </c:pt>
                <c:pt idx="525" formatCode="&quot;$&quot;#,##0.00_);[Red]\(&quot;$&quot;#,##0.00\)">
                  <c:v>126.68554345764193</c:v>
                </c:pt>
                <c:pt idx="526" formatCode="&quot;$&quot;#,##0.00_);[Red]\(&quot;$&quot;#,##0.00\)">
                  <c:v>126.76097130214252</c:v>
                </c:pt>
                <c:pt idx="527" formatCode="&quot;$&quot;#,##0.00_);[Red]\(&quot;$&quot;#,##0.00\)">
                  <c:v>126.83639914664312</c:v>
                </c:pt>
                <c:pt idx="528" formatCode="&quot;$&quot;#,##0.00_);[Red]\(&quot;$&quot;#,##0.00\)">
                  <c:v>126.91182699114371</c:v>
                </c:pt>
                <c:pt idx="529" formatCode="&quot;$&quot;#,##0.00_);[Red]\(&quot;$&quot;#,##0.00\)">
                  <c:v>126.98725483564431</c:v>
                </c:pt>
                <c:pt idx="530" formatCode="&quot;$&quot;#,##0.00_);[Red]\(&quot;$&quot;#,##0.00\)">
                  <c:v>127.0626826801449</c:v>
                </c:pt>
                <c:pt idx="531" formatCode="&quot;$&quot;#,##0.00_);[Red]\(&quot;$&quot;#,##0.00\)">
                  <c:v>127.1381105246455</c:v>
                </c:pt>
                <c:pt idx="532" formatCode="&quot;$&quot;#,##0.00_);[Red]\(&quot;$&quot;#,##0.00\)">
                  <c:v>127.21353836914609</c:v>
                </c:pt>
                <c:pt idx="533" formatCode="&quot;$&quot;#,##0.00_);[Red]\(&quot;$&quot;#,##0.00\)">
                  <c:v>127.28896621364669</c:v>
                </c:pt>
                <c:pt idx="534" formatCode="&quot;$&quot;#,##0.00_);[Red]\(&quot;$&quot;#,##0.00\)">
                  <c:v>127.36439405814728</c:v>
                </c:pt>
                <c:pt idx="535" formatCode="&quot;$&quot;#,##0.00_);[Red]\(&quot;$&quot;#,##0.00\)">
                  <c:v>127.43982190264788</c:v>
                </c:pt>
                <c:pt idx="536" formatCode="&quot;$&quot;#,##0.00_);[Red]\(&quot;$&quot;#,##0.00\)">
                  <c:v>127.51524974714847</c:v>
                </c:pt>
                <c:pt idx="537" formatCode="&quot;$&quot;#,##0.00_);[Red]\(&quot;$&quot;#,##0.00\)">
                  <c:v>127.59067759164907</c:v>
                </c:pt>
                <c:pt idx="538" formatCode="&quot;$&quot;#,##0.00_);[Red]\(&quot;$&quot;#,##0.00\)">
                  <c:v>127.66610543614966</c:v>
                </c:pt>
                <c:pt idx="539" formatCode="&quot;$&quot;#,##0.00_);[Red]\(&quot;$&quot;#,##0.00\)">
                  <c:v>127.74153328065026</c:v>
                </c:pt>
                <c:pt idx="540" formatCode="&quot;$&quot;#,##0.00_);[Red]\(&quot;$&quot;#,##0.00\)">
                  <c:v>127.81696112515085</c:v>
                </c:pt>
                <c:pt idx="541" formatCode="&quot;$&quot;#,##0.00_);[Red]\(&quot;$&quot;#,##0.00\)">
                  <c:v>127.89238896965145</c:v>
                </c:pt>
                <c:pt idx="542" formatCode="&quot;$&quot;#,##0.00_);[Red]\(&quot;$&quot;#,##0.00\)">
                  <c:v>127.96781681415204</c:v>
                </c:pt>
                <c:pt idx="543" formatCode="&quot;$&quot;#,##0.00_);[Red]\(&quot;$&quot;#,##0.00\)">
                  <c:v>128.04324465865264</c:v>
                </c:pt>
                <c:pt idx="544" formatCode="&quot;$&quot;#,##0.00_);[Red]\(&quot;$&quot;#,##0.00\)">
                  <c:v>128.11867250315322</c:v>
                </c:pt>
                <c:pt idx="545" formatCode="&quot;$&quot;#,##0.00_);[Red]\(&quot;$&quot;#,##0.00\)">
                  <c:v>128.1941003476538</c:v>
                </c:pt>
                <c:pt idx="546" formatCode="&quot;$&quot;#,##0.00_);[Red]\(&quot;$&quot;#,##0.00\)">
                  <c:v>128.26952819215438</c:v>
                </c:pt>
                <c:pt idx="547" formatCode="&quot;$&quot;#,##0.00_);[Red]\(&quot;$&quot;#,##0.00\)">
                  <c:v>128.34495603665496</c:v>
                </c:pt>
                <c:pt idx="548" formatCode="&quot;$&quot;#,##0.00_);[Red]\(&quot;$&quot;#,##0.00\)">
                  <c:v>128.42038388115554</c:v>
                </c:pt>
                <c:pt idx="549" formatCode="&quot;$&quot;#,##0.00_);[Red]\(&quot;$&quot;#,##0.00\)">
                  <c:v>128.49581172565613</c:v>
                </c:pt>
                <c:pt idx="550" formatCode="&quot;$&quot;#,##0.00_);[Red]\(&quot;$&quot;#,##0.00\)">
                  <c:v>128.57123957015671</c:v>
                </c:pt>
                <c:pt idx="551" formatCode="&quot;$&quot;#,##0.00_);[Red]\(&quot;$&quot;#,##0.00\)">
                  <c:v>128.64666741465729</c:v>
                </c:pt>
                <c:pt idx="552" formatCode="&quot;$&quot;#,##0.00_);[Red]\(&quot;$&quot;#,##0.00\)">
                  <c:v>128.72209525915787</c:v>
                </c:pt>
                <c:pt idx="553" formatCode="&quot;$&quot;#,##0.00_);[Red]\(&quot;$&quot;#,##0.00\)">
                  <c:v>128.79752310365845</c:v>
                </c:pt>
                <c:pt idx="554" formatCode="&quot;$&quot;#,##0.00_);[Red]\(&quot;$&quot;#,##0.00\)">
                  <c:v>128.87295094815903</c:v>
                </c:pt>
                <c:pt idx="555" formatCode="&quot;$&quot;#,##0.00_);[Red]\(&quot;$&quot;#,##0.00\)">
                  <c:v>128.94837879265961</c:v>
                </c:pt>
                <c:pt idx="556" formatCode="&quot;$&quot;#,##0.00_);[Red]\(&quot;$&quot;#,##0.00\)">
                  <c:v>129.02380663716019</c:v>
                </c:pt>
                <c:pt idx="557" formatCode="&quot;$&quot;#,##0.00_);[Red]\(&quot;$&quot;#,##0.00\)">
                  <c:v>129.09923448166077</c:v>
                </c:pt>
                <c:pt idx="558" formatCode="&quot;$&quot;#,##0.00_);[Red]\(&quot;$&quot;#,##0.00\)">
                  <c:v>129.17466232616135</c:v>
                </c:pt>
                <c:pt idx="559" formatCode="&quot;$&quot;#,##0.00_);[Red]\(&quot;$&quot;#,##0.00\)">
                  <c:v>129.25009017066193</c:v>
                </c:pt>
                <c:pt idx="560" formatCode="&quot;$&quot;#,##0.00_);[Red]\(&quot;$&quot;#,##0.00\)">
                  <c:v>129.32551801516252</c:v>
                </c:pt>
                <c:pt idx="561" formatCode="&quot;$&quot;#,##0.00_);[Red]\(&quot;$&quot;#,##0.00\)">
                  <c:v>129.4009458596631</c:v>
                </c:pt>
                <c:pt idx="562" formatCode="&quot;$&quot;#,##0.00_);[Red]\(&quot;$&quot;#,##0.00\)">
                  <c:v>129.47637370416368</c:v>
                </c:pt>
                <c:pt idx="563" formatCode="&quot;$&quot;#,##0.00_);[Red]\(&quot;$&quot;#,##0.00\)">
                  <c:v>129.55180154866426</c:v>
                </c:pt>
                <c:pt idx="564" formatCode="&quot;$&quot;#,##0.00_);[Red]\(&quot;$&quot;#,##0.00\)">
                  <c:v>129.62722939316484</c:v>
                </c:pt>
                <c:pt idx="565" formatCode="&quot;$&quot;#,##0.00_);[Red]\(&quot;$&quot;#,##0.00\)">
                  <c:v>129.70265723766542</c:v>
                </c:pt>
                <c:pt idx="566" formatCode="&quot;$&quot;#,##0.00_);[Red]\(&quot;$&quot;#,##0.00\)">
                  <c:v>129.778085082166</c:v>
                </c:pt>
                <c:pt idx="567" formatCode="&quot;$&quot;#,##0.00_);[Red]\(&quot;$&quot;#,##0.00\)">
                  <c:v>129.85351292666658</c:v>
                </c:pt>
                <c:pt idx="568" formatCode="&quot;$&quot;#,##0.00_);[Red]\(&quot;$&quot;#,##0.00\)">
                  <c:v>129.92894077116716</c:v>
                </c:pt>
                <c:pt idx="569" formatCode="&quot;$&quot;#,##0.00_);[Red]\(&quot;$&quot;#,##0.00\)">
                  <c:v>130.00436861566774</c:v>
                </c:pt>
                <c:pt idx="570" formatCode="&quot;$&quot;#,##0.00_);[Red]\(&quot;$&quot;#,##0.00\)">
                  <c:v>130.07979646016832</c:v>
                </c:pt>
                <c:pt idx="571" formatCode="&quot;$&quot;#,##0.00_);[Red]\(&quot;$&quot;#,##0.00\)">
                  <c:v>130.15522430466891</c:v>
                </c:pt>
                <c:pt idx="572" formatCode="&quot;$&quot;#,##0.00_);[Red]\(&quot;$&quot;#,##0.00\)">
                  <c:v>130.23065214916949</c:v>
                </c:pt>
                <c:pt idx="573" formatCode="&quot;$&quot;#,##0.00_);[Red]\(&quot;$&quot;#,##0.00\)">
                  <c:v>130.30607999367007</c:v>
                </c:pt>
                <c:pt idx="574" formatCode="&quot;$&quot;#,##0.00_);[Red]\(&quot;$&quot;#,##0.00\)">
                  <c:v>130.38150783817065</c:v>
                </c:pt>
                <c:pt idx="575" formatCode="&quot;$&quot;#,##0.00_);[Red]\(&quot;$&quot;#,##0.00\)">
                  <c:v>130.45693568267123</c:v>
                </c:pt>
                <c:pt idx="576" formatCode="&quot;$&quot;#,##0.00_);[Red]\(&quot;$&quot;#,##0.00\)">
                  <c:v>130.53236352717181</c:v>
                </c:pt>
                <c:pt idx="577" formatCode="&quot;$&quot;#,##0.00_);[Red]\(&quot;$&quot;#,##0.00\)">
                  <c:v>130.60779137167239</c:v>
                </c:pt>
                <c:pt idx="578" formatCode="&quot;$&quot;#,##0.00_);[Red]\(&quot;$&quot;#,##0.00\)">
                  <c:v>130.68321921617297</c:v>
                </c:pt>
                <c:pt idx="579" formatCode="&quot;$&quot;#,##0.00_);[Red]\(&quot;$&quot;#,##0.00\)">
                  <c:v>130.75864706067355</c:v>
                </c:pt>
                <c:pt idx="580" formatCode="&quot;$&quot;#,##0.00_);[Red]\(&quot;$&quot;#,##0.00\)">
                  <c:v>130.83407490517413</c:v>
                </c:pt>
                <c:pt idx="581" formatCode="&quot;$&quot;#,##0.00_);[Red]\(&quot;$&quot;#,##0.00\)">
                  <c:v>130.90950274967472</c:v>
                </c:pt>
                <c:pt idx="582" formatCode="&quot;$&quot;#,##0.00_);[Red]\(&quot;$&quot;#,##0.00\)">
                  <c:v>130.9849305941753</c:v>
                </c:pt>
                <c:pt idx="583" formatCode="&quot;$&quot;#,##0.00_);[Red]\(&quot;$&quot;#,##0.00\)">
                  <c:v>131.06035843867588</c:v>
                </c:pt>
                <c:pt idx="584" formatCode="&quot;$&quot;#,##0.00_);[Red]\(&quot;$&quot;#,##0.00\)">
                  <c:v>131.13578628317646</c:v>
                </c:pt>
                <c:pt idx="585" formatCode="&quot;$&quot;#,##0.00_);[Red]\(&quot;$&quot;#,##0.00\)">
                  <c:v>131.21121412767704</c:v>
                </c:pt>
                <c:pt idx="586" formatCode="&quot;$&quot;#,##0.00_);[Red]\(&quot;$&quot;#,##0.00\)">
                  <c:v>131.28664197217762</c:v>
                </c:pt>
                <c:pt idx="587" formatCode="&quot;$&quot;#,##0.00_);[Red]\(&quot;$&quot;#,##0.00\)">
                  <c:v>131.3620698166782</c:v>
                </c:pt>
                <c:pt idx="588" formatCode="&quot;$&quot;#,##0.00_);[Red]\(&quot;$&quot;#,##0.00\)">
                  <c:v>131.43749766117878</c:v>
                </c:pt>
                <c:pt idx="589" formatCode="&quot;$&quot;#,##0.00_);[Red]\(&quot;$&quot;#,##0.00\)">
                  <c:v>131.51292550567936</c:v>
                </c:pt>
                <c:pt idx="590" formatCode="&quot;$&quot;#,##0.00_);[Red]\(&quot;$&quot;#,##0.00\)">
                  <c:v>131.58835335017994</c:v>
                </c:pt>
                <c:pt idx="591" formatCode="&quot;$&quot;#,##0.00_);[Red]\(&quot;$&quot;#,##0.00\)">
                  <c:v>131.66378119468052</c:v>
                </c:pt>
                <c:pt idx="592" formatCode="&quot;$&quot;#,##0.00_);[Red]\(&quot;$&quot;#,##0.00\)">
                  <c:v>131.73920903918111</c:v>
                </c:pt>
                <c:pt idx="593" formatCode="&quot;$&quot;#,##0.00_);[Red]\(&quot;$&quot;#,##0.00\)">
                  <c:v>131.81463688368169</c:v>
                </c:pt>
                <c:pt idx="594" formatCode="&quot;$&quot;#,##0.00_);[Red]\(&quot;$&quot;#,##0.00\)">
                  <c:v>131.89006472818227</c:v>
                </c:pt>
                <c:pt idx="595" formatCode="&quot;$&quot;#,##0.00_);[Red]\(&quot;$&quot;#,##0.00\)">
                  <c:v>131.96549257268285</c:v>
                </c:pt>
                <c:pt idx="596" formatCode="&quot;$&quot;#,##0.00_);[Red]\(&quot;$&quot;#,##0.00\)">
                  <c:v>132.04092041718343</c:v>
                </c:pt>
                <c:pt idx="597" formatCode="&quot;$&quot;#,##0.00_);[Red]\(&quot;$&quot;#,##0.00\)">
                  <c:v>132.11634826168401</c:v>
                </c:pt>
                <c:pt idx="598" formatCode="&quot;$&quot;#,##0.00_);[Red]\(&quot;$&quot;#,##0.00\)">
                  <c:v>132.19177610618459</c:v>
                </c:pt>
                <c:pt idx="599" formatCode="&quot;$&quot;#,##0.00_);[Red]\(&quot;$&quot;#,##0.00\)">
                  <c:v>132.26720395068517</c:v>
                </c:pt>
                <c:pt idx="600" formatCode="&quot;$&quot;#,##0.00_);[Red]\(&quot;$&quot;#,##0.00\)">
                  <c:v>132.34263179518575</c:v>
                </c:pt>
                <c:pt idx="601" formatCode="&quot;$&quot;#,##0.00_);[Red]\(&quot;$&quot;#,##0.00\)">
                  <c:v>132.41805963968633</c:v>
                </c:pt>
                <c:pt idx="602" formatCode="&quot;$&quot;#,##0.00_);[Red]\(&quot;$&quot;#,##0.00\)">
                  <c:v>132.49348748418691</c:v>
                </c:pt>
                <c:pt idx="603" formatCode="&quot;$&quot;#,##0.00_);[Red]\(&quot;$&quot;#,##0.00\)">
                  <c:v>132.5689153286875</c:v>
                </c:pt>
                <c:pt idx="604" formatCode="&quot;$&quot;#,##0.00_);[Red]\(&quot;$&quot;#,##0.00\)">
                  <c:v>132.64434317318808</c:v>
                </c:pt>
                <c:pt idx="605" formatCode="&quot;$&quot;#,##0.00_);[Red]\(&quot;$&quot;#,##0.00\)">
                  <c:v>132.71977101768866</c:v>
                </c:pt>
                <c:pt idx="606" formatCode="&quot;$&quot;#,##0.00_);[Red]\(&quot;$&quot;#,##0.00\)">
                  <c:v>132.79519886218924</c:v>
                </c:pt>
                <c:pt idx="607" formatCode="&quot;$&quot;#,##0.00_);[Red]\(&quot;$&quot;#,##0.00\)">
                  <c:v>132.87062670668982</c:v>
                </c:pt>
                <c:pt idx="608" formatCode="&quot;$&quot;#,##0.00_);[Red]\(&quot;$&quot;#,##0.00\)">
                  <c:v>132.9460545511904</c:v>
                </c:pt>
                <c:pt idx="609" formatCode="&quot;$&quot;#,##0.00_);[Red]\(&quot;$&quot;#,##0.00\)">
                  <c:v>133.02148239569098</c:v>
                </c:pt>
                <c:pt idx="610" formatCode="&quot;$&quot;#,##0.00_);[Red]\(&quot;$&quot;#,##0.00\)">
                  <c:v>133.09691024019156</c:v>
                </c:pt>
                <c:pt idx="611" formatCode="&quot;$&quot;#,##0.00_);[Red]\(&quot;$&quot;#,##0.00\)">
                  <c:v>133.17233808469214</c:v>
                </c:pt>
                <c:pt idx="612" formatCode="&quot;$&quot;#,##0.00_);[Red]\(&quot;$&quot;#,##0.00\)">
                  <c:v>133.24776592919272</c:v>
                </c:pt>
                <c:pt idx="613" formatCode="&quot;$&quot;#,##0.00_);[Red]\(&quot;$&quot;#,##0.00\)">
                  <c:v>133.3231937736933</c:v>
                </c:pt>
                <c:pt idx="614" formatCode="&quot;$&quot;#,##0.00_);[Red]\(&quot;$&quot;#,##0.00\)">
                  <c:v>133.39862161819389</c:v>
                </c:pt>
                <c:pt idx="615" formatCode="&quot;$&quot;#,##0.00_);[Red]\(&quot;$&quot;#,##0.00\)">
                  <c:v>133.47404946269447</c:v>
                </c:pt>
                <c:pt idx="616" formatCode="&quot;$&quot;#,##0.00_);[Red]\(&quot;$&quot;#,##0.00\)">
                  <c:v>133.54947730719505</c:v>
                </c:pt>
                <c:pt idx="617" formatCode="&quot;$&quot;#,##0.00_);[Red]\(&quot;$&quot;#,##0.00\)">
                  <c:v>133.62490515169563</c:v>
                </c:pt>
                <c:pt idx="618" formatCode="&quot;$&quot;#,##0.00_);[Red]\(&quot;$&quot;#,##0.00\)">
                  <c:v>133.70033299619621</c:v>
                </c:pt>
                <c:pt idx="619" formatCode="&quot;$&quot;#,##0.00_);[Red]\(&quot;$&quot;#,##0.00\)">
                  <c:v>133.77576084069679</c:v>
                </c:pt>
                <c:pt idx="620" formatCode="&quot;$&quot;#,##0.00_);[Red]\(&quot;$&quot;#,##0.00\)">
                  <c:v>133.85118868519737</c:v>
                </c:pt>
                <c:pt idx="621" formatCode="&quot;$&quot;#,##0.00_);[Red]\(&quot;$&quot;#,##0.00\)">
                  <c:v>133.92661652969795</c:v>
                </c:pt>
                <c:pt idx="622" formatCode="&quot;$&quot;#,##0.00_);[Red]\(&quot;$&quot;#,##0.00\)">
                  <c:v>134.00204437419853</c:v>
                </c:pt>
                <c:pt idx="623" formatCode="&quot;$&quot;#,##0.00_);[Red]\(&quot;$&quot;#,##0.00\)">
                  <c:v>134.07747221869911</c:v>
                </c:pt>
                <c:pt idx="624" formatCode="&quot;$&quot;#,##0.00_);[Red]\(&quot;$&quot;#,##0.00\)">
                  <c:v>134.1529000631997</c:v>
                </c:pt>
                <c:pt idx="625" formatCode="&quot;$&quot;#,##0.00_);[Red]\(&quot;$&quot;#,##0.00\)">
                  <c:v>134.22832790770028</c:v>
                </c:pt>
                <c:pt idx="626" formatCode="&quot;$&quot;#,##0.00_);[Red]\(&quot;$&quot;#,##0.00\)">
                  <c:v>134.30375575220086</c:v>
                </c:pt>
                <c:pt idx="627" formatCode="&quot;$&quot;#,##0.00_);[Red]\(&quot;$&quot;#,##0.00\)">
                  <c:v>134.37918359670144</c:v>
                </c:pt>
                <c:pt idx="628" formatCode="&quot;$&quot;#,##0.00_);[Red]\(&quot;$&quot;#,##0.00\)">
                  <c:v>134.45461144120202</c:v>
                </c:pt>
                <c:pt idx="629" formatCode="&quot;$&quot;#,##0.00_);[Red]\(&quot;$&quot;#,##0.00\)">
                  <c:v>134.5300392857026</c:v>
                </c:pt>
                <c:pt idx="630" formatCode="&quot;$&quot;#,##0.00_);[Red]\(&quot;$&quot;#,##0.00\)">
                  <c:v>134.60546713020318</c:v>
                </c:pt>
                <c:pt idx="631" formatCode="&quot;$&quot;#,##0.00_);[Red]\(&quot;$&quot;#,##0.00\)">
                  <c:v>134.68089497470376</c:v>
                </c:pt>
                <c:pt idx="632" formatCode="&quot;$&quot;#,##0.00_);[Red]\(&quot;$&quot;#,##0.00\)">
                  <c:v>134.75632281920434</c:v>
                </c:pt>
                <c:pt idx="633" formatCode="&quot;$&quot;#,##0.00_);[Red]\(&quot;$&quot;#,##0.00\)">
                  <c:v>134.83175066370492</c:v>
                </c:pt>
                <c:pt idx="634" formatCode="&quot;$&quot;#,##0.00_);[Red]\(&quot;$&quot;#,##0.00\)">
                  <c:v>134.9071785082055</c:v>
                </c:pt>
                <c:pt idx="635" formatCode="&quot;$&quot;#,##0.00_);[Red]\(&quot;$&quot;#,##0.00\)">
                  <c:v>134.98260635270609</c:v>
                </c:pt>
                <c:pt idx="636" formatCode="&quot;$&quot;#,##0.00_);[Red]\(&quot;$&quot;#,##0.00\)">
                  <c:v>135.05803419720667</c:v>
                </c:pt>
                <c:pt idx="637" formatCode="&quot;$&quot;#,##0.00_);[Red]\(&quot;$&quot;#,##0.00\)">
                  <c:v>135.13346204170725</c:v>
                </c:pt>
                <c:pt idx="638" formatCode="&quot;$&quot;#,##0.00_);[Red]\(&quot;$&quot;#,##0.00\)">
                  <c:v>135.20888988620783</c:v>
                </c:pt>
                <c:pt idx="639" formatCode="&quot;$&quot;#,##0.00_);[Red]\(&quot;$&quot;#,##0.00\)">
                  <c:v>135.28431773070841</c:v>
                </c:pt>
                <c:pt idx="640" formatCode="&quot;$&quot;#,##0.00_);[Red]\(&quot;$&quot;#,##0.00\)">
                  <c:v>135.35974557520899</c:v>
                </c:pt>
                <c:pt idx="641" formatCode="&quot;$&quot;#,##0.00_);[Red]\(&quot;$&quot;#,##0.00\)">
                  <c:v>135.43517341970957</c:v>
                </c:pt>
                <c:pt idx="642" formatCode="&quot;$&quot;#,##0.00_);[Red]\(&quot;$&quot;#,##0.00\)">
                  <c:v>135.51060126421015</c:v>
                </c:pt>
                <c:pt idx="643" formatCode="&quot;$&quot;#,##0.00_);[Red]\(&quot;$&quot;#,##0.00\)">
                  <c:v>135.58602910871073</c:v>
                </c:pt>
                <c:pt idx="644" formatCode="&quot;$&quot;#,##0.00_);[Red]\(&quot;$&quot;#,##0.00\)">
                  <c:v>135.66145695321131</c:v>
                </c:pt>
                <c:pt idx="645" formatCode="&quot;$&quot;#,##0.00_);[Red]\(&quot;$&quot;#,##0.00\)">
                  <c:v>135.73688479771189</c:v>
                </c:pt>
                <c:pt idx="646" formatCode="&quot;$&quot;#,##0.00_);[Red]\(&quot;$&quot;#,##0.00\)">
                  <c:v>135.81231264221248</c:v>
                </c:pt>
                <c:pt idx="647" formatCode="&quot;$&quot;#,##0.00_);[Red]\(&quot;$&quot;#,##0.00\)">
                  <c:v>135.88774048671306</c:v>
                </c:pt>
                <c:pt idx="648" formatCode="&quot;$&quot;#,##0.00_);[Red]\(&quot;$&quot;#,##0.00\)">
                  <c:v>135.96316833121364</c:v>
                </c:pt>
                <c:pt idx="649" formatCode="&quot;$&quot;#,##0.00_);[Red]\(&quot;$&quot;#,##0.00\)">
                  <c:v>136.03859617571422</c:v>
                </c:pt>
                <c:pt idx="650" formatCode="&quot;$&quot;#,##0.00_);[Red]\(&quot;$&quot;#,##0.00\)">
                  <c:v>136.1140240202148</c:v>
                </c:pt>
                <c:pt idx="651" formatCode="&quot;$&quot;#,##0.00_);[Red]\(&quot;$&quot;#,##0.00\)">
                  <c:v>136.18945186471538</c:v>
                </c:pt>
                <c:pt idx="652" formatCode="&quot;$&quot;#,##0.00_);[Red]\(&quot;$&quot;#,##0.00\)">
                  <c:v>136.26487970921596</c:v>
                </c:pt>
                <c:pt idx="653" formatCode="&quot;$&quot;#,##0.00_);[Red]\(&quot;$&quot;#,##0.00\)">
                  <c:v>136.34030755371654</c:v>
                </c:pt>
                <c:pt idx="654" formatCode="&quot;$&quot;#,##0.00_);[Red]\(&quot;$&quot;#,##0.00\)">
                  <c:v>136.41573539821712</c:v>
                </c:pt>
                <c:pt idx="655" formatCode="&quot;$&quot;#,##0.00_);[Red]\(&quot;$&quot;#,##0.00\)">
                  <c:v>136.4911632427177</c:v>
                </c:pt>
                <c:pt idx="656" formatCode="&quot;$&quot;#,##0.00_);[Red]\(&quot;$&quot;#,##0.00\)">
                  <c:v>136.56659108721828</c:v>
                </c:pt>
                <c:pt idx="657" formatCode="&quot;$&quot;#,##0.00_);[Red]\(&quot;$&quot;#,##0.00\)">
                  <c:v>136.64201893171887</c:v>
                </c:pt>
                <c:pt idx="658" formatCode="&quot;$&quot;#,##0.00_);[Red]\(&quot;$&quot;#,##0.00\)">
                  <c:v>136.71744677621945</c:v>
                </c:pt>
                <c:pt idx="659" formatCode="&quot;$&quot;#,##0.00_);[Red]\(&quot;$&quot;#,##0.00\)">
                  <c:v>136.79287462072003</c:v>
                </c:pt>
                <c:pt idx="660" formatCode="&quot;$&quot;#,##0.00_);[Red]\(&quot;$&quot;#,##0.00\)">
                  <c:v>136.86830246522061</c:v>
                </c:pt>
                <c:pt idx="661" formatCode="&quot;$&quot;#,##0.00_);[Red]\(&quot;$&quot;#,##0.00\)">
                  <c:v>136.94373030972119</c:v>
                </c:pt>
                <c:pt idx="662" formatCode="&quot;$&quot;#,##0.00_);[Red]\(&quot;$&quot;#,##0.00\)">
                  <c:v>137.01915815422177</c:v>
                </c:pt>
                <c:pt idx="663" formatCode="&quot;$&quot;#,##0.00_);[Red]\(&quot;$&quot;#,##0.00\)">
                  <c:v>137.09458599872235</c:v>
                </c:pt>
                <c:pt idx="664" formatCode="&quot;$&quot;#,##0.00_);[Red]\(&quot;$&quot;#,##0.00\)">
                  <c:v>137.17001384322293</c:v>
                </c:pt>
                <c:pt idx="665" formatCode="&quot;$&quot;#,##0.00_);[Red]\(&quot;$&quot;#,##0.00\)">
                  <c:v>137.24544168772351</c:v>
                </c:pt>
                <c:pt idx="666" formatCode="&quot;$&quot;#,##0.00_);[Red]\(&quot;$&quot;#,##0.00\)">
                  <c:v>137.32086953222409</c:v>
                </c:pt>
                <c:pt idx="667" formatCode="&quot;$&quot;#,##0.00_);[Red]\(&quot;$&quot;#,##0.00\)">
                  <c:v>137.39629737672468</c:v>
                </c:pt>
                <c:pt idx="668" formatCode="&quot;$&quot;#,##0.00_);[Red]\(&quot;$&quot;#,##0.00\)">
                  <c:v>137.47172522122526</c:v>
                </c:pt>
                <c:pt idx="669" formatCode="&quot;$&quot;#,##0.00_);[Red]\(&quot;$&quot;#,##0.00\)">
                  <c:v>137.54715306572584</c:v>
                </c:pt>
                <c:pt idx="670" formatCode="&quot;$&quot;#,##0.00_);[Red]\(&quot;$&quot;#,##0.00\)">
                  <c:v>137.62258091022642</c:v>
                </c:pt>
                <c:pt idx="671" formatCode="&quot;$&quot;#,##0.00_);[Red]\(&quot;$&quot;#,##0.00\)">
                  <c:v>137.698008754727</c:v>
                </c:pt>
                <c:pt idx="672" formatCode="&quot;$&quot;#,##0.00_);[Red]\(&quot;$&quot;#,##0.00\)">
                  <c:v>137.77343659922758</c:v>
                </c:pt>
                <c:pt idx="673" formatCode="&quot;$&quot;#,##0.00_);[Red]\(&quot;$&quot;#,##0.00\)">
                  <c:v>137.84886444372816</c:v>
                </c:pt>
                <c:pt idx="674" formatCode="&quot;$&quot;#,##0.00_);[Red]\(&quot;$&quot;#,##0.00\)">
                  <c:v>137.92429228822874</c:v>
                </c:pt>
                <c:pt idx="675" formatCode="&quot;$&quot;#,##0.00_);[Red]\(&quot;$&quot;#,##0.00\)">
                  <c:v>137.99972013272932</c:v>
                </c:pt>
                <c:pt idx="676" formatCode="&quot;$&quot;#,##0.00_);[Red]\(&quot;$&quot;#,##0.00\)">
                  <c:v>138.0751479772299</c:v>
                </c:pt>
                <c:pt idx="677" formatCode="&quot;$&quot;#,##0.00_);[Red]\(&quot;$&quot;#,##0.00\)">
                  <c:v>138.15057582173048</c:v>
                </c:pt>
                <c:pt idx="678" formatCode="&quot;$&quot;#,##0.00_);[Red]\(&quot;$&quot;#,##0.00\)">
                  <c:v>138.22600366623107</c:v>
                </c:pt>
                <c:pt idx="679" formatCode="&quot;$&quot;#,##0.00_);[Red]\(&quot;$&quot;#,##0.00\)">
                  <c:v>138.30143151073165</c:v>
                </c:pt>
                <c:pt idx="680" formatCode="&quot;$&quot;#,##0.00_);[Red]\(&quot;$&quot;#,##0.00\)">
                  <c:v>138.37685935523223</c:v>
                </c:pt>
                <c:pt idx="681" formatCode="&quot;$&quot;#,##0.00_);[Red]\(&quot;$&quot;#,##0.00\)">
                  <c:v>138.45228719973281</c:v>
                </c:pt>
                <c:pt idx="682" formatCode="&quot;$&quot;#,##0.00_);[Red]\(&quot;$&quot;#,##0.00\)">
                  <c:v>138.52771504423339</c:v>
                </c:pt>
                <c:pt idx="683" formatCode="&quot;$&quot;#,##0.00_);[Red]\(&quot;$&quot;#,##0.00\)">
                  <c:v>138.60314288873397</c:v>
                </c:pt>
                <c:pt idx="684" formatCode="&quot;$&quot;#,##0.00_);[Red]\(&quot;$&quot;#,##0.00\)">
                  <c:v>138.67857073323455</c:v>
                </c:pt>
                <c:pt idx="685" formatCode="&quot;$&quot;#,##0.00_);[Red]\(&quot;$&quot;#,##0.00\)">
                  <c:v>138.75399857773513</c:v>
                </c:pt>
                <c:pt idx="686" formatCode="&quot;$&quot;#,##0.00_);[Red]\(&quot;$&quot;#,##0.00\)">
                  <c:v>138.82942642223571</c:v>
                </c:pt>
                <c:pt idx="687" formatCode="&quot;$&quot;#,##0.00_);[Red]\(&quot;$&quot;#,##0.00\)">
                  <c:v>138.90485426673629</c:v>
                </c:pt>
                <c:pt idx="688" formatCode="&quot;$&quot;#,##0.00_);[Red]\(&quot;$&quot;#,##0.00\)">
                  <c:v>138.98028211123687</c:v>
                </c:pt>
                <c:pt idx="689" formatCode="&quot;$&quot;#,##0.00_);[Red]\(&quot;$&quot;#,##0.00\)">
                  <c:v>139.05570995573746</c:v>
                </c:pt>
                <c:pt idx="690" formatCode="&quot;$&quot;#,##0.00_);[Red]\(&quot;$&quot;#,##0.00\)">
                  <c:v>139.13113780023804</c:v>
                </c:pt>
                <c:pt idx="691" formatCode="&quot;$&quot;#,##0.00_);[Red]\(&quot;$&quot;#,##0.00\)">
                  <c:v>139.20656564473862</c:v>
                </c:pt>
                <c:pt idx="692" formatCode="&quot;$&quot;#,##0.00_);[Red]\(&quot;$&quot;#,##0.00\)">
                  <c:v>139.2819934892392</c:v>
                </c:pt>
                <c:pt idx="693" formatCode="&quot;$&quot;#,##0.00_);[Red]\(&quot;$&quot;#,##0.00\)">
                  <c:v>139.35742133373978</c:v>
                </c:pt>
                <c:pt idx="694" formatCode="&quot;$&quot;#,##0.00_);[Red]\(&quot;$&quot;#,##0.00\)">
                  <c:v>139.43284917824036</c:v>
                </c:pt>
                <c:pt idx="695" formatCode="&quot;$&quot;#,##0.00_);[Red]\(&quot;$&quot;#,##0.00\)">
                  <c:v>139.50827702274094</c:v>
                </c:pt>
                <c:pt idx="696" formatCode="&quot;$&quot;#,##0.00_);[Red]\(&quot;$&quot;#,##0.00\)">
                  <c:v>139.58370486724152</c:v>
                </c:pt>
                <c:pt idx="697" formatCode="&quot;$&quot;#,##0.00_);[Red]\(&quot;$&quot;#,##0.00\)">
                  <c:v>139.6591327117421</c:v>
                </c:pt>
                <c:pt idx="698" formatCode="&quot;$&quot;#,##0.00_);[Red]\(&quot;$&quot;#,##0.00\)">
                  <c:v>139.73456055624268</c:v>
                </c:pt>
                <c:pt idx="699" formatCode="&quot;$&quot;#,##0.00_);[Red]\(&quot;$&quot;#,##0.00\)">
                  <c:v>139.80998840074326</c:v>
                </c:pt>
                <c:pt idx="700" formatCode="&quot;$&quot;#,##0.00_);[Red]\(&quot;$&quot;#,##0.00\)">
                  <c:v>139.88541624524385</c:v>
                </c:pt>
                <c:pt idx="701" formatCode="&quot;$&quot;#,##0.00_);[Red]\(&quot;$&quot;#,##0.00\)">
                  <c:v>139.96084408974443</c:v>
                </c:pt>
                <c:pt idx="702" formatCode="&quot;$&quot;#,##0.00_);[Red]\(&quot;$&quot;#,##0.00\)">
                  <c:v>140.03627193424501</c:v>
                </c:pt>
                <c:pt idx="703" formatCode="&quot;$&quot;#,##0.00_);[Red]\(&quot;$&quot;#,##0.00\)">
                  <c:v>140.11169977874559</c:v>
                </c:pt>
                <c:pt idx="704" formatCode="&quot;$&quot;#,##0.00_);[Red]\(&quot;$&quot;#,##0.00\)">
                  <c:v>140.18712762324617</c:v>
                </c:pt>
                <c:pt idx="705" formatCode="&quot;$&quot;#,##0.00_);[Red]\(&quot;$&quot;#,##0.00\)">
                  <c:v>140.26255546774675</c:v>
                </c:pt>
                <c:pt idx="706" formatCode="&quot;$&quot;#,##0.00_);[Red]\(&quot;$&quot;#,##0.00\)">
                  <c:v>140.33798331224733</c:v>
                </c:pt>
                <c:pt idx="707" formatCode="&quot;$&quot;#,##0.00_);[Red]\(&quot;$&quot;#,##0.00\)">
                  <c:v>140.41341115674791</c:v>
                </c:pt>
                <c:pt idx="708" formatCode="&quot;$&quot;#,##0.00_);[Red]\(&quot;$&quot;#,##0.00\)">
                  <c:v>140.48883900124849</c:v>
                </c:pt>
                <c:pt idx="709" formatCode="&quot;$&quot;#,##0.00_);[Red]\(&quot;$&quot;#,##0.00\)">
                  <c:v>140.56426684574907</c:v>
                </c:pt>
                <c:pt idx="710" formatCode="&quot;$&quot;#,##0.00_);[Red]\(&quot;$&quot;#,##0.00\)">
                  <c:v>140.63969469024966</c:v>
                </c:pt>
                <c:pt idx="711" formatCode="&quot;$&quot;#,##0.00_);[Red]\(&quot;$&quot;#,##0.00\)">
                  <c:v>140.71512253475024</c:v>
                </c:pt>
                <c:pt idx="712" formatCode="&quot;$&quot;#,##0.00_);[Red]\(&quot;$&quot;#,##0.00\)">
                  <c:v>140.79055037925082</c:v>
                </c:pt>
                <c:pt idx="713" formatCode="&quot;$&quot;#,##0.00_);[Red]\(&quot;$&quot;#,##0.00\)">
                  <c:v>140.8659782237514</c:v>
                </c:pt>
                <c:pt idx="714" formatCode="&quot;$&quot;#,##0.00_);[Red]\(&quot;$&quot;#,##0.00\)">
                  <c:v>140.94140606825198</c:v>
                </c:pt>
                <c:pt idx="715" formatCode="&quot;$&quot;#,##0.00_);[Red]\(&quot;$&quot;#,##0.00\)">
                  <c:v>141.01683391275256</c:v>
                </c:pt>
                <c:pt idx="716" formatCode="&quot;$&quot;#,##0.00_);[Red]\(&quot;$&quot;#,##0.00\)">
                  <c:v>141.09226175725314</c:v>
                </c:pt>
                <c:pt idx="717" formatCode="&quot;$&quot;#,##0.00_);[Red]\(&quot;$&quot;#,##0.00\)">
                  <c:v>141.16768960175372</c:v>
                </c:pt>
                <c:pt idx="718" formatCode="&quot;$&quot;#,##0.00_);[Red]\(&quot;$&quot;#,##0.00\)">
                  <c:v>141.2431174462543</c:v>
                </c:pt>
                <c:pt idx="719" formatCode="&quot;$&quot;#,##0.00_);[Red]\(&quot;$&quot;#,##0.00\)">
                  <c:v>141.31854529075488</c:v>
                </c:pt>
                <c:pt idx="720" formatCode="&quot;$&quot;#,##0.00_);[Red]\(&quot;$&quot;#,##0.00\)">
                  <c:v>141.39397313525546</c:v>
                </c:pt>
                <c:pt idx="721" formatCode="&quot;$&quot;#,##0.00_);[Red]\(&quot;$&quot;#,##0.00\)">
                  <c:v>141.46940097975605</c:v>
                </c:pt>
                <c:pt idx="722" formatCode="&quot;$&quot;#,##0.00_);[Red]\(&quot;$&quot;#,##0.00\)">
                  <c:v>141.54482882425663</c:v>
                </c:pt>
                <c:pt idx="723" formatCode="&quot;$&quot;#,##0.00_);[Red]\(&quot;$&quot;#,##0.00\)">
                  <c:v>141.62025666875721</c:v>
                </c:pt>
                <c:pt idx="724" formatCode="&quot;$&quot;#,##0.00_);[Red]\(&quot;$&quot;#,##0.00\)">
                  <c:v>141.69568451325779</c:v>
                </c:pt>
                <c:pt idx="725" formatCode="&quot;$&quot;#,##0.00_);[Red]\(&quot;$&quot;#,##0.00\)">
                  <c:v>141.77111235775837</c:v>
                </c:pt>
                <c:pt idx="726" formatCode="&quot;$&quot;#,##0.00_);[Red]\(&quot;$&quot;#,##0.00\)">
                  <c:v>141.84654020225895</c:v>
                </c:pt>
                <c:pt idx="727" formatCode="&quot;$&quot;#,##0.00_);[Red]\(&quot;$&quot;#,##0.00\)">
                  <c:v>141.92196804675953</c:v>
                </c:pt>
                <c:pt idx="728" formatCode="&quot;$&quot;#,##0.00_);[Red]\(&quot;$&quot;#,##0.00\)">
                  <c:v>141.99739589126011</c:v>
                </c:pt>
                <c:pt idx="729" formatCode="&quot;$&quot;#,##0.00_);[Red]\(&quot;$&quot;#,##0.00\)">
                  <c:v>142.07282373576069</c:v>
                </c:pt>
                <c:pt idx="730" formatCode="&quot;$&quot;#,##0.00_);[Red]\(&quot;$&quot;#,##0.00\)">
                  <c:v>142.14825158026127</c:v>
                </c:pt>
                <c:pt idx="731" formatCode="&quot;$&quot;#,##0.00_);[Red]\(&quot;$&quot;#,##0.00\)">
                  <c:v>142.22367942476185</c:v>
                </c:pt>
                <c:pt idx="732" formatCode="&quot;$&quot;#,##0.00_);[Red]\(&quot;$&quot;#,##0.00\)">
                  <c:v>142.29910726926244</c:v>
                </c:pt>
                <c:pt idx="733" formatCode="&quot;$&quot;#,##0.00_);[Red]\(&quot;$&quot;#,##0.00\)">
                  <c:v>142.37453511376302</c:v>
                </c:pt>
                <c:pt idx="734" formatCode="&quot;$&quot;#,##0.00_);[Red]\(&quot;$&quot;#,##0.00\)">
                  <c:v>142.4499629582636</c:v>
                </c:pt>
                <c:pt idx="735" formatCode="&quot;$&quot;#,##0.00_);[Red]\(&quot;$&quot;#,##0.00\)">
                  <c:v>142.52539080276418</c:v>
                </c:pt>
                <c:pt idx="736" formatCode="&quot;$&quot;#,##0.00_);[Red]\(&quot;$&quot;#,##0.00\)">
                  <c:v>142.60081864726476</c:v>
                </c:pt>
                <c:pt idx="737" formatCode="&quot;$&quot;#,##0.00_);[Red]\(&quot;$&quot;#,##0.00\)">
                  <c:v>142.67624649176534</c:v>
                </c:pt>
                <c:pt idx="738" formatCode="&quot;$&quot;#,##0.00_);[Red]\(&quot;$&quot;#,##0.00\)">
                  <c:v>142.75167433626592</c:v>
                </c:pt>
                <c:pt idx="739" formatCode="&quot;$&quot;#,##0.00_);[Red]\(&quot;$&quot;#,##0.00\)">
                  <c:v>142.8271021807665</c:v>
                </c:pt>
                <c:pt idx="740" formatCode="&quot;$&quot;#,##0.00_);[Red]\(&quot;$&quot;#,##0.00\)">
                  <c:v>142.90253002526708</c:v>
                </c:pt>
                <c:pt idx="741" formatCode="&quot;$&quot;#,##0.00_);[Red]\(&quot;$&quot;#,##0.00\)">
                  <c:v>142.97795786976766</c:v>
                </c:pt>
                <c:pt idx="742" formatCode="&quot;$&quot;#,##0.00_);[Red]\(&quot;$&quot;#,##0.00\)">
                  <c:v>143.05338571426825</c:v>
                </c:pt>
                <c:pt idx="743" formatCode="&quot;$&quot;#,##0.00_);[Red]\(&quot;$&quot;#,##0.00\)">
                  <c:v>143.12881355876883</c:v>
                </c:pt>
                <c:pt idx="744" formatCode="&quot;$&quot;#,##0.00_);[Red]\(&quot;$&quot;#,##0.00\)">
                  <c:v>143.20424140326941</c:v>
                </c:pt>
                <c:pt idx="745" formatCode="&quot;$&quot;#,##0.00_);[Red]\(&quot;$&quot;#,##0.00\)">
                  <c:v>143.27966924776999</c:v>
                </c:pt>
                <c:pt idx="746" formatCode="&quot;$&quot;#,##0.00_);[Red]\(&quot;$&quot;#,##0.00\)">
                  <c:v>143.35509709227057</c:v>
                </c:pt>
                <c:pt idx="747" formatCode="&quot;$&quot;#,##0.00_);[Red]\(&quot;$&quot;#,##0.00\)">
                  <c:v>143.43052493677115</c:v>
                </c:pt>
                <c:pt idx="748" formatCode="&quot;$&quot;#,##0.00_);[Red]\(&quot;$&quot;#,##0.00\)">
                  <c:v>143.50595278127173</c:v>
                </c:pt>
                <c:pt idx="749" formatCode="&quot;$&quot;#,##0.00_);[Red]\(&quot;$&quot;#,##0.00\)">
                  <c:v>143.58138062577231</c:v>
                </c:pt>
                <c:pt idx="750" formatCode="&quot;$&quot;#,##0.00_);[Red]\(&quot;$&quot;#,##0.00\)">
                  <c:v>143.65680847027289</c:v>
                </c:pt>
                <c:pt idx="751" formatCode="&quot;$&quot;#,##0.00_);[Red]\(&quot;$&quot;#,##0.00\)">
                  <c:v>143.73223631477347</c:v>
                </c:pt>
                <c:pt idx="752" formatCode="&quot;$&quot;#,##0.00_);[Red]\(&quot;$&quot;#,##0.00\)">
                  <c:v>143.80766415927405</c:v>
                </c:pt>
                <c:pt idx="753" formatCode="&quot;$&quot;#,##0.00_);[Red]\(&quot;$&quot;#,##0.00\)">
                  <c:v>143.88309200377464</c:v>
                </c:pt>
                <c:pt idx="754" formatCode="&quot;$&quot;#,##0.00_);[Red]\(&quot;$&quot;#,##0.00\)">
                  <c:v>143.95851984827522</c:v>
                </c:pt>
                <c:pt idx="755" formatCode="&quot;$&quot;#,##0.00_);[Red]\(&quot;$&quot;#,##0.00\)">
                  <c:v>144.0339476927758</c:v>
                </c:pt>
                <c:pt idx="756" formatCode="&quot;$&quot;#,##0.00_);[Red]\(&quot;$&quot;#,##0.00\)">
                  <c:v>144.10937553727638</c:v>
                </c:pt>
                <c:pt idx="757" formatCode="&quot;$&quot;#,##0.00_);[Red]\(&quot;$&quot;#,##0.00\)">
                  <c:v>144.18480338177696</c:v>
                </c:pt>
                <c:pt idx="758" formatCode="&quot;$&quot;#,##0.00_);[Red]\(&quot;$&quot;#,##0.00\)">
                  <c:v>144.26023122627754</c:v>
                </c:pt>
                <c:pt idx="759" formatCode="&quot;$&quot;#,##0.00_);[Red]\(&quot;$&quot;#,##0.00\)">
                  <c:v>144.33565907077812</c:v>
                </c:pt>
                <c:pt idx="760" formatCode="&quot;$&quot;#,##0.00_);[Red]\(&quot;$&quot;#,##0.00\)">
                  <c:v>144.4110869152787</c:v>
                </c:pt>
                <c:pt idx="761" formatCode="&quot;$&quot;#,##0.00_);[Red]\(&quot;$&quot;#,##0.00\)">
                  <c:v>144.48651475977928</c:v>
                </c:pt>
                <c:pt idx="762" formatCode="&quot;$&quot;#,##0.00_);[Red]\(&quot;$&quot;#,##0.00\)">
                  <c:v>144.56194260427986</c:v>
                </c:pt>
                <c:pt idx="763" formatCode="&quot;$&quot;#,##0.00_);[Red]\(&quot;$&quot;#,##0.00\)">
                  <c:v>144.63737044878044</c:v>
                </c:pt>
                <c:pt idx="764" formatCode="&quot;$&quot;#,##0.00_);[Red]\(&quot;$&quot;#,##0.00\)">
                  <c:v>144.71279829328103</c:v>
                </c:pt>
                <c:pt idx="765" formatCode="&quot;$&quot;#,##0.00_);[Red]\(&quot;$&quot;#,##0.00\)">
                  <c:v>144.78822613778161</c:v>
                </c:pt>
                <c:pt idx="766" formatCode="&quot;$&quot;#,##0.00_);[Red]\(&quot;$&quot;#,##0.00\)">
                  <c:v>144.86365398228219</c:v>
                </c:pt>
                <c:pt idx="767" formatCode="&quot;$&quot;#,##0.00_);[Red]\(&quot;$&quot;#,##0.00\)">
                  <c:v>144.93908182678277</c:v>
                </c:pt>
                <c:pt idx="768" formatCode="&quot;$&quot;#,##0.00_);[Red]\(&quot;$&quot;#,##0.00\)">
                  <c:v>145.01450967128335</c:v>
                </c:pt>
                <c:pt idx="769" formatCode="&quot;$&quot;#,##0.00_);[Red]\(&quot;$&quot;#,##0.00\)">
                  <c:v>145.08993751578393</c:v>
                </c:pt>
                <c:pt idx="770" formatCode="&quot;$&quot;#,##0.00_);[Red]\(&quot;$&quot;#,##0.00\)">
                  <c:v>145.16536536028451</c:v>
                </c:pt>
                <c:pt idx="771" formatCode="&quot;$&quot;#,##0.00_);[Red]\(&quot;$&quot;#,##0.00\)">
                  <c:v>145.24079320478509</c:v>
                </c:pt>
                <c:pt idx="772" formatCode="&quot;$&quot;#,##0.00_);[Red]\(&quot;$&quot;#,##0.00\)">
                  <c:v>145.31622104928567</c:v>
                </c:pt>
                <c:pt idx="773" formatCode="&quot;$&quot;#,##0.00_);[Red]\(&quot;$&quot;#,##0.00\)">
                  <c:v>145.39164889378625</c:v>
                </c:pt>
                <c:pt idx="774" formatCode="&quot;$&quot;#,##0.00_);[Red]\(&quot;$&quot;#,##0.00\)">
                  <c:v>145.46707673828683</c:v>
                </c:pt>
                <c:pt idx="775" formatCode="&quot;$&quot;#,##0.00_);[Red]\(&quot;$&quot;#,##0.00\)">
                  <c:v>145.54250458278742</c:v>
                </c:pt>
                <c:pt idx="776" formatCode="&quot;$&quot;#,##0.00_);[Red]\(&quot;$&quot;#,##0.00\)">
                  <c:v>145.617932427288</c:v>
                </c:pt>
                <c:pt idx="777" formatCode="&quot;$&quot;#,##0.00_);[Red]\(&quot;$&quot;#,##0.00\)">
                  <c:v>145.69336027178858</c:v>
                </c:pt>
                <c:pt idx="778" formatCode="&quot;$&quot;#,##0.00_);[Red]\(&quot;$&quot;#,##0.00\)">
                  <c:v>145.76878811628916</c:v>
                </c:pt>
                <c:pt idx="779" formatCode="&quot;$&quot;#,##0.00_);[Red]\(&quot;$&quot;#,##0.00\)">
                  <c:v>145.84421596078974</c:v>
                </c:pt>
                <c:pt idx="780" formatCode="&quot;$&quot;#,##0.00_);[Red]\(&quot;$&quot;#,##0.00\)">
                  <c:v>145.91964380529032</c:v>
                </c:pt>
                <c:pt idx="781" formatCode="&quot;$&quot;#,##0.00_);[Red]\(&quot;$&quot;#,##0.00\)">
                  <c:v>145.9950716497909</c:v>
                </c:pt>
                <c:pt idx="782" formatCode="&quot;$&quot;#,##0.00_);[Red]\(&quot;$&quot;#,##0.00\)">
                  <c:v>146.07049949429148</c:v>
                </c:pt>
                <c:pt idx="783" formatCode="&quot;$&quot;#,##0.00_);[Red]\(&quot;$&quot;#,##0.00\)">
                  <c:v>146.14592733879206</c:v>
                </c:pt>
                <c:pt idx="784" formatCode="&quot;$&quot;#,##0.00_);[Red]\(&quot;$&quot;#,##0.00\)">
                  <c:v>146.22135518329264</c:v>
                </c:pt>
                <c:pt idx="785" formatCode="&quot;$&quot;#,##0.00_);[Red]\(&quot;$&quot;#,##0.00\)">
                  <c:v>146.29678302779323</c:v>
                </c:pt>
                <c:pt idx="786" formatCode="&quot;$&quot;#,##0.00_);[Red]\(&quot;$&quot;#,##0.00\)">
                  <c:v>146.37221087229381</c:v>
                </c:pt>
                <c:pt idx="787" formatCode="&quot;$&quot;#,##0.00_);[Red]\(&quot;$&quot;#,##0.00\)">
                  <c:v>146.44763871679439</c:v>
                </c:pt>
                <c:pt idx="788" formatCode="&quot;$&quot;#,##0.00_);[Red]\(&quot;$&quot;#,##0.00\)">
                  <c:v>146.52306656129497</c:v>
                </c:pt>
                <c:pt idx="789" formatCode="&quot;$&quot;#,##0.00_);[Red]\(&quot;$&quot;#,##0.00\)">
                  <c:v>146.59849440579555</c:v>
                </c:pt>
                <c:pt idx="790" formatCode="&quot;$&quot;#,##0.00_);[Red]\(&quot;$&quot;#,##0.00\)">
                  <c:v>146.67392225029613</c:v>
                </c:pt>
                <c:pt idx="791" formatCode="&quot;$&quot;#,##0.00_);[Red]\(&quot;$&quot;#,##0.00\)">
                  <c:v>146.74935009479671</c:v>
                </c:pt>
                <c:pt idx="792" formatCode="&quot;$&quot;#,##0.00_);[Red]\(&quot;$&quot;#,##0.00\)">
                  <c:v>146.82477793929729</c:v>
                </c:pt>
                <c:pt idx="793" formatCode="&quot;$&quot;#,##0.00_);[Red]\(&quot;$&quot;#,##0.00\)">
                  <c:v>146.90020578379787</c:v>
                </c:pt>
                <c:pt idx="794" formatCode="&quot;$&quot;#,##0.00_);[Red]\(&quot;$&quot;#,##0.00\)">
                  <c:v>146.97563362829845</c:v>
                </c:pt>
                <c:pt idx="795" formatCode="&quot;$&quot;#,##0.00_);[Red]\(&quot;$&quot;#,##0.00\)">
                  <c:v>147.05106147279903</c:v>
                </c:pt>
                <c:pt idx="796" formatCode="&quot;$&quot;#,##0.00_);[Red]\(&quot;$&quot;#,##0.00\)">
                  <c:v>147.12648931729962</c:v>
                </c:pt>
                <c:pt idx="797" formatCode="&quot;$&quot;#,##0.00_);[Red]\(&quot;$&quot;#,##0.00\)">
                  <c:v>147.2019171618002</c:v>
                </c:pt>
                <c:pt idx="798" formatCode="&quot;$&quot;#,##0.00_);[Red]\(&quot;$&quot;#,##0.00\)">
                  <c:v>147.27734500630078</c:v>
                </c:pt>
                <c:pt idx="799" formatCode="&quot;$&quot;#,##0.00_);[Red]\(&quot;$&quot;#,##0.00\)">
                  <c:v>147.35277285080136</c:v>
                </c:pt>
                <c:pt idx="800" formatCode="&quot;$&quot;#,##0.00_);[Red]\(&quot;$&quot;#,##0.00\)">
                  <c:v>147.42820069530194</c:v>
                </c:pt>
                <c:pt idx="801" formatCode="&quot;$&quot;#,##0.00_);[Red]\(&quot;$&quot;#,##0.00\)">
                  <c:v>147.50362853980252</c:v>
                </c:pt>
                <c:pt idx="802" formatCode="&quot;$&quot;#,##0.00_);[Red]\(&quot;$&quot;#,##0.00\)">
                  <c:v>147.5790563843031</c:v>
                </c:pt>
                <c:pt idx="803" formatCode="&quot;$&quot;#,##0.00_);[Red]\(&quot;$&quot;#,##0.00\)">
                  <c:v>147.65448422880368</c:v>
                </c:pt>
                <c:pt idx="804" formatCode="&quot;$&quot;#,##0.00_);[Red]\(&quot;$&quot;#,##0.00\)">
                  <c:v>147.72991207330426</c:v>
                </c:pt>
                <c:pt idx="805" formatCode="&quot;$&quot;#,##0.00_);[Red]\(&quot;$&quot;#,##0.00\)">
                  <c:v>147.80533991780484</c:v>
                </c:pt>
                <c:pt idx="806" formatCode="&quot;$&quot;#,##0.00_);[Red]\(&quot;$&quot;#,##0.00\)">
                  <c:v>147.88076776230542</c:v>
                </c:pt>
                <c:pt idx="807" formatCode="&quot;$&quot;#,##0.00_);[Red]\(&quot;$&quot;#,##0.00\)">
                  <c:v>147.95619560680601</c:v>
                </c:pt>
                <c:pt idx="808" formatCode="&quot;$&quot;#,##0.00_);[Red]\(&quot;$&quot;#,##0.00\)">
                  <c:v>148.03162345130659</c:v>
                </c:pt>
                <c:pt idx="809" formatCode="&quot;$&quot;#,##0.00_);[Red]\(&quot;$&quot;#,##0.00\)">
                  <c:v>148.10705129580717</c:v>
                </c:pt>
                <c:pt idx="810" formatCode="&quot;$&quot;#,##0.00_);[Red]\(&quot;$&quot;#,##0.00\)">
                  <c:v>148.18247914030775</c:v>
                </c:pt>
                <c:pt idx="811" formatCode="&quot;$&quot;#,##0.00_);[Red]\(&quot;$&quot;#,##0.00\)">
                  <c:v>148.25790698480833</c:v>
                </c:pt>
                <c:pt idx="812" formatCode="&quot;$&quot;#,##0.00_);[Red]\(&quot;$&quot;#,##0.00\)">
                  <c:v>148.33333482930891</c:v>
                </c:pt>
                <c:pt idx="813" formatCode="&quot;$&quot;#,##0.00_);[Red]\(&quot;$&quot;#,##0.00\)">
                  <c:v>148.40876267380949</c:v>
                </c:pt>
                <c:pt idx="814" formatCode="&quot;$&quot;#,##0.00_);[Red]\(&quot;$&quot;#,##0.00\)">
                  <c:v>148.48419051831007</c:v>
                </c:pt>
                <c:pt idx="815" formatCode="&quot;$&quot;#,##0.00_);[Red]\(&quot;$&quot;#,##0.00\)">
                  <c:v>148.55961836281065</c:v>
                </c:pt>
                <c:pt idx="816" formatCode="&quot;$&quot;#,##0.00_);[Red]\(&quot;$&quot;#,##0.00\)">
                  <c:v>148.63504620731123</c:v>
                </c:pt>
                <c:pt idx="817" formatCode="&quot;$&quot;#,##0.00_);[Red]\(&quot;$&quot;#,##0.00\)">
                  <c:v>148.71047405181181</c:v>
                </c:pt>
                <c:pt idx="818" formatCode="&quot;$&quot;#,##0.00_);[Red]\(&quot;$&quot;#,##0.00\)">
                  <c:v>148.7859018963124</c:v>
                </c:pt>
                <c:pt idx="819" formatCode="&quot;$&quot;#,##0.00_);[Red]\(&quot;$&quot;#,##0.00\)">
                  <c:v>148.86132974081298</c:v>
                </c:pt>
                <c:pt idx="820" formatCode="&quot;$&quot;#,##0.00_);[Red]\(&quot;$&quot;#,##0.00\)">
                  <c:v>148.93675758531356</c:v>
                </c:pt>
                <c:pt idx="821" formatCode="&quot;$&quot;#,##0.00_);[Red]\(&quot;$&quot;#,##0.00\)">
                  <c:v>149.01218542981414</c:v>
                </c:pt>
                <c:pt idx="822" formatCode="&quot;$&quot;#,##0.00_);[Red]\(&quot;$&quot;#,##0.00\)">
                  <c:v>149.08761327431472</c:v>
                </c:pt>
                <c:pt idx="823" formatCode="&quot;$&quot;#,##0.00_);[Red]\(&quot;$&quot;#,##0.00\)">
                  <c:v>149.1630411188153</c:v>
                </c:pt>
                <c:pt idx="824" formatCode="&quot;$&quot;#,##0.00_);[Red]\(&quot;$&quot;#,##0.00\)">
                  <c:v>149.23846896331588</c:v>
                </c:pt>
                <c:pt idx="825" formatCode="&quot;$&quot;#,##0.00_);[Red]\(&quot;$&quot;#,##0.00\)">
                  <c:v>149.31389680781646</c:v>
                </c:pt>
                <c:pt idx="826" formatCode="&quot;$&quot;#,##0.00_);[Red]\(&quot;$&quot;#,##0.00\)">
                  <c:v>149.38932465231704</c:v>
                </c:pt>
                <c:pt idx="827" formatCode="&quot;$&quot;#,##0.00_);[Red]\(&quot;$&quot;#,##0.00\)">
                  <c:v>149.46475249681762</c:v>
                </c:pt>
                <c:pt idx="828" formatCode="&quot;$&quot;#,##0.00_);[Red]\(&quot;$&quot;#,##0.00\)">
                  <c:v>149.54018034131821</c:v>
                </c:pt>
                <c:pt idx="829" formatCode="&quot;$&quot;#,##0.00_);[Red]\(&quot;$&quot;#,##0.00\)">
                  <c:v>149.61560818581879</c:v>
                </c:pt>
                <c:pt idx="830" formatCode="&quot;$&quot;#,##0.00_);[Red]\(&quot;$&quot;#,##0.00\)">
                  <c:v>149.69103603031937</c:v>
                </c:pt>
                <c:pt idx="831" formatCode="&quot;$&quot;#,##0.00_);[Red]\(&quot;$&quot;#,##0.00\)">
                  <c:v>149.76646387481995</c:v>
                </c:pt>
                <c:pt idx="832" formatCode="&quot;$&quot;#,##0.00_);[Red]\(&quot;$&quot;#,##0.00\)">
                  <c:v>149.84189171932053</c:v>
                </c:pt>
                <c:pt idx="833" formatCode="&quot;$&quot;#,##0.00_);[Red]\(&quot;$&quot;#,##0.00\)">
                  <c:v>149.91731956382111</c:v>
                </c:pt>
                <c:pt idx="834" formatCode="&quot;$&quot;#,##0.00_);[Red]\(&quot;$&quot;#,##0.00\)">
                  <c:v>149.99274740832169</c:v>
                </c:pt>
                <c:pt idx="835" formatCode="&quot;$&quot;#,##0.00_);[Red]\(&quot;$&quot;#,##0.00\)">
                  <c:v>150.06817525282227</c:v>
                </c:pt>
                <c:pt idx="836" formatCode="&quot;$&quot;#,##0.00_);[Red]\(&quot;$&quot;#,##0.00\)">
                  <c:v>150.14360309732285</c:v>
                </c:pt>
                <c:pt idx="837" formatCode="&quot;$&quot;#,##0.00_);[Red]\(&quot;$&quot;#,##0.00\)">
                  <c:v>150.21903094182343</c:v>
                </c:pt>
                <c:pt idx="838" formatCode="&quot;$&quot;#,##0.00_);[Red]\(&quot;$&quot;#,##0.00\)">
                  <c:v>150.29445878632401</c:v>
                </c:pt>
                <c:pt idx="839" formatCode="&quot;$&quot;#,##0.00_);[Red]\(&quot;$&quot;#,##0.00\)">
                  <c:v>150.3698866308246</c:v>
                </c:pt>
                <c:pt idx="840" formatCode="&quot;$&quot;#,##0.00_);[Red]\(&quot;$&quot;#,##0.00\)">
                  <c:v>150.44531447532518</c:v>
                </c:pt>
                <c:pt idx="841" formatCode="&quot;$&quot;#,##0.00_);[Red]\(&quot;$&quot;#,##0.00\)">
                  <c:v>150.52074231982576</c:v>
                </c:pt>
                <c:pt idx="842" formatCode="&quot;$&quot;#,##0.00_);[Red]\(&quot;$&quot;#,##0.00\)">
                  <c:v>150.59617016432634</c:v>
                </c:pt>
                <c:pt idx="843" formatCode="&quot;$&quot;#,##0.00_);[Red]\(&quot;$&quot;#,##0.00\)">
                  <c:v>150.67159800882692</c:v>
                </c:pt>
                <c:pt idx="844" formatCode="&quot;$&quot;#,##0.00_);[Red]\(&quot;$&quot;#,##0.00\)">
                  <c:v>150.7470258533275</c:v>
                </c:pt>
                <c:pt idx="845" formatCode="&quot;$&quot;#,##0.00_);[Red]\(&quot;$&quot;#,##0.00\)">
                  <c:v>150.82245369782808</c:v>
                </c:pt>
                <c:pt idx="846" formatCode="&quot;$&quot;#,##0.00_);[Red]\(&quot;$&quot;#,##0.00\)">
                  <c:v>150.89788154232866</c:v>
                </c:pt>
                <c:pt idx="847" formatCode="&quot;$&quot;#,##0.00_);[Red]\(&quot;$&quot;#,##0.00\)">
                  <c:v>150.97330938682924</c:v>
                </c:pt>
                <c:pt idx="848" formatCode="&quot;$&quot;#,##0.00_);[Red]\(&quot;$&quot;#,##0.00\)">
                  <c:v>151.04873723132982</c:v>
                </c:pt>
                <c:pt idx="849" formatCode="&quot;$&quot;#,##0.00_);[Red]\(&quot;$&quot;#,##0.00\)">
                  <c:v>151.1241650758304</c:v>
                </c:pt>
                <c:pt idx="850" formatCode="&quot;$&quot;#,##0.00_);[Red]\(&quot;$&quot;#,##0.00\)">
                  <c:v>151.19959292033099</c:v>
                </c:pt>
                <c:pt idx="851" formatCode="&quot;$&quot;#,##0.00_);[Red]\(&quot;$&quot;#,##0.00\)">
                  <c:v>151.27502076483157</c:v>
                </c:pt>
                <c:pt idx="852" formatCode="&quot;$&quot;#,##0.00_);[Red]\(&quot;$&quot;#,##0.00\)">
                  <c:v>151.35044860933215</c:v>
                </c:pt>
                <c:pt idx="853" formatCode="&quot;$&quot;#,##0.00_);[Red]\(&quot;$&quot;#,##0.00\)">
                  <c:v>151.42587645383273</c:v>
                </c:pt>
                <c:pt idx="854" formatCode="&quot;$&quot;#,##0.00_);[Red]\(&quot;$&quot;#,##0.00\)">
                  <c:v>151.50130429833331</c:v>
                </c:pt>
                <c:pt idx="855" formatCode="&quot;$&quot;#,##0.00_);[Red]\(&quot;$&quot;#,##0.00\)">
                  <c:v>151.57673214283389</c:v>
                </c:pt>
                <c:pt idx="856" formatCode="&quot;$&quot;#,##0.00_);[Red]\(&quot;$&quot;#,##0.00\)">
                  <c:v>151.65215998733447</c:v>
                </c:pt>
                <c:pt idx="857" formatCode="&quot;$&quot;#,##0.00_);[Red]\(&quot;$&quot;#,##0.00\)">
                  <c:v>151.72758783183505</c:v>
                </c:pt>
                <c:pt idx="858" formatCode="&quot;$&quot;#,##0.00_);[Red]\(&quot;$&quot;#,##0.00\)">
                  <c:v>151.80301567633563</c:v>
                </c:pt>
                <c:pt idx="859" formatCode="&quot;$&quot;#,##0.00_);[Red]\(&quot;$&quot;#,##0.00\)">
                  <c:v>151.87844352083621</c:v>
                </c:pt>
                <c:pt idx="860" formatCode="&quot;$&quot;#,##0.00_);[Red]\(&quot;$&quot;#,##0.00\)">
                  <c:v>151.95387136533679</c:v>
                </c:pt>
                <c:pt idx="861" formatCode="&quot;$&quot;#,##0.00_);[Red]\(&quot;$&quot;#,##0.00\)">
                  <c:v>152.02929920983738</c:v>
                </c:pt>
                <c:pt idx="862" formatCode="&quot;$&quot;#,##0.00_);[Red]\(&quot;$&quot;#,##0.00\)">
                  <c:v>152.10472705433796</c:v>
                </c:pt>
                <c:pt idx="863" formatCode="&quot;$&quot;#,##0.00_);[Red]\(&quot;$&quot;#,##0.00\)">
                  <c:v>152.18015489883854</c:v>
                </c:pt>
                <c:pt idx="864" formatCode="&quot;$&quot;#,##0.00_);[Red]\(&quot;$&quot;#,##0.00\)">
                  <c:v>152.25558274333912</c:v>
                </c:pt>
                <c:pt idx="865" formatCode="&quot;$&quot;#,##0.00_);[Red]\(&quot;$&quot;#,##0.00\)">
                  <c:v>152.3310105878397</c:v>
                </c:pt>
                <c:pt idx="866" formatCode="&quot;$&quot;#,##0.00_);[Red]\(&quot;$&quot;#,##0.00\)">
                  <c:v>152.40643843234028</c:v>
                </c:pt>
                <c:pt idx="867" formatCode="&quot;$&quot;#,##0.00_);[Red]\(&quot;$&quot;#,##0.00\)">
                  <c:v>152.48186627684086</c:v>
                </c:pt>
                <c:pt idx="868" formatCode="&quot;$&quot;#,##0.00_);[Red]\(&quot;$&quot;#,##0.00\)">
                  <c:v>152.55729412134144</c:v>
                </c:pt>
                <c:pt idx="869" formatCode="&quot;$&quot;#,##0.00_);[Red]\(&quot;$&quot;#,##0.00\)">
                  <c:v>152.63272196584202</c:v>
                </c:pt>
                <c:pt idx="870" formatCode="&quot;$&quot;#,##0.00_);[Red]\(&quot;$&quot;#,##0.00\)">
                  <c:v>152.7081498103426</c:v>
                </c:pt>
                <c:pt idx="871" formatCode="&quot;$&quot;#,##0.00_);[Red]\(&quot;$&quot;#,##0.00\)">
                  <c:v>152.78357765484319</c:v>
                </c:pt>
                <c:pt idx="872" formatCode="&quot;$&quot;#,##0.00_);[Red]\(&quot;$&quot;#,##0.00\)">
                  <c:v>152.85900549934377</c:v>
                </c:pt>
                <c:pt idx="873" formatCode="&quot;$&quot;#,##0.00_);[Red]\(&quot;$&quot;#,##0.00\)">
                  <c:v>152.93443334384435</c:v>
                </c:pt>
                <c:pt idx="874" formatCode="&quot;$&quot;#,##0.00_);[Red]\(&quot;$&quot;#,##0.00\)">
                  <c:v>153.00986118834493</c:v>
                </c:pt>
                <c:pt idx="875" formatCode="&quot;$&quot;#,##0.00_);[Red]\(&quot;$&quot;#,##0.00\)">
                  <c:v>153.08528903284551</c:v>
                </c:pt>
                <c:pt idx="876" formatCode="&quot;$&quot;#,##0.00_);[Red]\(&quot;$&quot;#,##0.00\)">
                  <c:v>153.16071687734609</c:v>
                </c:pt>
                <c:pt idx="877" formatCode="&quot;$&quot;#,##0.00_);[Red]\(&quot;$&quot;#,##0.00\)">
                  <c:v>153.23614472184667</c:v>
                </c:pt>
                <c:pt idx="878" formatCode="&quot;$&quot;#,##0.00_);[Red]\(&quot;$&quot;#,##0.00\)">
                  <c:v>153.31157256634725</c:v>
                </c:pt>
                <c:pt idx="879" formatCode="&quot;$&quot;#,##0.00_);[Red]\(&quot;$&quot;#,##0.00\)">
                  <c:v>153.38700041084783</c:v>
                </c:pt>
                <c:pt idx="880" formatCode="&quot;$&quot;#,##0.00_);[Red]\(&quot;$&quot;#,##0.00\)">
                  <c:v>153.46242825534841</c:v>
                </c:pt>
                <c:pt idx="881" formatCode="&quot;$&quot;#,##0.00_);[Red]\(&quot;$&quot;#,##0.00\)">
                  <c:v>153.53785609984899</c:v>
                </c:pt>
                <c:pt idx="882" formatCode="&quot;$&quot;#,##0.00_);[Red]\(&quot;$&quot;#,##0.00\)">
                  <c:v>153.61328394434958</c:v>
                </c:pt>
                <c:pt idx="883" formatCode="&quot;$&quot;#,##0.00_);[Red]\(&quot;$&quot;#,##0.00\)">
                  <c:v>153.68871178885016</c:v>
                </c:pt>
                <c:pt idx="884" formatCode="&quot;$&quot;#,##0.00_);[Red]\(&quot;$&quot;#,##0.00\)">
                  <c:v>153.76413963335074</c:v>
                </c:pt>
                <c:pt idx="885" formatCode="&quot;$&quot;#,##0.00_);[Red]\(&quot;$&quot;#,##0.00\)">
                  <c:v>153.83956747785132</c:v>
                </c:pt>
                <c:pt idx="886" formatCode="&quot;$&quot;#,##0.00_);[Red]\(&quot;$&quot;#,##0.00\)">
                  <c:v>153.9149953223519</c:v>
                </c:pt>
                <c:pt idx="887" formatCode="&quot;$&quot;#,##0.00_);[Red]\(&quot;$&quot;#,##0.00\)">
                  <c:v>153.99042316685248</c:v>
                </c:pt>
                <c:pt idx="888" formatCode="&quot;$&quot;#,##0.00_);[Red]\(&quot;$&quot;#,##0.00\)">
                  <c:v>154.06585101135306</c:v>
                </c:pt>
                <c:pt idx="889" formatCode="&quot;$&quot;#,##0.00_);[Red]\(&quot;$&quot;#,##0.00\)">
                  <c:v>154.14127885585364</c:v>
                </c:pt>
                <c:pt idx="890" formatCode="&quot;$&quot;#,##0.00_);[Red]\(&quot;$&quot;#,##0.00\)">
                  <c:v>154.21670670035422</c:v>
                </c:pt>
                <c:pt idx="891" formatCode="&quot;$&quot;#,##0.00_);[Red]\(&quot;$&quot;#,##0.00\)">
                  <c:v>154.2921345448548</c:v>
                </c:pt>
                <c:pt idx="892" formatCode="&quot;$&quot;#,##0.00_);[Red]\(&quot;$&quot;#,##0.00\)">
                  <c:v>154.36756238935538</c:v>
                </c:pt>
                <c:pt idx="893" formatCode="&quot;$&quot;#,##0.00_);[Red]\(&quot;$&quot;#,##0.00\)">
                  <c:v>154.44299023385597</c:v>
                </c:pt>
                <c:pt idx="894" formatCode="&quot;$&quot;#,##0.00_);[Red]\(&quot;$&quot;#,##0.00\)">
                  <c:v>154.51841807835655</c:v>
                </c:pt>
                <c:pt idx="895" formatCode="&quot;$&quot;#,##0.00_);[Red]\(&quot;$&quot;#,##0.00\)">
                  <c:v>154.59384592285713</c:v>
                </c:pt>
                <c:pt idx="896" formatCode="&quot;$&quot;#,##0.00_);[Red]\(&quot;$&quot;#,##0.00\)">
                  <c:v>154.66927376735771</c:v>
                </c:pt>
                <c:pt idx="897" formatCode="&quot;$&quot;#,##0.00_);[Red]\(&quot;$&quot;#,##0.00\)">
                  <c:v>154.74470161185829</c:v>
                </c:pt>
                <c:pt idx="898" formatCode="&quot;$&quot;#,##0.00_);[Red]\(&quot;$&quot;#,##0.00\)">
                  <c:v>154.82012945635887</c:v>
                </c:pt>
                <c:pt idx="899" formatCode="&quot;$&quot;#,##0.00_);[Red]\(&quot;$&quot;#,##0.00\)">
                  <c:v>154.89555730085945</c:v>
                </c:pt>
                <c:pt idx="900" formatCode="&quot;$&quot;#,##0.00_);[Red]\(&quot;$&quot;#,##0.00\)">
                  <c:v>154.97098514536003</c:v>
                </c:pt>
                <c:pt idx="901" formatCode="&quot;$&quot;#,##0.00_);[Red]\(&quot;$&quot;#,##0.00\)">
                  <c:v>155.04641298986061</c:v>
                </c:pt>
                <c:pt idx="902" formatCode="&quot;$&quot;#,##0.00_);[Red]\(&quot;$&quot;#,##0.00\)">
                  <c:v>155.12184083436119</c:v>
                </c:pt>
                <c:pt idx="903" formatCode="&quot;$&quot;#,##0.00_);[Red]\(&quot;$&quot;#,##0.00\)">
                  <c:v>155.19726867886178</c:v>
                </c:pt>
                <c:pt idx="904" formatCode="&quot;$&quot;#,##0.00_);[Red]\(&quot;$&quot;#,##0.00\)">
                  <c:v>155.27269652336236</c:v>
                </c:pt>
                <c:pt idx="905" formatCode="&quot;$&quot;#,##0.00_);[Red]\(&quot;$&quot;#,##0.00\)">
                  <c:v>155.34812436786294</c:v>
                </c:pt>
                <c:pt idx="906" formatCode="&quot;$&quot;#,##0.00_);[Red]\(&quot;$&quot;#,##0.00\)">
                  <c:v>155.42355221236352</c:v>
                </c:pt>
                <c:pt idx="907" formatCode="&quot;$&quot;#,##0.00_);[Red]\(&quot;$&quot;#,##0.00\)">
                  <c:v>155.4989800568641</c:v>
                </c:pt>
                <c:pt idx="908" formatCode="&quot;$&quot;#,##0.00_);[Red]\(&quot;$&quot;#,##0.00\)">
                  <c:v>155.57440790136468</c:v>
                </c:pt>
                <c:pt idx="909" formatCode="&quot;$&quot;#,##0.00_);[Red]\(&quot;$&quot;#,##0.00\)">
                  <c:v>155.64983574586526</c:v>
                </c:pt>
                <c:pt idx="910" formatCode="&quot;$&quot;#,##0.00_);[Red]\(&quot;$&quot;#,##0.00\)">
                  <c:v>155.72526359036584</c:v>
                </c:pt>
                <c:pt idx="911" formatCode="&quot;$&quot;#,##0.00_);[Red]\(&quot;$&quot;#,##0.00\)">
                  <c:v>155.80069143486642</c:v>
                </c:pt>
                <c:pt idx="912" formatCode="&quot;$&quot;#,##0.00_);[Red]\(&quot;$&quot;#,##0.00\)">
                  <c:v>155.876119279367</c:v>
                </c:pt>
                <c:pt idx="913" formatCode="&quot;$&quot;#,##0.00_);[Red]\(&quot;$&quot;#,##0.00\)">
                  <c:v>155.95154712386758</c:v>
                </c:pt>
                <c:pt idx="914" formatCode="&quot;$&quot;#,##0.00_);[Red]\(&quot;$&quot;#,##0.00\)">
                  <c:v>156.02697496836817</c:v>
                </c:pt>
                <c:pt idx="915" formatCode="&quot;$&quot;#,##0.00_);[Red]\(&quot;$&quot;#,##0.00\)">
                  <c:v>156.10240281286875</c:v>
                </c:pt>
                <c:pt idx="916" formatCode="&quot;$&quot;#,##0.00_);[Red]\(&quot;$&quot;#,##0.00\)">
                  <c:v>156.17783065736933</c:v>
                </c:pt>
                <c:pt idx="917" formatCode="&quot;$&quot;#,##0.00_);[Red]\(&quot;$&quot;#,##0.00\)">
                  <c:v>156.25325850186991</c:v>
                </c:pt>
                <c:pt idx="918" formatCode="&quot;$&quot;#,##0.00_);[Red]\(&quot;$&quot;#,##0.00\)">
                  <c:v>156.32868634637049</c:v>
                </c:pt>
                <c:pt idx="919" formatCode="&quot;$&quot;#,##0.00_);[Red]\(&quot;$&quot;#,##0.00\)">
                  <c:v>156.40411419087107</c:v>
                </c:pt>
                <c:pt idx="920" formatCode="&quot;$&quot;#,##0.00_);[Red]\(&quot;$&quot;#,##0.00\)">
                  <c:v>156.47954203537165</c:v>
                </c:pt>
                <c:pt idx="921" formatCode="&quot;$&quot;#,##0.00_);[Red]\(&quot;$&quot;#,##0.00\)">
                  <c:v>156.55496987987223</c:v>
                </c:pt>
                <c:pt idx="922" formatCode="&quot;$&quot;#,##0.00_);[Red]\(&quot;$&quot;#,##0.00\)">
                  <c:v>156.63039772437281</c:v>
                </c:pt>
                <c:pt idx="923" formatCode="&quot;$&quot;#,##0.00_);[Red]\(&quot;$&quot;#,##0.00\)">
                  <c:v>156.70582556887339</c:v>
                </c:pt>
                <c:pt idx="924" formatCode="&quot;$&quot;#,##0.00_);[Red]\(&quot;$&quot;#,##0.00\)">
                  <c:v>156.78125341337397</c:v>
                </c:pt>
                <c:pt idx="925" formatCode="&quot;$&quot;#,##0.00_);[Red]\(&quot;$&quot;#,##0.00\)">
                  <c:v>156.85668125787456</c:v>
                </c:pt>
                <c:pt idx="926" formatCode="&quot;$&quot;#,##0.00_);[Red]\(&quot;$&quot;#,##0.00\)">
                  <c:v>156.93210910237514</c:v>
                </c:pt>
                <c:pt idx="927" formatCode="&quot;$&quot;#,##0.00_);[Red]\(&quot;$&quot;#,##0.00\)">
                  <c:v>157.00753694687572</c:v>
                </c:pt>
                <c:pt idx="928" formatCode="&quot;$&quot;#,##0.00_);[Red]\(&quot;$&quot;#,##0.00\)">
                  <c:v>157.0829647913763</c:v>
                </c:pt>
                <c:pt idx="929" formatCode="&quot;$&quot;#,##0.00_);[Red]\(&quot;$&quot;#,##0.00\)">
                  <c:v>157.15839263587688</c:v>
                </c:pt>
                <c:pt idx="930" formatCode="&quot;$&quot;#,##0.00_);[Red]\(&quot;$&quot;#,##0.00\)">
                  <c:v>157.23382048037746</c:v>
                </c:pt>
                <c:pt idx="931" formatCode="&quot;$&quot;#,##0.00_);[Red]\(&quot;$&quot;#,##0.00\)">
                  <c:v>157.30924832487804</c:v>
                </c:pt>
                <c:pt idx="932" formatCode="&quot;$&quot;#,##0.00_);[Red]\(&quot;$&quot;#,##0.00\)">
                  <c:v>157.38467616937862</c:v>
                </c:pt>
                <c:pt idx="933" formatCode="&quot;$&quot;#,##0.00_);[Red]\(&quot;$&quot;#,##0.00\)">
                  <c:v>157.4601040138792</c:v>
                </c:pt>
                <c:pt idx="934" formatCode="&quot;$&quot;#,##0.00_);[Red]\(&quot;$&quot;#,##0.00\)">
                  <c:v>157.53553185837978</c:v>
                </c:pt>
                <c:pt idx="935" formatCode="&quot;$&quot;#,##0.00_);[Red]\(&quot;$&quot;#,##0.00\)">
                  <c:v>157.61095970288036</c:v>
                </c:pt>
                <c:pt idx="936" formatCode="&quot;$&quot;#,##0.00_);[Red]\(&quot;$&quot;#,##0.00\)">
                  <c:v>157.68638754738095</c:v>
                </c:pt>
                <c:pt idx="937" formatCode="&quot;$&quot;#,##0.00_);[Red]\(&quot;$&quot;#,##0.00\)">
                  <c:v>157.76181539188153</c:v>
                </c:pt>
                <c:pt idx="938" formatCode="&quot;$&quot;#,##0.00_);[Red]\(&quot;$&quot;#,##0.00\)">
                  <c:v>157.83724323638211</c:v>
                </c:pt>
                <c:pt idx="939" formatCode="&quot;$&quot;#,##0.00_);[Red]\(&quot;$&quot;#,##0.00\)">
                  <c:v>157.91267108088269</c:v>
                </c:pt>
                <c:pt idx="940" formatCode="&quot;$&quot;#,##0.00_);[Red]\(&quot;$&quot;#,##0.00\)">
                  <c:v>157.98809892538327</c:v>
                </c:pt>
                <c:pt idx="941" formatCode="&quot;$&quot;#,##0.00_);[Red]\(&quot;$&quot;#,##0.00\)">
                  <c:v>158.06352676988385</c:v>
                </c:pt>
                <c:pt idx="942" formatCode="&quot;$&quot;#,##0.00_);[Red]\(&quot;$&quot;#,##0.00\)">
                  <c:v>158.13895461438443</c:v>
                </c:pt>
                <c:pt idx="943" formatCode="&quot;$&quot;#,##0.00_);[Red]\(&quot;$&quot;#,##0.00\)">
                  <c:v>158.21438245888501</c:v>
                </c:pt>
                <c:pt idx="944" formatCode="&quot;$&quot;#,##0.00_);[Red]\(&quot;$&quot;#,##0.00\)">
                  <c:v>158.28981030338559</c:v>
                </c:pt>
                <c:pt idx="945" formatCode="&quot;$&quot;#,##0.00_);[Red]\(&quot;$&quot;#,##0.00\)">
                  <c:v>158.36523814788617</c:v>
                </c:pt>
                <c:pt idx="946" formatCode="&quot;$&quot;#,##0.00_);[Red]\(&quot;$&quot;#,##0.00\)">
                  <c:v>158.44066599238676</c:v>
                </c:pt>
                <c:pt idx="947" formatCode="&quot;$&quot;#,##0.00_);[Red]\(&quot;$&quot;#,##0.00\)">
                  <c:v>158.51609383688734</c:v>
                </c:pt>
                <c:pt idx="948" formatCode="&quot;$&quot;#,##0.00_);[Red]\(&quot;$&quot;#,##0.00\)">
                  <c:v>158.59152168138792</c:v>
                </c:pt>
                <c:pt idx="949" formatCode="&quot;$&quot;#,##0.00_);[Red]\(&quot;$&quot;#,##0.00\)">
                  <c:v>158.6669495258885</c:v>
                </c:pt>
                <c:pt idx="950" formatCode="&quot;$&quot;#,##0.00_);[Red]\(&quot;$&quot;#,##0.00\)">
                  <c:v>158.74237737038908</c:v>
                </c:pt>
                <c:pt idx="951" formatCode="&quot;$&quot;#,##0.00_);[Red]\(&quot;$&quot;#,##0.00\)">
                  <c:v>158.81780521488966</c:v>
                </c:pt>
                <c:pt idx="952" formatCode="&quot;$&quot;#,##0.00_);[Red]\(&quot;$&quot;#,##0.00\)">
                  <c:v>158.89323305939024</c:v>
                </c:pt>
                <c:pt idx="953" formatCode="&quot;$&quot;#,##0.00_);[Red]\(&quot;$&quot;#,##0.00\)">
                  <c:v>158.96866090389082</c:v>
                </c:pt>
                <c:pt idx="954" formatCode="&quot;$&quot;#,##0.00_);[Red]\(&quot;$&quot;#,##0.00\)">
                  <c:v>159.0440887483914</c:v>
                </c:pt>
                <c:pt idx="955" formatCode="&quot;$&quot;#,##0.00_);[Red]\(&quot;$&quot;#,##0.00\)">
                  <c:v>159.11951659289198</c:v>
                </c:pt>
                <c:pt idx="956" formatCode="&quot;$&quot;#,##0.00_);[Red]\(&quot;$&quot;#,##0.00\)">
                  <c:v>159.19494443739256</c:v>
                </c:pt>
                <c:pt idx="957" formatCode="&quot;$&quot;#,##0.00_);[Red]\(&quot;$&quot;#,##0.00\)">
                  <c:v>159.27037228189315</c:v>
                </c:pt>
                <c:pt idx="958" formatCode="&quot;$&quot;#,##0.00_);[Red]\(&quot;$&quot;#,##0.00\)">
                  <c:v>159.34580012639373</c:v>
                </c:pt>
                <c:pt idx="959" formatCode="&quot;$&quot;#,##0.00_);[Red]\(&quot;$&quot;#,##0.00\)">
                  <c:v>159.42122797089431</c:v>
                </c:pt>
                <c:pt idx="960" formatCode="&quot;$&quot;#,##0.00_);[Red]\(&quot;$&quot;#,##0.00\)">
                  <c:v>159.49665581539489</c:v>
                </c:pt>
                <c:pt idx="961" formatCode="&quot;$&quot;#,##0.00_);[Red]\(&quot;$&quot;#,##0.00\)">
                  <c:v>159.57208365989547</c:v>
                </c:pt>
                <c:pt idx="962" formatCode="&quot;$&quot;#,##0.00_);[Red]\(&quot;$&quot;#,##0.00\)">
                  <c:v>159.64751150439605</c:v>
                </c:pt>
                <c:pt idx="963" formatCode="&quot;$&quot;#,##0.00_);[Red]\(&quot;$&quot;#,##0.00\)">
                  <c:v>159.72293934889663</c:v>
                </c:pt>
                <c:pt idx="964" formatCode="&quot;$&quot;#,##0.00_);[Red]\(&quot;$&quot;#,##0.00\)">
                  <c:v>159.79836719339721</c:v>
                </c:pt>
                <c:pt idx="965" formatCode="&quot;$&quot;#,##0.00_);[Red]\(&quot;$&quot;#,##0.00\)">
                  <c:v>159.87379503789779</c:v>
                </c:pt>
                <c:pt idx="966" formatCode="&quot;$&quot;#,##0.00_);[Red]\(&quot;$&quot;#,##0.00\)">
                  <c:v>159.94922288239837</c:v>
                </c:pt>
                <c:pt idx="967" formatCode="&quot;$&quot;#,##0.00_);[Red]\(&quot;$&quot;#,##0.00\)">
                  <c:v>160.02465072689895</c:v>
                </c:pt>
                <c:pt idx="968" formatCode="&quot;$&quot;#,##0.00_);[Red]\(&quot;$&quot;#,##0.00\)">
                  <c:v>160.10007857139954</c:v>
                </c:pt>
                <c:pt idx="969" formatCode="&quot;$&quot;#,##0.00_);[Red]\(&quot;$&quot;#,##0.00\)">
                  <c:v>160.17550641590012</c:v>
                </c:pt>
                <c:pt idx="970" formatCode="&quot;$&quot;#,##0.00_);[Red]\(&quot;$&quot;#,##0.00\)">
                  <c:v>160.2509342604007</c:v>
                </c:pt>
                <c:pt idx="971" formatCode="&quot;$&quot;#,##0.00_);[Red]\(&quot;$&quot;#,##0.00\)">
                  <c:v>160.32636210490128</c:v>
                </c:pt>
                <c:pt idx="972" formatCode="&quot;$&quot;#,##0.00_);[Red]\(&quot;$&quot;#,##0.00\)">
                  <c:v>160.40178994940186</c:v>
                </c:pt>
                <c:pt idx="973" formatCode="&quot;$&quot;#,##0.00_);[Red]\(&quot;$&quot;#,##0.00\)">
                  <c:v>160.47721779390244</c:v>
                </c:pt>
                <c:pt idx="974" formatCode="&quot;$&quot;#,##0.00_);[Red]\(&quot;$&quot;#,##0.00\)">
                  <c:v>160.55264563840302</c:v>
                </c:pt>
                <c:pt idx="975" formatCode="&quot;$&quot;#,##0.00_);[Red]\(&quot;$&quot;#,##0.00\)">
                  <c:v>160.6280734829036</c:v>
                </c:pt>
                <c:pt idx="976" formatCode="&quot;$&quot;#,##0.00_);[Red]\(&quot;$&quot;#,##0.00\)">
                  <c:v>160.70350132740418</c:v>
                </c:pt>
                <c:pt idx="977" formatCode="&quot;$&quot;#,##0.00_);[Red]\(&quot;$&quot;#,##0.00\)">
                  <c:v>160.77892917190476</c:v>
                </c:pt>
                <c:pt idx="978" formatCode="&quot;$&quot;#,##0.00_);[Red]\(&quot;$&quot;#,##0.00\)">
                  <c:v>160.85435701640534</c:v>
                </c:pt>
                <c:pt idx="979" formatCode="&quot;$&quot;#,##0.00_);[Red]\(&quot;$&quot;#,##0.00\)">
                  <c:v>160.92978486090593</c:v>
                </c:pt>
                <c:pt idx="980" formatCode="&quot;$&quot;#,##0.00_);[Red]\(&quot;$&quot;#,##0.00\)">
                  <c:v>161.00521270540651</c:v>
                </c:pt>
                <c:pt idx="981" formatCode="&quot;$&quot;#,##0.00_);[Red]\(&quot;$&quot;#,##0.00\)">
                  <c:v>161.08064054990709</c:v>
                </c:pt>
                <c:pt idx="982" formatCode="&quot;$&quot;#,##0.00_);[Red]\(&quot;$&quot;#,##0.00\)">
                  <c:v>161.15606839440767</c:v>
                </c:pt>
                <c:pt idx="983" formatCode="&quot;$&quot;#,##0.00_);[Red]\(&quot;$&quot;#,##0.00\)">
                  <c:v>161.23149623890825</c:v>
                </c:pt>
                <c:pt idx="984" formatCode="&quot;$&quot;#,##0.00_);[Red]\(&quot;$&quot;#,##0.00\)">
                  <c:v>161.30692408340883</c:v>
                </c:pt>
                <c:pt idx="985" formatCode="&quot;$&quot;#,##0.00_);[Red]\(&quot;$&quot;#,##0.00\)">
                  <c:v>161.38235192790941</c:v>
                </c:pt>
                <c:pt idx="986" formatCode="&quot;$&quot;#,##0.00_);[Red]\(&quot;$&quot;#,##0.00\)">
                  <c:v>161.45777977240999</c:v>
                </c:pt>
                <c:pt idx="987" formatCode="&quot;$&quot;#,##0.00_);[Red]\(&quot;$&quot;#,##0.00\)">
                  <c:v>161.53320761691057</c:v>
                </c:pt>
                <c:pt idx="988" formatCode="&quot;$&quot;#,##0.00_);[Red]\(&quot;$&quot;#,##0.00\)">
                  <c:v>161.60863546141115</c:v>
                </c:pt>
                <c:pt idx="989" formatCode="&quot;$&quot;#,##0.00_);[Red]\(&quot;$&quot;#,##0.00\)">
                  <c:v>161.68406330591174</c:v>
                </c:pt>
                <c:pt idx="990" formatCode="&quot;$&quot;#,##0.00_);[Red]\(&quot;$&quot;#,##0.00\)">
                  <c:v>161.75949115041232</c:v>
                </c:pt>
                <c:pt idx="991" formatCode="&quot;$&quot;#,##0.00_);[Red]\(&quot;$&quot;#,##0.00\)">
                  <c:v>161.8349189949129</c:v>
                </c:pt>
                <c:pt idx="992" formatCode="&quot;$&quot;#,##0.00_);[Red]\(&quot;$&quot;#,##0.00\)">
                  <c:v>161.91034683941348</c:v>
                </c:pt>
                <c:pt idx="993" formatCode="&quot;$&quot;#,##0.00_);[Red]\(&quot;$&quot;#,##0.00\)">
                  <c:v>161.98577468391406</c:v>
                </c:pt>
                <c:pt idx="994" formatCode="&quot;$&quot;#,##0.00_);[Red]\(&quot;$&quot;#,##0.00\)">
                  <c:v>162.06120252841464</c:v>
                </c:pt>
                <c:pt idx="995" formatCode="&quot;$&quot;#,##0.00_);[Red]\(&quot;$&quot;#,##0.00\)">
                  <c:v>162.13663037291522</c:v>
                </c:pt>
                <c:pt idx="996" formatCode="&quot;$&quot;#,##0.00_);[Red]\(&quot;$&quot;#,##0.00\)">
                  <c:v>162.2120582174158</c:v>
                </c:pt>
                <c:pt idx="997" formatCode="&quot;$&quot;#,##0.00_);[Red]\(&quot;$&quot;#,##0.00\)">
                  <c:v>162.28748606191638</c:v>
                </c:pt>
                <c:pt idx="998" formatCode="&quot;$&quot;#,##0.00_);[Red]\(&quot;$&quot;#,##0.00\)">
                  <c:v>162.36291390641696</c:v>
                </c:pt>
                <c:pt idx="999" formatCode="&quot;$&quot;#,##0.00_);[Red]\(&quot;$&quot;#,##0.00\)">
                  <c:v>162.43834175091754</c:v>
                </c:pt>
                <c:pt idx="1000" formatCode="&quot;$&quot;#,##0.00_);[Red]\(&quot;$&quot;#,##0.00\)">
                  <c:v>162.51376959541813</c:v>
                </c:pt>
                <c:pt idx="1001" formatCode="&quot;$&quot;#,##0.00_);[Red]\(&quot;$&quot;#,##0.00\)">
                  <c:v>162.58919743991871</c:v>
                </c:pt>
                <c:pt idx="1002" formatCode="&quot;$&quot;#,##0.00_);[Red]\(&quot;$&quot;#,##0.00\)">
                  <c:v>162.66462528441929</c:v>
                </c:pt>
                <c:pt idx="1003" formatCode="&quot;$&quot;#,##0.00_);[Red]\(&quot;$&quot;#,##0.00\)">
                  <c:v>162.74005312891987</c:v>
                </c:pt>
                <c:pt idx="1004" formatCode="&quot;$&quot;#,##0.00_);[Red]\(&quot;$&quot;#,##0.00\)">
                  <c:v>162.81548097342045</c:v>
                </c:pt>
                <c:pt idx="1005" formatCode="&quot;$&quot;#,##0.00_);[Red]\(&quot;$&quot;#,##0.00\)">
                  <c:v>162.89090881792103</c:v>
                </c:pt>
                <c:pt idx="1006" formatCode="&quot;$&quot;#,##0.00_);[Red]\(&quot;$&quot;#,##0.00\)">
                  <c:v>162.96633666242161</c:v>
                </c:pt>
                <c:pt idx="1007" formatCode="&quot;$&quot;#,##0.00_);[Red]\(&quot;$&quot;#,##0.00\)">
                  <c:v>163.04176450692219</c:v>
                </c:pt>
                <c:pt idx="1008" formatCode="&quot;$&quot;#,##0.00_);[Red]\(&quot;$&quot;#,##0.00\)">
                  <c:v>163.11719235142277</c:v>
                </c:pt>
                <c:pt idx="1009" formatCode="&quot;$&quot;#,##0.00_);[Red]\(&quot;$&quot;#,##0.00\)">
                  <c:v>163.19262019592335</c:v>
                </c:pt>
                <c:pt idx="1010" formatCode="&quot;$&quot;#,##0.00_);[Red]\(&quot;$&quot;#,##0.00\)">
                  <c:v>163.26804804042393</c:v>
                </c:pt>
                <c:pt idx="1011" formatCode="&quot;$&quot;#,##0.00_);[Red]\(&quot;$&quot;#,##0.00\)">
                  <c:v>163.34347588492452</c:v>
                </c:pt>
                <c:pt idx="1012" formatCode="&quot;$&quot;#,##0.00_);[Red]\(&quot;$&quot;#,##0.00\)">
                  <c:v>163.4189037294251</c:v>
                </c:pt>
                <c:pt idx="1013" formatCode="&quot;$&quot;#,##0.00_);[Red]\(&quot;$&quot;#,##0.00\)">
                  <c:v>163.49433157392568</c:v>
                </c:pt>
                <c:pt idx="1014" formatCode="&quot;$&quot;#,##0.00_);[Red]\(&quot;$&quot;#,##0.00\)">
                  <c:v>163.56975941842626</c:v>
                </c:pt>
                <c:pt idx="1015" formatCode="&quot;$&quot;#,##0.00_);[Red]\(&quot;$&quot;#,##0.00\)">
                  <c:v>163.64518726292684</c:v>
                </c:pt>
                <c:pt idx="1016" formatCode="&quot;$&quot;#,##0.00_);[Red]\(&quot;$&quot;#,##0.00\)">
                  <c:v>163.72061510742742</c:v>
                </c:pt>
                <c:pt idx="1017" formatCode="&quot;$&quot;#,##0.00_);[Red]\(&quot;$&quot;#,##0.00\)">
                  <c:v>163.796042951928</c:v>
                </c:pt>
                <c:pt idx="1018" formatCode="&quot;$&quot;#,##0.00_);[Red]\(&quot;$&quot;#,##0.00\)">
                  <c:v>163.87147079642858</c:v>
                </c:pt>
                <c:pt idx="1019" formatCode="&quot;$&quot;#,##0.00_);[Red]\(&quot;$&quot;#,##0.00\)">
                  <c:v>163.94689864092916</c:v>
                </c:pt>
                <c:pt idx="1020" formatCode="&quot;$&quot;#,##0.00_);[Red]\(&quot;$&quot;#,##0.00\)">
                  <c:v>164.02232648542974</c:v>
                </c:pt>
                <c:pt idx="1021" formatCode="&quot;$&quot;#,##0.00_);[Red]\(&quot;$&quot;#,##0.00\)">
                  <c:v>164.09775432993032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6-44EA-AB61-78D8BAD40CDA}"/>
            </c:ext>
          </c:extLst>
        </c:ser>
        <c:ser>
          <c:idx val="5"/>
          <c:order val="1"/>
          <c:tx>
            <c:v>eigtheen to twentyfour</c:v>
          </c:tx>
          <c:spPr>
            <a:solidFill>
              <a:srgbClr val="E60012"/>
            </a:solidFill>
            <a:ln>
              <a:noFill/>
            </a:ln>
            <a:effectLst/>
          </c:spPr>
          <c:cat>
            <c:numRef>
              <c:f>'[TSM Valuation v10.xlsx]Valuation 52 - Week Chart (6)'!$A$2:$A$1022</c:f>
              <c:numCache>
                <c:formatCode>General</c:formatCode>
                <c:ptCount val="1021"/>
                <c:pt idx="37" formatCode="mmm\-yy">
                  <c:v>43914</c:v>
                </c:pt>
                <c:pt idx="43" formatCode="mmm\-yy">
                  <c:v>43922</c:v>
                </c:pt>
                <c:pt idx="64" formatCode="mmm\-yy">
                  <c:v>43952</c:v>
                </c:pt>
                <c:pt idx="84" formatCode="mmm\-yy">
                  <c:v>43983</c:v>
                </c:pt>
                <c:pt idx="106" formatCode="mmm\-yy">
                  <c:v>44013</c:v>
                </c:pt>
                <c:pt idx="128" formatCode="mmm\-yy">
                  <c:v>44046</c:v>
                </c:pt>
                <c:pt idx="149" formatCode="mmm\-yy">
                  <c:v>44075</c:v>
                </c:pt>
                <c:pt idx="170" formatCode="mmm\-yy">
                  <c:v>44105</c:v>
                </c:pt>
                <c:pt idx="192" formatCode="mmm\-yy">
                  <c:v>44137</c:v>
                </c:pt>
                <c:pt idx="212" formatCode="mmm\-yy">
                  <c:v>44166</c:v>
                </c:pt>
                <c:pt idx="234" formatCode="mmm\-yy">
                  <c:v>44200</c:v>
                </c:pt>
                <c:pt idx="253" formatCode="mmm\-yy">
                  <c:v>44228</c:v>
                </c:pt>
                <c:pt idx="272" formatCode="mmm\-yy">
                  <c:v>44256</c:v>
                </c:pt>
                <c:pt idx="297" formatCode="mmm\-yy">
                  <c:v>44287</c:v>
                </c:pt>
                <c:pt idx="327" formatCode="mmm\-yy">
                  <c:v>44317</c:v>
                </c:pt>
                <c:pt idx="358" formatCode="mmm\-yy">
                  <c:v>44348</c:v>
                </c:pt>
                <c:pt idx="388" formatCode="mmm\-yy">
                  <c:v>44378</c:v>
                </c:pt>
                <c:pt idx="419" formatCode="mmm\-yy">
                  <c:v>44409</c:v>
                </c:pt>
                <c:pt idx="450" formatCode="mmm\-yy">
                  <c:v>44440</c:v>
                </c:pt>
                <c:pt idx="480" formatCode="mmm\-yy">
                  <c:v>44470</c:v>
                </c:pt>
                <c:pt idx="511" formatCode="mmm\-yy">
                  <c:v>44501</c:v>
                </c:pt>
                <c:pt idx="541" formatCode="mmm\-yy">
                  <c:v>44531</c:v>
                </c:pt>
                <c:pt idx="572" formatCode="mmm\-yy">
                  <c:v>44562</c:v>
                </c:pt>
                <c:pt idx="603" formatCode="mmm\-yy">
                  <c:v>44593</c:v>
                </c:pt>
                <c:pt idx="631" formatCode="mmm\-yy">
                  <c:v>44621</c:v>
                </c:pt>
                <c:pt idx="662" formatCode="mmm\-yy">
                  <c:v>44652</c:v>
                </c:pt>
                <c:pt idx="692" formatCode="mmm\-yy">
                  <c:v>44682</c:v>
                </c:pt>
                <c:pt idx="723" formatCode="mmm\-yy">
                  <c:v>44713</c:v>
                </c:pt>
                <c:pt idx="753" formatCode="mmm\-yy">
                  <c:v>44743</c:v>
                </c:pt>
                <c:pt idx="784" formatCode="mmm\-yy">
                  <c:v>44774</c:v>
                </c:pt>
                <c:pt idx="815" formatCode="mmm\-yy">
                  <c:v>44805</c:v>
                </c:pt>
                <c:pt idx="845" formatCode="mmm\-yy">
                  <c:v>44835</c:v>
                </c:pt>
                <c:pt idx="876" formatCode="mmm\-yy">
                  <c:v>44866</c:v>
                </c:pt>
                <c:pt idx="906" formatCode="mmm\-yy">
                  <c:v>44896</c:v>
                </c:pt>
                <c:pt idx="937" formatCode="mmm\-yy">
                  <c:v>44927</c:v>
                </c:pt>
                <c:pt idx="968" formatCode="mmm\-yy">
                  <c:v>44958</c:v>
                </c:pt>
                <c:pt idx="996" formatCode="mmm\-yy">
                  <c:v>44986</c:v>
                </c:pt>
                <c:pt idx="1020" formatCode="mmm\-yy">
                  <c:v>44986</c:v>
                </c:pt>
              </c:numCache>
            </c:numRef>
          </c:cat>
          <c:val>
            <c:numRef>
              <c:f>'[TSM Valuation v10.xlsx]Valuation 52 - Week Chart (6)'!$K$2:$K$1022</c:f>
              <c:numCache>
                <c:formatCode>General</c:formatCode>
                <c:ptCount val="1021"/>
                <c:pt idx="839" formatCode="&quot;$&quot;#,##0.00_);[Red]\(&quot;$&quot;#,##0.00\)">
                  <c:v>150.44531447532518</c:v>
                </c:pt>
                <c:pt idx="840" formatCode="&quot;$&quot;#,##0.00_);[Red]\(&quot;$&quot;#,##0.00\)">
                  <c:v>150.52074231982576</c:v>
                </c:pt>
                <c:pt idx="841" formatCode="&quot;$&quot;#,##0.00_);[Red]\(&quot;$&quot;#,##0.00\)">
                  <c:v>150.59617016432634</c:v>
                </c:pt>
                <c:pt idx="842" formatCode="&quot;$&quot;#,##0.00_);[Red]\(&quot;$&quot;#,##0.00\)">
                  <c:v>150.67159800882692</c:v>
                </c:pt>
                <c:pt idx="843" formatCode="&quot;$&quot;#,##0.00_);[Red]\(&quot;$&quot;#,##0.00\)">
                  <c:v>150.7470258533275</c:v>
                </c:pt>
                <c:pt idx="844" formatCode="&quot;$&quot;#,##0.00_);[Red]\(&quot;$&quot;#,##0.00\)">
                  <c:v>150.82245369782808</c:v>
                </c:pt>
                <c:pt idx="845" formatCode="&quot;$&quot;#,##0.00_);[Red]\(&quot;$&quot;#,##0.00\)">
                  <c:v>150.89788154232866</c:v>
                </c:pt>
                <c:pt idx="846" formatCode="&quot;$&quot;#,##0.00_);[Red]\(&quot;$&quot;#,##0.00\)">
                  <c:v>150.97330938682924</c:v>
                </c:pt>
                <c:pt idx="847" formatCode="&quot;$&quot;#,##0.00_);[Red]\(&quot;$&quot;#,##0.00\)">
                  <c:v>151.04873723132982</c:v>
                </c:pt>
                <c:pt idx="848" formatCode="&quot;$&quot;#,##0.00_);[Red]\(&quot;$&quot;#,##0.00\)">
                  <c:v>151.1241650758304</c:v>
                </c:pt>
                <c:pt idx="849" formatCode="&quot;$&quot;#,##0.00_);[Red]\(&quot;$&quot;#,##0.00\)">
                  <c:v>151.19959292033099</c:v>
                </c:pt>
                <c:pt idx="850" formatCode="&quot;$&quot;#,##0.00_);[Red]\(&quot;$&quot;#,##0.00\)">
                  <c:v>151.27502076483157</c:v>
                </c:pt>
                <c:pt idx="851" formatCode="&quot;$&quot;#,##0.00_);[Red]\(&quot;$&quot;#,##0.00\)">
                  <c:v>151.35044860933215</c:v>
                </c:pt>
                <c:pt idx="852" formatCode="&quot;$&quot;#,##0.00_);[Red]\(&quot;$&quot;#,##0.00\)">
                  <c:v>151.42587645383273</c:v>
                </c:pt>
                <c:pt idx="853" formatCode="&quot;$&quot;#,##0.00_);[Red]\(&quot;$&quot;#,##0.00\)">
                  <c:v>151.50130429833331</c:v>
                </c:pt>
                <c:pt idx="854" formatCode="&quot;$&quot;#,##0.00_);[Red]\(&quot;$&quot;#,##0.00\)">
                  <c:v>151.57673214283389</c:v>
                </c:pt>
                <c:pt idx="855" formatCode="&quot;$&quot;#,##0.00_);[Red]\(&quot;$&quot;#,##0.00\)">
                  <c:v>151.65215998733447</c:v>
                </c:pt>
                <c:pt idx="856" formatCode="&quot;$&quot;#,##0.00_);[Red]\(&quot;$&quot;#,##0.00\)">
                  <c:v>151.72758783183505</c:v>
                </c:pt>
                <c:pt idx="857" formatCode="&quot;$&quot;#,##0.00_);[Red]\(&quot;$&quot;#,##0.00\)">
                  <c:v>151.80301567633563</c:v>
                </c:pt>
                <c:pt idx="858" formatCode="&quot;$&quot;#,##0.00_);[Red]\(&quot;$&quot;#,##0.00\)">
                  <c:v>151.87844352083621</c:v>
                </c:pt>
                <c:pt idx="859" formatCode="&quot;$&quot;#,##0.00_);[Red]\(&quot;$&quot;#,##0.00\)">
                  <c:v>151.95387136533679</c:v>
                </c:pt>
                <c:pt idx="860" formatCode="&quot;$&quot;#,##0.00_);[Red]\(&quot;$&quot;#,##0.00\)">
                  <c:v>152.02929920983738</c:v>
                </c:pt>
                <c:pt idx="861" formatCode="&quot;$&quot;#,##0.00_);[Red]\(&quot;$&quot;#,##0.00\)">
                  <c:v>152.10472705433796</c:v>
                </c:pt>
                <c:pt idx="862" formatCode="&quot;$&quot;#,##0.00_);[Red]\(&quot;$&quot;#,##0.00\)">
                  <c:v>152.18015489883854</c:v>
                </c:pt>
                <c:pt idx="863" formatCode="&quot;$&quot;#,##0.00_);[Red]\(&quot;$&quot;#,##0.00\)">
                  <c:v>152.25558274333912</c:v>
                </c:pt>
                <c:pt idx="864" formatCode="&quot;$&quot;#,##0.00_);[Red]\(&quot;$&quot;#,##0.00\)">
                  <c:v>152.3310105878397</c:v>
                </c:pt>
                <c:pt idx="865" formatCode="&quot;$&quot;#,##0.00_);[Red]\(&quot;$&quot;#,##0.00\)">
                  <c:v>152.40643843234028</c:v>
                </c:pt>
                <c:pt idx="866" formatCode="&quot;$&quot;#,##0.00_);[Red]\(&quot;$&quot;#,##0.00\)">
                  <c:v>152.48186627684086</c:v>
                </c:pt>
                <c:pt idx="867" formatCode="&quot;$&quot;#,##0.00_);[Red]\(&quot;$&quot;#,##0.00\)">
                  <c:v>152.55729412134144</c:v>
                </c:pt>
                <c:pt idx="868" formatCode="&quot;$&quot;#,##0.00_);[Red]\(&quot;$&quot;#,##0.00\)">
                  <c:v>152.63272196584202</c:v>
                </c:pt>
                <c:pt idx="869" formatCode="&quot;$&quot;#,##0.00_);[Red]\(&quot;$&quot;#,##0.00\)">
                  <c:v>152.7081498103426</c:v>
                </c:pt>
                <c:pt idx="870" formatCode="&quot;$&quot;#,##0.00_);[Red]\(&quot;$&quot;#,##0.00\)">
                  <c:v>152.78357765484319</c:v>
                </c:pt>
                <c:pt idx="871" formatCode="&quot;$&quot;#,##0.00_);[Red]\(&quot;$&quot;#,##0.00\)">
                  <c:v>152.85900549934377</c:v>
                </c:pt>
                <c:pt idx="872" formatCode="&quot;$&quot;#,##0.00_);[Red]\(&quot;$&quot;#,##0.00\)">
                  <c:v>152.93443334384435</c:v>
                </c:pt>
                <c:pt idx="873" formatCode="&quot;$&quot;#,##0.00_);[Red]\(&quot;$&quot;#,##0.00\)">
                  <c:v>153.00986118834493</c:v>
                </c:pt>
                <c:pt idx="874" formatCode="&quot;$&quot;#,##0.00_);[Red]\(&quot;$&quot;#,##0.00\)">
                  <c:v>153.08528903284551</c:v>
                </c:pt>
                <c:pt idx="875" formatCode="&quot;$&quot;#,##0.00_);[Red]\(&quot;$&quot;#,##0.00\)">
                  <c:v>153.16071687734609</c:v>
                </c:pt>
                <c:pt idx="876" formatCode="&quot;$&quot;#,##0.00_);[Red]\(&quot;$&quot;#,##0.00\)">
                  <c:v>153.23614472184667</c:v>
                </c:pt>
                <c:pt idx="877" formatCode="&quot;$&quot;#,##0.00_);[Red]\(&quot;$&quot;#,##0.00\)">
                  <c:v>153.31157256634725</c:v>
                </c:pt>
                <c:pt idx="878" formatCode="&quot;$&quot;#,##0.00_);[Red]\(&quot;$&quot;#,##0.00\)">
                  <c:v>153.38700041084783</c:v>
                </c:pt>
                <c:pt idx="879" formatCode="&quot;$&quot;#,##0.00_);[Red]\(&quot;$&quot;#,##0.00\)">
                  <c:v>153.46242825534841</c:v>
                </c:pt>
                <c:pt idx="880" formatCode="&quot;$&quot;#,##0.00_);[Red]\(&quot;$&quot;#,##0.00\)">
                  <c:v>153.53785609984899</c:v>
                </c:pt>
                <c:pt idx="881" formatCode="&quot;$&quot;#,##0.00_);[Red]\(&quot;$&quot;#,##0.00\)">
                  <c:v>153.61328394434958</c:v>
                </c:pt>
                <c:pt idx="882" formatCode="&quot;$&quot;#,##0.00_);[Red]\(&quot;$&quot;#,##0.00\)">
                  <c:v>153.68871178885016</c:v>
                </c:pt>
                <c:pt idx="883" formatCode="&quot;$&quot;#,##0.00_);[Red]\(&quot;$&quot;#,##0.00\)">
                  <c:v>153.76413963335074</c:v>
                </c:pt>
                <c:pt idx="884" formatCode="&quot;$&quot;#,##0.00_);[Red]\(&quot;$&quot;#,##0.00\)">
                  <c:v>153.83956747785132</c:v>
                </c:pt>
                <c:pt idx="885" formatCode="&quot;$&quot;#,##0.00_);[Red]\(&quot;$&quot;#,##0.00\)">
                  <c:v>153.9149953223519</c:v>
                </c:pt>
                <c:pt idx="886" formatCode="&quot;$&quot;#,##0.00_);[Red]\(&quot;$&quot;#,##0.00\)">
                  <c:v>153.99042316685248</c:v>
                </c:pt>
                <c:pt idx="887" formatCode="&quot;$&quot;#,##0.00_);[Red]\(&quot;$&quot;#,##0.00\)">
                  <c:v>154.06585101135306</c:v>
                </c:pt>
                <c:pt idx="888" formatCode="&quot;$&quot;#,##0.00_);[Red]\(&quot;$&quot;#,##0.00\)">
                  <c:v>154.14127885585364</c:v>
                </c:pt>
                <c:pt idx="889" formatCode="&quot;$&quot;#,##0.00_);[Red]\(&quot;$&quot;#,##0.00\)">
                  <c:v>154.21670670035422</c:v>
                </c:pt>
                <c:pt idx="890" formatCode="&quot;$&quot;#,##0.00_);[Red]\(&quot;$&quot;#,##0.00\)">
                  <c:v>154.2921345448548</c:v>
                </c:pt>
                <c:pt idx="891" formatCode="&quot;$&quot;#,##0.00_);[Red]\(&quot;$&quot;#,##0.00\)">
                  <c:v>154.36756238935538</c:v>
                </c:pt>
                <c:pt idx="892" formatCode="&quot;$&quot;#,##0.00_);[Red]\(&quot;$&quot;#,##0.00\)">
                  <c:v>154.44299023385597</c:v>
                </c:pt>
                <c:pt idx="893" formatCode="&quot;$&quot;#,##0.00_);[Red]\(&quot;$&quot;#,##0.00\)">
                  <c:v>154.51841807835655</c:v>
                </c:pt>
                <c:pt idx="894" formatCode="&quot;$&quot;#,##0.00_);[Red]\(&quot;$&quot;#,##0.00\)">
                  <c:v>154.59384592285713</c:v>
                </c:pt>
                <c:pt idx="895" formatCode="&quot;$&quot;#,##0.00_);[Red]\(&quot;$&quot;#,##0.00\)">
                  <c:v>154.66927376735771</c:v>
                </c:pt>
                <c:pt idx="896" formatCode="&quot;$&quot;#,##0.00_);[Red]\(&quot;$&quot;#,##0.00\)">
                  <c:v>154.74470161185829</c:v>
                </c:pt>
                <c:pt idx="897" formatCode="&quot;$&quot;#,##0.00_);[Red]\(&quot;$&quot;#,##0.00\)">
                  <c:v>154.82012945635887</c:v>
                </c:pt>
                <c:pt idx="898" formatCode="&quot;$&quot;#,##0.00_);[Red]\(&quot;$&quot;#,##0.00\)">
                  <c:v>154.89555730085945</c:v>
                </c:pt>
                <c:pt idx="899" formatCode="&quot;$&quot;#,##0.00_);[Red]\(&quot;$&quot;#,##0.00\)">
                  <c:v>154.97098514536003</c:v>
                </c:pt>
                <c:pt idx="900" formatCode="&quot;$&quot;#,##0.00_);[Red]\(&quot;$&quot;#,##0.00\)">
                  <c:v>155.04641298986061</c:v>
                </c:pt>
                <c:pt idx="901" formatCode="&quot;$&quot;#,##0.00_);[Red]\(&quot;$&quot;#,##0.00\)">
                  <c:v>155.12184083436119</c:v>
                </c:pt>
                <c:pt idx="902" formatCode="&quot;$&quot;#,##0.00_);[Red]\(&quot;$&quot;#,##0.00\)">
                  <c:v>155.19726867886178</c:v>
                </c:pt>
                <c:pt idx="903" formatCode="&quot;$&quot;#,##0.00_);[Red]\(&quot;$&quot;#,##0.00\)">
                  <c:v>155.27269652336236</c:v>
                </c:pt>
                <c:pt idx="904" formatCode="&quot;$&quot;#,##0.00_);[Red]\(&quot;$&quot;#,##0.00\)">
                  <c:v>155.34812436786294</c:v>
                </c:pt>
                <c:pt idx="905" formatCode="&quot;$&quot;#,##0.00_);[Red]\(&quot;$&quot;#,##0.00\)">
                  <c:v>155.42355221236352</c:v>
                </c:pt>
                <c:pt idx="906" formatCode="&quot;$&quot;#,##0.00_);[Red]\(&quot;$&quot;#,##0.00\)">
                  <c:v>155.4989800568641</c:v>
                </c:pt>
                <c:pt idx="907" formatCode="&quot;$&quot;#,##0.00_);[Red]\(&quot;$&quot;#,##0.00\)">
                  <c:v>155.57440790136468</c:v>
                </c:pt>
                <c:pt idx="908" formatCode="&quot;$&quot;#,##0.00_);[Red]\(&quot;$&quot;#,##0.00\)">
                  <c:v>155.64983574586526</c:v>
                </c:pt>
                <c:pt idx="909" formatCode="&quot;$&quot;#,##0.00_);[Red]\(&quot;$&quot;#,##0.00\)">
                  <c:v>155.72526359036584</c:v>
                </c:pt>
                <c:pt idx="910" formatCode="&quot;$&quot;#,##0.00_);[Red]\(&quot;$&quot;#,##0.00\)">
                  <c:v>155.80069143486642</c:v>
                </c:pt>
                <c:pt idx="911" formatCode="&quot;$&quot;#,##0.00_);[Red]\(&quot;$&quot;#,##0.00\)">
                  <c:v>155.876119279367</c:v>
                </c:pt>
                <c:pt idx="912" formatCode="&quot;$&quot;#,##0.00_);[Red]\(&quot;$&quot;#,##0.00\)">
                  <c:v>155.95154712386758</c:v>
                </c:pt>
                <c:pt idx="913" formatCode="&quot;$&quot;#,##0.00_);[Red]\(&quot;$&quot;#,##0.00\)">
                  <c:v>156.02697496836817</c:v>
                </c:pt>
                <c:pt idx="914" formatCode="&quot;$&quot;#,##0.00_);[Red]\(&quot;$&quot;#,##0.00\)">
                  <c:v>156.10240281286875</c:v>
                </c:pt>
                <c:pt idx="915" formatCode="&quot;$&quot;#,##0.00_);[Red]\(&quot;$&quot;#,##0.00\)">
                  <c:v>156.17783065736933</c:v>
                </c:pt>
                <c:pt idx="916" formatCode="&quot;$&quot;#,##0.00_);[Red]\(&quot;$&quot;#,##0.00\)">
                  <c:v>156.25325850186991</c:v>
                </c:pt>
                <c:pt idx="917" formatCode="&quot;$&quot;#,##0.00_);[Red]\(&quot;$&quot;#,##0.00\)">
                  <c:v>156.32868634637049</c:v>
                </c:pt>
                <c:pt idx="918" formatCode="&quot;$&quot;#,##0.00_);[Red]\(&quot;$&quot;#,##0.00\)">
                  <c:v>156.40411419087107</c:v>
                </c:pt>
                <c:pt idx="919" formatCode="&quot;$&quot;#,##0.00_);[Red]\(&quot;$&quot;#,##0.00\)">
                  <c:v>156.47954203537165</c:v>
                </c:pt>
                <c:pt idx="920" formatCode="&quot;$&quot;#,##0.00_);[Red]\(&quot;$&quot;#,##0.00\)">
                  <c:v>156.55496987987223</c:v>
                </c:pt>
                <c:pt idx="921" formatCode="&quot;$&quot;#,##0.00_);[Red]\(&quot;$&quot;#,##0.00\)">
                  <c:v>156.63039772437281</c:v>
                </c:pt>
                <c:pt idx="922" formatCode="&quot;$&quot;#,##0.00_);[Red]\(&quot;$&quot;#,##0.00\)">
                  <c:v>156.70582556887339</c:v>
                </c:pt>
                <c:pt idx="923" formatCode="&quot;$&quot;#,##0.00_);[Red]\(&quot;$&quot;#,##0.00\)">
                  <c:v>156.78125341337397</c:v>
                </c:pt>
                <c:pt idx="924" formatCode="&quot;$&quot;#,##0.00_);[Red]\(&quot;$&quot;#,##0.00\)">
                  <c:v>156.85668125787456</c:v>
                </c:pt>
                <c:pt idx="925" formatCode="&quot;$&quot;#,##0.00_);[Red]\(&quot;$&quot;#,##0.00\)">
                  <c:v>156.93210910237514</c:v>
                </c:pt>
                <c:pt idx="926" formatCode="&quot;$&quot;#,##0.00_);[Red]\(&quot;$&quot;#,##0.00\)">
                  <c:v>157.00753694687572</c:v>
                </c:pt>
                <c:pt idx="927" formatCode="&quot;$&quot;#,##0.00_);[Red]\(&quot;$&quot;#,##0.00\)">
                  <c:v>157.0829647913763</c:v>
                </c:pt>
                <c:pt idx="928" formatCode="&quot;$&quot;#,##0.00_);[Red]\(&quot;$&quot;#,##0.00\)">
                  <c:v>157.15839263587688</c:v>
                </c:pt>
                <c:pt idx="929" formatCode="&quot;$&quot;#,##0.00_);[Red]\(&quot;$&quot;#,##0.00\)">
                  <c:v>157.23382048037746</c:v>
                </c:pt>
                <c:pt idx="930" formatCode="&quot;$&quot;#,##0.00_);[Red]\(&quot;$&quot;#,##0.00\)">
                  <c:v>157.30924832487804</c:v>
                </c:pt>
                <c:pt idx="931" formatCode="&quot;$&quot;#,##0.00_);[Red]\(&quot;$&quot;#,##0.00\)">
                  <c:v>157.38467616937862</c:v>
                </c:pt>
                <c:pt idx="932" formatCode="&quot;$&quot;#,##0.00_);[Red]\(&quot;$&quot;#,##0.00\)">
                  <c:v>157.4601040138792</c:v>
                </c:pt>
                <c:pt idx="933" formatCode="&quot;$&quot;#,##0.00_);[Red]\(&quot;$&quot;#,##0.00\)">
                  <c:v>157.53553185837978</c:v>
                </c:pt>
                <c:pt idx="934" formatCode="&quot;$&quot;#,##0.00_);[Red]\(&quot;$&quot;#,##0.00\)">
                  <c:v>157.61095970288036</c:v>
                </c:pt>
                <c:pt idx="935" formatCode="&quot;$&quot;#,##0.00_);[Red]\(&quot;$&quot;#,##0.00\)">
                  <c:v>157.68638754738095</c:v>
                </c:pt>
                <c:pt idx="936" formatCode="&quot;$&quot;#,##0.00_);[Red]\(&quot;$&quot;#,##0.00\)">
                  <c:v>157.76181539188153</c:v>
                </c:pt>
                <c:pt idx="937" formatCode="&quot;$&quot;#,##0.00_);[Red]\(&quot;$&quot;#,##0.00\)">
                  <c:v>157.83724323638211</c:v>
                </c:pt>
                <c:pt idx="938" formatCode="&quot;$&quot;#,##0.00_);[Red]\(&quot;$&quot;#,##0.00\)">
                  <c:v>157.91267108088269</c:v>
                </c:pt>
                <c:pt idx="939" formatCode="&quot;$&quot;#,##0.00_);[Red]\(&quot;$&quot;#,##0.00\)">
                  <c:v>157.98809892538327</c:v>
                </c:pt>
                <c:pt idx="940" formatCode="&quot;$&quot;#,##0.00_);[Red]\(&quot;$&quot;#,##0.00\)">
                  <c:v>158.06352676988385</c:v>
                </c:pt>
                <c:pt idx="941" formatCode="&quot;$&quot;#,##0.00_);[Red]\(&quot;$&quot;#,##0.00\)">
                  <c:v>158.13895461438443</c:v>
                </c:pt>
                <c:pt idx="942" formatCode="&quot;$&quot;#,##0.00_);[Red]\(&quot;$&quot;#,##0.00\)">
                  <c:v>158.21438245888501</c:v>
                </c:pt>
                <c:pt idx="943" formatCode="&quot;$&quot;#,##0.00_);[Red]\(&quot;$&quot;#,##0.00\)">
                  <c:v>158.28981030338559</c:v>
                </c:pt>
                <c:pt idx="944" formatCode="&quot;$&quot;#,##0.00_);[Red]\(&quot;$&quot;#,##0.00\)">
                  <c:v>158.36523814788617</c:v>
                </c:pt>
                <c:pt idx="945" formatCode="&quot;$&quot;#,##0.00_);[Red]\(&quot;$&quot;#,##0.00\)">
                  <c:v>158.44066599238676</c:v>
                </c:pt>
                <c:pt idx="946" formatCode="&quot;$&quot;#,##0.00_);[Red]\(&quot;$&quot;#,##0.00\)">
                  <c:v>158.51609383688734</c:v>
                </c:pt>
                <c:pt idx="947" formatCode="&quot;$&quot;#,##0.00_);[Red]\(&quot;$&quot;#,##0.00\)">
                  <c:v>158.59152168138792</c:v>
                </c:pt>
                <c:pt idx="948" formatCode="&quot;$&quot;#,##0.00_);[Red]\(&quot;$&quot;#,##0.00\)">
                  <c:v>158.6669495258885</c:v>
                </c:pt>
                <c:pt idx="949" formatCode="&quot;$&quot;#,##0.00_);[Red]\(&quot;$&quot;#,##0.00\)">
                  <c:v>158.74237737038908</c:v>
                </c:pt>
                <c:pt idx="950" formatCode="&quot;$&quot;#,##0.00_);[Red]\(&quot;$&quot;#,##0.00\)">
                  <c:v>158.81780521488966</c:v>
                </c:pt>
                <c:pt idx="951" formatCode="&quot;$&quot;#,##0.00_);[Red]\(&quot;$&quot;#,##0.00\)">
                  <c:v>158.89323305939024</c:v>
                </c:pt>
                <c:pt idx="952" formatCode="&quot;$&quot;#,##0.00_);[Red]\(&quot;$&quot;#,##0.00\)">
                  <c:v>158.96866090389082</c:v>
                </c:pt>
                <c:pt idx="953" formatCode="&quot;$&quot;#,##0.00_);[Red]\(&quot;$&quot;#,##0.00\)">
                  <c:v>159.0440887483914</c:v>
                </c:pt>
                <c:pt idx="954" formatCode="&quot;$&quot;#,##0.00_);[Red]\(&quot;$&quot;#,##0.00\)">
                  <c:v>159.11951659289198</c:v>
                </c:pt>
                <c:pt idx="955" formatCode="&quot;$&quot;#,##0.00_);[Red]\(&quot;$&quot;#,##0.00\)">
                  <c:v>159.19494443739256</c:v>
                </c:pt>
                <c:pt idx="956" formatCode="&quot;$&quot;#,##0.00_);[Red]\(&quot;$&quot;#,##0.00\)">
                  <c:v>159.27037228189315</c:v>
                </c:pt>
                <c:pt idx="957" formatCode="&quot;$&quot;#,##0.00_);[Red]\(&quot;$&quot;#,##0.00\)">
                  <c:v>159.34580012639373</c:v>
                </c:pt>
                <c:pt idx="958" formatCode="&quot;$&quot;#,##0.00_);[Red]\(&quot;$&quot;#,##0.00\)">
                  <c:v>159.42122797089431</c:v>
                </c:pt>
                <c:pt idx="959" formatCode="&quot;$&quot;#,##0.00_);[Red]\(&quot;$&quot;#,##0.00\)">
                  <c:v>159.49665581539489</c:v>
                </c:pt>
                <c:pt idx="960" formatCode="&quot;$&quot;#,##0.00_);[Red]\(&quot;$&quot;#,##0.00\)">
                  <c:v>159.57208365989547</c:v>
                </c:pt>
                <c:pt idx="961" formatCode="&quot;$&quot;#,##0.00_);[Red]\(&quot;$&quot;#,##0.00\)">
                  <c:v>159.64751150439605</c:v>
                </c:pt>
                <c:pt idx="962" formatCode="&quot;$&quot;#,##0.00_);[Red]\(&quot;$&quot;#,##0.00\)">
                  <c:v>159.72293934889663</c:v>
                </c:pt>
                <c:pt idx="963" formatCode="&quot;$&quot;#,##0.00_);[Red]\(&quot;$&quot;#,##0.00\)">
                  <c:v>159.79836719339721</c:v>
                </c:pt>
                <c:pt idx="964" formatCode="&quot;$&quot;#,##0.00_);[Red]\(&quot;$&quot;#,##0.00\)">
                  <c:v>159.87379503789779</c:v>
                </c:pt>
                <c:pt idx="965" formatCode="&quot;$&quot;#,##0.00_);[Red]\(&quot;$&quot;#,##0.00\)">
                  <c:v>159.94922288239837</c:v>
                </c:pt>
                <c:pt idx="966" formatCode="&quot;$&quot;#,##0.00_);[Red]\(&quot;$&quot;#,##0.00\)">
                  <c:v>160.02465072689895</c:v>
                </c:pt>
                <c:pt idx="967" formatCode="&quot;$&quot;#,##0.00_);[Red]\(&quot;$&quot;#,##0.00\)">
                  <c:v>160.10007857139954</c:v>
                </c:pt>
                <c:pt idx="968" formatCode="&quot;$&quot;#,##0.00_);[Red]\(&quot;$&quot;#,##0.00\)">
                  <c:v>160.17550641590012</c:v>
                </c:pt>
                <c:pt idx="969" formatCode="&quot;$&quot;#,##0.00_);[Red]\(&quot;$&quot;#,##0.00\)">
                  <c:v>160.2509342604007</c:v>
                </c:pt>
                <c:pt idx="970" formatCode="&quot;$&quot;#,##0.00_);[Red]\(&quot;$&quot;#,##0.00\)">
                  <c:v>160.32636210490128</c:v>
                </c:pt>
                <c:pt idx="971" formatCode="&quot;$&quot;#,##0.00_);[Red]\(&quot;$&quot;#,##0.00\)">
                  <c:v>160.40178994940186</c:v>
                </c:pt>
                <c:pt idx="972" formatCode="&quot;$&quot;#,##0.00_);[Red]\(&quot;$&quot;#,##0.00\)">
                  <c:v>160.47721779390244</c:v>
                </c:pt>
                <c:pt idx="973" formatCode="&quot;$&quot;#,##0.00_);[Red]\(&quot;$&quot;#,##0.00\)">
                  <c:v>160.55264563840302</c:v>
                </c:pt>
                <c:pt idx="974" formatCode="&quot;$&quot;#,##0.00_);[Red]\(&quot;$&quot;#,##0.00\)">
                  <c:v>160.6280734829036</c:v>
                </c:pt>
                <c:pt idx="975" formatCode="&quot;$&quot;#,##0.00_);[Red]\(&quot;$&quot;#,##0.00\)">
                  <c:v>160.70350132740418</c:v>
                </c:pt>
                <c:pt idx="976" formatCode="&quot;$&quot;#,##0.00_);[Red]\(&quot;$&quot;#,##0.00\)">
                  <c:v>160.77892917190476</c:v>
                </c:pt>
                <c:pt idx="977" formatCode="&quot;$&quot;#,##0.00_);[Red]\(&quot;$&quot;#,##0.00\)">
                  <c:v>160.85435701640534</c:v>
                </c:pt>
                <c:pt idx="978" formatCode="&quot;$&quot;#,##0.00_);[Red]\(&quot;$&quot;#,##0.00\)">
                  <c:v>160.92978486090593</c:v>
                </c:pt>
                <c:pt idx="979" formatCode="&quot;$&quot;#,##0.00_);[Red]\(&quot;$&quot;#,##0.00\)">
                  <c:v>161.00521270540651</c:v>
                </c:pt>
                <c:pt idx="980" formatCode="&quot;$&quot;#,##0.00_);[Red]\(&quot;$&quot;#,##0.00\)">
                  <c:v>161.08064054990709</c:v>
                </c:pt>
                <c:pt idx="981" formatCode="&quot;$&quot;#,##0.00_);[Red]\(&quot;$&quot;#,##0.00\)">
                  <c:v>161.15606839440767</c:v>
                </c:pt>
                <c:pt idx="982" formatCode="&quot;$&quot;#,##0.00_);[Red]\(&quot;$&quot;#,##0.00\)">
                  <c:v>161.23149623890825</c:v>
                </c:pt>
                <c:pt idx="983" formatCode="&quot;$&quot;#,##0.00_);[Red]\(&quot;$&quot;#,##0.00\)">
                  <c:v>161.30692408340883</c:v>
                </c:pt>
                <c:pt idx="984" formatCode="&quot;$&quot;#,##0.00_);[Red]\(&quot;$&quot;#,##0.00\)">
                  <c:v>161.38235192790941</c:v>
                </c:pt>
                <c:pt idx="985" formatCode="&quot;$&quot;#,##0.00_);[Red]\(&quot;$&quot;#,##0.00\)">
                  <c:v>161.45777977240999</c:v>
                </c:pt>
                <c:pt idx="986" formatCode="&quot;$&quot;#,##0.00_);[Red]\(&quot;$&quot;#,##0.00\)">
                  <c:v>161.53320761691057</c:v>
                </c:pt>
                <c:pt idx="987" formatCode="&quot;$&quot;#,##0.00_);[Red]\(&quot;$&quot;#,##0.00\)">
                  <c:v>161.60863546141115</c:v>
                </c:pt>
                <c:pt idx="988" formatCode="&quot;$&quot;#,##0.00_);[Red]\(&quot;$&quot;#,##0.00\)">
                  <c:v>161.68406330591174</c:v>
                </c:pt>
                <c:pt idx="989" formatCode="&quot;$&quot;#,##0.00_);[Red]\(&quot;$&quot;#,##0.00\)">
                  <c:v>161.75949115041232</c:v>
                </c:pt>
                <c:pt idx="990" formatCode="&quot;$&quot;#,##0.00_);[Red]\(&quot;$&quot;#,##0.00\)">
                  <c:v>161.8349189949129</c:v>
                </c:pt>
                <c:pt idx="991" formatCode="&quot;$&quot;#,##0.00_);[Red]\(&quot;$&quot;#,##0.00\)">
                  <c:v>161.91034683941348</c:v>
                </c:pt>
                <c:pt idx="992" formatCode="&quot;$&quot;#,##0.00_);[Red]\(&quot;$&quot;#,##0.00\)">
                  <c:v>161.98577468391406</c:v>
                </c:pt>
                <c:pt idx="993" formatCode="&quot;$&quot;#,##0.00_);[Red]\(&quot;$&quot;#,##0.00\)">
                  <c:v>162.06120252841464</c:v>
                </c:pt>
                <c:pt idx="994" formatCode="&quot;$&quot;#,##0.00_);[Red]\(&quot;$&quot;#,##0.00\)">
                  <c:v>162.13663037291522</c:v>
                </c:pt>
                <c:pt idx="995" formatCode="&quot;$&quot;#,##0.00_);[Red]\(&quot;$&quot;#,##0.00\)">
                  <c:v>162.2120582174158</c:v>
                </c:pt>
                <c:pt idx="996" formatCode="&quot;$&quot;#,##0.00_);[Red]\(&quot;$&quot;#,##0.00\)">
                  <c:v>162.28748606191638</c:v>
                </c:pt>
                <c:pt idx="997" formatCode="&quot;$&quot;#,##0.00_);[Red]\(&quot;$&quot;#,##0.00\)">
                  <c:v>162.36291390641696</c:v>
                </c:pt>
                <c:pt idx="998" formatCode="&quot;$&quot;#,##0.00_);[Red]\(&quot;$&quot;#,##0.00\)">
                  <c:v>162.43834175091754</c:v>
                </c:pt>
                <c:pt idx="999" formatCode="&quot;$&quot;#,##0.00_);[Red]\(&quot;$&quot;#,##0.00\)">
                  <c:v>162.51376959541813</c:v>
                </c:pt>
                <c:pt idx="1000" formatCode="&quot;$&quot;#,##0.00_);[Red]\(&quot;$&quot;#,##0.00\)">
                  <c:v>162.58919743991871</c:v>
                </c:pt>
                <c:pt idx="1001" formatCode="&quot;$&quot;#,##0.00_);[Red]\(&quot;$&quot;#,##0.00\)">
                  <c:v>162.66462528441929</c:v>
                </c:pt>
                <c:pt idx="1002" formatCode="&quot;$&quot;#,##0.00_);[Red]\(&quot;$&quot;#,##0.00\)">
                  <c:v>162.74005312891987</c:v>
                </c:pt>
                <c:pt idx="1003" formatCode="&quot;$&quot;#,##0.00_);[Red]\(&quot;$&quot;#,##0.00\)">
                  <c:v>162.81548097342045</c:v>
                </c:pt>
                <c:pt idx="1004" formatCode="&quot;$&quot;#,##0.00_);[Red]\(&quot;$&quot;#,##0.00\)">
                  <c:v>162.89090881792103</c:v>
                </c:pt>
                <c:pt idx="1005" formatCode="&quot;$&quot;#,##0.00_);[Red]\(&quot;$&quot;#,##0.00\)">
                  <c:v>162.96633666242161</c:v>
                </c:pt>
                <c:pt idx="1006" formatCode="&quot;$&quot;#,##0.00_);[Red]\(&quot;$&quot;#,##0.00\)">
                  <c:v>163.04176450692219</c:v>
                </c:pt>
                <c:pt idx="1007" formatCode="&quot;$&quot;#,##0.00_);[Red]\(&quot;$&quot;#,##0.00\)">
                  <c:v>163.11719235142277</c:v>
                </c:pt>
                <c:pt idx="1008" formatCode="&quot;$&quot;#,##0.00_);[Red]\(&quot;$&quot;#,##0.00\)">
                  <c:v>163.19262019592335</c:v>
                </c:pt>
                <c:pt idx="1009" formatCode="&quot;$&quot;#,##0.00_);[Red]\(&quot;$&quot;#,##0.00\)">
                  <c:v>163.26804804042393</c:v>
                </c:pt>
                <c:pt idx="1010" formatCode="&quot;$&quot;#,##0.00_);[Red]\(&quot;$&quot;#,##0.00\)">
                  <c:v>163.34347588492452</c:v>
                </c:pt>
                <c:pt idx="1011" formatCode="&quot;$&quot;#,##0.00_);[Red]\(&quot;$&quot;#,##0.00\)">
                  <c:v>163.4189037294251</c:v>
                </c:pt>
                <c:pt idx="1012" formatCode="&quot;$&quot;#,##0.00_);[Red]\(&quot;$&quot;#,##0.00\)">
                  <c:v>163.49433157392568</c:v>
                </c:pt>
                <c:pt idx="1013" formatCode="&quot;$&quot;#,##0.00_);[Red]\(&quot;$&quot;#,##0.00\)">
                  <c:v>163.56975941842626</c:v>
                </c:pt>
                <c:pt idx="1014" formatCode="&quot;$&quot;#,##0.00_);[Red]\(&quot;$&quot;#,##0.00\)">
                  <c:v>163.64518726292684</c:v>
                </c:pt>
                <c:pt idx="1015" formatCode="&quot;$&quot;#,##0.00_);[Red]\(&quot;$&quot;#,##0.00\)">
                  <c:v>163.72061510742742</c:v>
                </c:pt>
                <c:pt idx="1016" formatCode="&quot;$&quot;#,##0.00_);[Red]\(&quot;$&quot;#,##0.00\)">
                  <c:v>163.796042951928</c:v>
                </c:pt>
                <c:pt idx="1017" formatCode="&quot;$&quot;#,##0.00_);[Red]\(&quot;$&quot;#,##0.00\)">
                  <c:v>163.87147079642858</c:v>
                </c:pt>
                <c:pt idx="1018" formatCode="&quot;$&quot;#,##0.00_);[Red]\(&quot;$&quot;#,##0.00\)">
                  <c:v>163.94689864092916</c:v>
                </c:pt>
                <c:pt idx="1019" formatCode="&quot;$&quot;#,##0.00_);[Red]\(&quot;$&quot;#,##0.00\)">
                  <c:v>164.02232648542974</c:v>
                </c:pt>
                <c:pt idx="1020" formatCode="&quot;$&quot;#,##0.00_);[Red]\(&quot;$&quot;#,##0.00\)">
                  <c:v>164.09775432993032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E6-44EA-AB61-78D8BAD40CDA}"/>
            </c:ext>
          </c:extLst>
        </c:ser>
        <c:ser>
          <c:idx val="4"/>
          <c:order val="3"/>
          <c:tx>
            <c:v>twelve to eighteen</c:v>
          </c:tx>
          <c:spPr>
            <a:solidFill>
              <a:srgbClr val="FF1D2D"/>
            </a:solidFill>
            <a:ln>
              <a:noFill/>
            </a:ln>
            <a:effectLst/>
          </c:spPr>
          <c:cat>
            <c:numRef>
              <c:f>'[TSM Valuation v10.xlsx]Valuation 52 - Week Chart (6)'!$A$2:$A$1022</c:f>
              <c:numCache>
                <c:formatCode>General</c:formatCode>
                <c:ptCount val="1021"/>
                <c:pt idx="37" formatCode="mmm\-yy">
                  <c:v>43914</c:v>
                </c:pt>
                <c:pt idx="43" formatCode="mmm\-yy">
                  <c:v>43922</c:v>
                </c:pt>
                <c:pt idx="64" formatCode="mmm\-yy">
                  <c:v>43952</c:v>
                </c:pt>
                <c:pt idx="84" formatCode="mmm\-yy">
                  <c:v>43983</c:v>
                </c:pt>
                <c:pt idx="106" formatCode="mmm\-yy">
                  <c:v>44013</c:v>
                </c:pt>
                <c:pt idx="128" formatCode="mmm\-yy">
                  <c:v>44046</c:v>
                </c:pt>
                <c:pt idx="149" formatCode="mmm\-yy">
                  <c:v>44075</c:v>
                </c:pt>
                <c:pt idx="170" formatCode="mmm\-yy">
                  <c:v>44105</c:v>
                </c:pt>
                <c:pt idx="192" formatCode="mmm\-yy">
                  <c:v>44137</c:v>
                </c:pt>
                <c:pt idx="212" formatCode="mmm\-yy">
                  <c:v>44166</c:v>
                </c:pt>
                <c:pt idx="234" formatCode="mmm\-yy">
                  <c:v>44200</c:v>
                </c:pt>
                <c:pt idx="253" formatCode="mmm\-yy">
                  <c:v>44228</c:v>
                </c:pt>
                <c:pt idx="272" formatCode="mmm\-yy">
                  <c:v>44256</c:v>
                </c:pt>
                <c:pt idx="297" formatCode="mmm\-yy">
                  <c:v>44287</c:v>
                </c:pt>
                <c:pt idx="327" formatCode="mmm\-yy">
                  <c:v>44317</c:v>
                </c:pt>
                <c:pt idx="358" formatCode="mmm\-yy">
                  <c:v>44348</c:v>
                </c:pt>
                <c:pt idx="388" formatCode="mmm\-yy">
                  <c:v>44378</c:v>
                </c:pt>
                <c:pt idx="419" formatCode="mmm\-yy">
                  <c:v>44409</c:v>
                </c:pt>
                <c:pt idx="450" formatCode="mmm\-yy">
                  <c:v>44440</c:v>
                </c:pt>
                <c:pt idx="480" formatCode="mmm\-yy">
                  <c:v>44470</c:v>
                </c:pt>
                <c:pt idx="511" formatCode="mmm\-yy">
                  <c:v>44501</c:v>
                </c:pt>
                <c:pt idx="541" formatCode="mmm\-yy">
                  <c:v>44531</c:v>
                </c:pt>
                <c:pt idx="572" formatCode="mmm\-yy">
                  <c:v>44562</c:v>
                </c:pt>
                <c:pt idx="603" formatCode="mmm\-yy">
                  <c:v>44593</c:v>
                </c:pt>
                <c:pt idx="631" formatCode="mmm\-yy">
                  <c:v>44621</c:v>
                </c:pt>
                <c:pt idx="662" formatCode="mmm\-yy">
                  <c:v>44652</c:v>
                </c:pt>
                <c:pt idx="692" formatCode="mmm\-yy">
                  <c:v>44682</c:v>
                </c:pt>
                <c:pt idx="723" formatCode="mmm\-yy">
                  <c:v>44713</c:v>
                </c:pt>
                <c:pt idx="753" formatCode="mmm\-yy">
                  <c:v>44743</c:v>
                </c:pt>
                <c:pt idx="784" formatCode="mmm\-yy">
                  <c:v>44774</c:v>
                </c:pt>
                <c:pt idx="815" formatCode="mmm\-yy">
                  <c:v>44805</c:v>
                </c:pt>
                <c:pt idx="845" formatCode="mmm\-yy">
                  <c:v>44835</c:v>
                </c:pt>
                <c:pt idx="876" formatCode="mmm\-yy">
                  <c:v>44866</c:v>
                </c:pt>
                <c:pt idx="906" formatCode="mmm\-yy">
                  <c:v>44896</c:v>
                </c:pt>
                <c:pt idx="937" formatCode="mmm\-yy">
                  <c:v>44927</c:v>
                </c:pt>
                <c:pt idx="968" formatCode="mmm\-yy">
                  <c:v>44958</c:v>
                </c:pt>
                <c:pt idx="996" formatCode="mmm\-yy">
                  <c:v>44986</c:v>
                </c:pt>
                <c:pt idx="1020" formatCode="mmm\-yy">
                  <c:v>44986</c:v>
                </c:pt>
              </c:numCache>
            </c:numRef>
          </c:cat>
          <c:val>
            <c:numRef>
              <c:f>'[TSM Valuation v10.xlsx]Valuation 52 - Week Chart (6)'!$J$2:$J$1022</c:f>
              <c:numCache>
                <c:formatCode>General</c:formatCode>
                <c:ptCount val="1021"/>
                <c:pt idx="655">
                  <c:v>136.56659108721828</c:v>
                </c:pt>
                <c:pt idx="656">
                  <c:v>136.64201893171887</c:v>
                </c:pt>
                <c:pt idx="657">
                  <c:v>136.71744677621945</c:v>
                </c:pt>
                <c:pt idx="658">
                  <c:v>136.79287462072003</c:v>
                </c:pt>
                <c:pt idx="659">
                  <c:v>136.86830246522061</c:v>
                </c:pt>
                <c:pt idx="660">
                  <c:v>136.94373030972119</c:v>
                </c:pt>
                <c:pt idx="661">
                  <c:v>137.01915815422177</c:v>
                </c:pt>
                <c:pt idx="662">
                  <c:v>137.09458599872235</c:v>
                </c:pt>
                <c:pt idx="663">
                  <c:v>137.17001384322293</c:v>
                </c:pt>
                <c:pt idx="664">
                  <c:v>137.24544168772351</c:v>
                </c:pt>
                <c:pt idx="665">
                  <c:v>137.32086953222409</c:v>
                </c:pt>
                <c:pt idx="666">
                  <c:v>137.39629737672468</c:v>
                </c:pt>
                <c:pt idx="667">
                  <c:v>137.47172522122526</c:v>
                </c:pt>
                <c:pt idx="668">
                  <c:v>137.54715306572584</c:v>
                </c:pt>
                <c:pt idx="669">
                  <c:v>137.62258091022642</c:v>
                </c:pt>
                <c:pt idx="670">
                  <c:v>137.698008754727</c:v>
                </c:pt>
                <c:pt idx="671">
                  <c:v>137.77343659922758</c:v>
                </c:pt>
                <c:pt idx="672">
                  <c:v>137.84886444372816</c:v>
                </c:pt>
                <c:pt idx="673">
                  <c:v>137.92429228822874</c:v>
                </c:pt>
                <c:pt idx="674">
                  <c:v>137.99972013272932</c:v>
                </c:pt>
                <c:pt idx="675">
                  <c:v>138.0751479772299</c:v>
                </c:pt>
                <c:pt idx="676">
                  <c:v>138.15057582173048</c:v>
                </c:pt>
                <c:pt idx="677">
                  <c:v>138.22600366623107</c:v>
                </c:pt>
                <c:pt idx="678">
                  <c:v>138.30143151073165</c:v>
                </c:pt>
                <c:pt idx="679">
                  <c:v>138.37685935523223</c:v>
                </c:pt>
                <c:pt idx="680">
                  <c:v>138.45228719973281</c:v>
                </c:pt>
                <c:pt idx="681">
                  <c:v>138.52771504423339</c:v>
                </c:pt>
                <c:pt idx="682">
                  <c:v>138.60314288873397</c:v>
                </c:pt>
                <c:pt idx="683">
                  <c:v>138.67857073323455</c:v>
                </c:pt>
                <c:pt idx="684">
                  <c:v>138.75399857773513</c:v>
                </c:pt>
                <c:pt idx="685">
                  <c:v>138.82942642223571</c:v>
                </c:pt>
                <c:pt idx="686">
                  <c:v>138.90485426673629</c:v>
                </c:pt>
                <c:pt idx="687">
                  <c:v>138.98028211123687</c:v>
                </c:pt>
                <c:pt idx="688">
                  <c:v>139.05570995573746</c:v>
                </c:pt>
                <c:pt idx="689">
                  <c:v>139.13113780023804</c:v>
                </c:pt>
                <c:pt idx="690">
                  <c:v>139.20656564473862</c:v>
                </c:pt>
                <c:pt idx="691">
                  <c:v>139.2819934892392</c:v>
                </c:pt>
                <c:pt idx="692">
                  <c:v>139.35742133373978</c:v>
                </c:pt>
                <c:pt idx="693">
                  <c:v>139.43284917824036</c:v>
                </c:pt>
                <c:pt idx="694">
                  <c:v>139.50827702274094</c:v>
                </c:pt>
                <c:pt idx="695">
                  <c:v>139.58370486724152</c:v>
                </c:pt>
                <c:pt idx="696">
                  <c:v>139.6591327117421</c:v>
                </c:pt>
                <c:pt idx="697">
                  <c:v>139.73456055624268</c:v>
                </c:pt>
                <c:pt idx="698">
                  <c:v>139.80998840074326</c:v>
                </c:pt>
                <c:pt idx="699">
                  <c:v>139.88541624524385</c:v>
                </c:pt>
                <c:pt idx="700">
                  <c:v>139.96084408974443</c:v>
                </c:pt>
                <c:pt idx="701">
                  <c:v>140.03627193424501</c:v>
                </c:pt>
                <c:pt idx="702">
                  <c:v>140.11169977874559</c:v>
                </c:pt>
                <c:pt idx="703">
                  <c:v>140.18712762324617</c:v>
                </c:pt>
                <c:pt idx="704">
                  <c:v>140.26255546774675</c:v>
                </c:pt>
                <c:pt idx="705">
                  <c:v>140.33798331224733</c:v>
                </c:pt>
                <c:pt idx="706">
                  <c:v>140.41341115674791</c:v>
                </c:pt>
                <c:pt idx="707">
                  <c:v>140.48883900124849</c:v>
                </c:pt>
                <c:pt idx="708">
                  <c:v>140.56426684574907</c:v>
                </c:pt>
                <c:pt idx="709">
                  <c:v>140.63969469024966</c:v>
                </c:pt>
                <c:pt idx="710">
                  <c:v>140.71512253475024</c:v>
                </c:pt>
                <c:pt idx="711">
                  <c:v>140.79055037925082</c:v>
                </c:pt>
                <c:pt idx="712">
                  <c:v>140.8659782237514</c:v>
                </c:pt>
                <c:pt idx="713">
                  <c:v>140.94140606825198</c:v>
                </c:pt>
                <c:pt idx="714">
                  <c:v>141.01683391275256</c:v>
                </c:pt>
                <c:pt idx="715">
                  <c:v>141.09226175725314</c:v>
                </c:pt>
                <c:pt idx="716">
                  <c:v>141.16768960175372</c:v>
                </c:pt>
                <c:pt idx="717">
                  <c:v>141.2431174462543</c:v>
                </c:pt>
                <c:pt idx="718">
                  <c:v>141.31854529075488</c:v>
                </c:pt>
                <c:pt idx="719">
                  <c:v>141.39397313525546</c:v>
                </c:pt>
                <c:pt idx="720">
                  <c:v>141.46940097975605</c:v>
                </c:pt>
                <c:pt idx="721">
                  <c:v>141.54482882425663</c:v>
                </c:pt>
                <c:pt idx="722">
                  <c:v>141.62025666875721</c:v>
                </c:pt>
                <c:pt idx="723">
                  <c:v>141.69568451325779</c:v>
                </c:pt>
                <c:pt idx="724">
                  <c:v>141.77111235775837</c:v>
                </c:pt>
                <c:pt idx="725">
                  <c:v>141.84654020225895</c:v>
                </c:pt>
                <c:pt idx="726">
                  <c:v>141.92196804675953</c:v>
                </c:pt>
                <c:pt idx="727">
                  <c:v>141.99739589126011</c:v>
                </c:pt>
                <c:pt idx="728">
                  <c:v>142.07282373576069</c:v>
                </c:pt>
                <c:pt idx="729">
                  <c:v>142.14825158026127</c:v>
                </c:pt>
                <c:pt idx="730">
                  <c:v>142.22367942476185</c:v>
                </c:pt>
                <c:pt idx="731">
                  <c:v>142.29910726926244</c:v>
                </c:pt>
                <c:pt idx="732">
                  <c:v>142.37453511376302</c:v>
                </c:pt>
                <c:pt idx="733">
                  <c:v>142.4499629582636</c:v>
                </c:pt>
                <c:pt idx="734">
                  <c:v>142.52539080276418</c:v>
                </c:pt>
                <c:pt idx="735">
                  <c:v>142.60081864726476</c:v>
                </c:pt>
                <c:pt idx="736">
                  <c:v>142.67624649176534</c:v>
                </c:pt>
                <c:pt idx="737">
                  <c:v>142.75167433626592</c:v>
                </c:pt>
                <c:pt idx="738">
                  <c:v>142.8271021807665</c:v>
                </c:pt>
                <c:pt idx="739">
                  <c:v>142.90253002526708</c:v>
                </c:pt>
                <c:pt idx="740">
                  <c:v>142.97795786976766</c:v>
                </c:pt>
                <c:pt idx="741">
                  <c:v>143.05338571426825</c:v>
                </c:pt>
                <c:pt idx="742">
                  <c:v>143.12881355876883</c:v>
                </c:pt>
                <c:pt idx="743">
                  <c:v>143.20424140326941</c:v>
                </c:pt>
                <c:pt idx="744">
                  <c:v>143.27966924776999</c:v>
                </c:pt>
                <c:pt idx="745">
                  <c:v>143.35509709227057</c:v>
                </c:pt>
                <c:pt idx="746">
                  <c:v>143.43052493677115</c:v>
                </c:pt>
                <c:pt idx="747">
                  <c:v>143.50595278127173</c:v>
                </c:pt>
                <c:pt idx="748">
                  <c:v>143.58138062577231</c:v>
                </c:pt>
                <c:pt idx="749">
                  <c:v>143.65680847027289</c:v>
                </c:pt>
                <c:pt idx="750">
                  <c:v>143.73223631477347</c:v>
                </c:pt>
                <c:pt idx="751">
                  <c:v>143.80766415927405</c:v>
                </c:pt>
                <c:pt idx="752">
                  <c:v>143.88309200377464</c:v>
                </c:pt>
                <c:pt idx="753">
                  <c:v>143.95851984827522</c:v>
                </c:pt>
                <c:pt idx="754">
                  <c:v>144.0339476927758</c:v>
                </c:pt>
                <c:pt idx="755">
                  <c:v>144.10937553727638</c:v>
                </c:pt>
                <c:pt idx="756">
                  <c:v>144.18480338177696</c:v>
                </c:pt>
                <c:pt idx="757">
                  <c:v>144.26023122627754</c:v>
                </c:pt>
                <c:pt idx="758">
                  <c:v>144.33565907077812</c:v>
                </c:pt>
                <c:pt idx="759">
                  <c:v>144.4110869152787</c:v>
                </c:pt>
                <c:pt idx="760">
                  <c:v>144.48651475977928</c:v>
                </c:pt>
                <c:pt idx="761">
                  <c:v>144.56194260427986</c:v>
                </c:pt>
                <c:pt idx="762">
                  <c:v>144.63737044878044</c:v>
                </c:pt>
                <c:pt idx="763">
                  <c:v>144.71279829328103</c:v>
                </c:pt>
                <c:pt idx="764">
                  <c:v>144.78822613778161</c:v>
                </c:pt>
                <c:pt idx="765">
                  <c:v>144.86365398228219</c:v>
                </c:pt>
                <c:pt idx="766">
                  <c:v>144.93908182678277</c:v>
                </c:pt>
                <c:pt idx="767">
                  <c:v>145.01450967128335</c:v>
                </c:pt>
                <c:pt idx="768">
                  <c:v>145.08993751578393</c:v>
                </c:pt>
                <c:pt idx="769">
                  <c:v>145.16536536028451</c:v>
                </c:pt>
                <c:pt idx="770">
                  <c:v>145.24079320478509</c:v>
                </c:pt>
                <c:pt idx="771">
                  <c:v>145.31622104928567</c:v>
                </c:pt>
                <c:pt idx="772">
                  <c:v>145.39164889378625</c:v>
                </c:pt>
                <c:pt idx="773">
                  <c:v>145.46707673828683</c:v>
                </c:pt>
                <c:pt idx="774">
                  <c:v>145.54250458278742</c:v>
                </c:pt>
                <c:pt idx="775">
                  <c:v>145.617932427288</c:v>
                </c:pt>
                <c:pt idx="776">
                  <c:v>145.69336027178858</c:v>
                </c:pt>
                <c:pt idx="777">
                  <c:v>145.76878811628916</c:v>
                </c:pt>
                <c:pt idx="778">
                  <c:v>145.84421596078974</c:v>
                </c:pt>
                <c:pt idx="779">
                  <c:v>145.91964380529032</c:v>
                </c:pt>
                <c:pt idx="780">
                  <c:v>145.9950716497909</c:v>
                </c:pt>
                <c:pt idx="781">
                  <c:v>146.07049949429148</c:v>
                </c:pt>
                <c:pt idx="782">
                  <c:v>146.14592733879206</c:v>
                </c:pt>
                <c:pt idx="783">
                  <c:v>146.22135518329264</c:v>
                </c:pt>
                <c:pt idx="784">
                  <c:v>146.29678302779323</c:v>
                </c:pt>
                <c:pt idx="785">
                  <c:v>146.37221087229381</c:v>
                </c:pt>
                <c:pt idx="786">
                  <c:v>146.44763871679439</c:v>
                </c:pt>
                <c:pt idx="787">
                  <c:v>146.52306656129497</c:v>
                </c:pt>
                <c:pt idx="788">
                  <c:v>146.59849440579555</c:v>
                </c:pt>
                <c:pt idx="789">
                  <c:v>146.67392225029613</c:v>
                </c:pt>
                <c:pt idx="790">
                  <c:v>146.74935009479671</c:v>
                </c:pt>
                <c:pt idx="791">
                  <c:v>146.82477793929729</c:v>
                </c:pt>
                <c:pt idx="792">
                  <c:v>146.90020578379787</c:v>
                </c:pt>
                <c:pt idx="793">
                  <c:v>146.97563362829845</c:v>
                </c:pt>
                <c:pt idx="794">
                  <c:v>147.05106147279903</c:v>
                </c:pt>
                <c:pt idx="795">
                  <c:v>147.12648931729962</c:v>
                </c:pt>
                <c:pt idx="796">
                  <c:v>147.2019171618002</c:v>
                </c:pt>
                <c:pt idx="797">
                  <c:v>147.27734500630078</c:v>
                </c:pt>
                <c:pt idx="798">
                  <c:v>147.35277285080136</c:v>
                </c:pt>
                <c:pt idx="799">
                  <c:v>147.42820069530194</c:v>
                </c:pt>
                <c:pt idx="800">
                  <c:v>147.50362853980252</c:v>
                </c:pt>
                <c:pt idx="801">
                  <c:v>147.5790563843031</c:v>
                </c:pt>
                <c:pt idx="802">
                  <c:v>147.65448422880368</c:v>
                </c:pt>
                <c:pt idx="803">
                  <c:v>147.72991207330426</c:v>
                </c:pt>
                <c:pt idx="804">
                  <c:v>147.80533991780484</c:v>
                </c:pt>
                <c:pt idx="805">
                  <c:v>147.88076776230542</c:v>
                </c:pt>
                <c:pt idx="806">
                  <c:v>147.95619560680601</c:v>
                </c:pt>
                <c:pt idx="807">
                  <c:v>148.03162345130659</c:v>
                </c:pt>
                <c:pt idx="808">
                  <c:v>148.10705129580717</c:v>
                </c:pt>
                <c:pt idx="809">
                  <c:v>148.18247914030775</c:v>
                </c:pt>
                <c:pt idx="810">
                  <c:v>148.25790698480833</c:v>
                </c:pt>
                <c:pt idx="811">
                  <c:v>148.33333482930891</c:v>
                </c:pt>
                <c:pt idx="812">
                  <c:v>148.40876267380949</c:v>
                </c:pt>
                <c:pt idx="813">
                  <c:v>148.48419051831007</c:v>
                </c:pt>
                <c:pt idx="814">
                  <c:v>148.55961836281065</c:v>
                </c:pt>
                <c:pt idx="815">
                  <c:v>148.63504620731123</c:v>
                </c:pt>
                <c:pt idx="816">
                  <c:v>148.71047405181181</c:v>
                </c:pt>
                <c:pt idx="817">
                  <c:v>148.7859018963124</c:v>
                </c:pt>
                <c:pt idx="818">
                  <c:v>148.86132974081298</c:v>
                </c:pt>
                <c:pt idx="819">
                  <c:v>148.93675758531356</c:v>
                </c:pt>
                <c:pt idx="820">
                  <c:v>149.01218542981414</c:v>
                </c:pt>
                <c:pt idx="821">
                  <c:v>149.08761327431472</c:v>
                </c:pt>
                <c:pt idx="822">
                  <c:v>149.1630411188153</c:v>
                </c:pt>
                <c:pt idx="823">
                  <c:v>149.23846896331588</c:v>
                </c:pt>
                <c:pt idx="824">
                  <c:v>149.31389680781646</c:v>
                </c:pt>
                <c:pt idx="825">
                  <c:v>149.38932465231704</c:v>
                </c:pt>
                <c:pt idx="826">
                  <c:v>149.46475249681762</c:v>
                </c:pt>
                <c:pt idx="827">
                  <c:v>149.54018034131821</c:v>
                </c:pt>
                <c:pt idx="828">
                  <c:v>149.61560818581879</c:v>
                </c:pt>
                <c:pt idx="829">
                  <c:v>149.69103603031937</c:v>
                </c:pt>
                <c:pt idx="830">
                  <c:v>149.76646387481995</c:v>
                </c:pt>
                <c:pt idx="831">
                  <c:v>149.84189171932053</c:v>
                </c:pt>
                <c:pt idx="832">
                  <c:v>149.91731956382111</c:v>
                </c:pt>
                <c:pt idx="833">
                  <c:v>149.99274740832169</c:v>
                </c:pt>
                <c:pt idx="834">
                  <c:v>150.06817525282227</c:v>
                </c:pt>
                <c:pt idx="835">
                  <c:v>150.14360309732285</c:v>
                </c:pt>
                <c:pt idx="836">
                  <c:v>150.21903094182343</c:v>
                </c:pt>
                <c:pt idx="837">
                  <c:v>150.29445878632401</c:v>
                </c:pt>
                <c:pt idx="838">
                  <c:v>150.3698866308246</c:v>
                </c:pt>
                <c:pt idx="839">
                  <c:v>150.44531447532518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E6-44EA-AB61-78D8BAD40CDA}"/>
            </c:ext>
          </c:extLst>
        </c:ser>
        <c:ser>
          <c:idx val="2"/>
          <c:order val="4"/>
          <c:tx>
            <c:v>HIGHER</c:v>
          </c:tx>
          <c:spPr>
            <a:solidFill>
              <a:schemeClr val="bg1"/>
            </a:solidFill>
            <a:ln w="0">
              <a:solidFill>
                <a:schemeClr val="bg1"/>
              </a:solidFill>
            </a:ln>
            <a:effectLst/>
          </c:spPr>
          <c:cat>
            <c:numRef>
              <c:f>'[TSM Valuation v10.xlsx]Valuation 52 - Week Chart (6)'!$A$2:$A$1022</c:f>
              <c:numCache>
                <c:formatCode>General</c:formatCode>
                <c:ptCount val="1021"/>
                <c:pt idx="37" formatCode="mmm\-yy">
                  <c:v>43914</c:v>
                </c:pt>
                <c:pt idx="43" formatCode="mmm\-yy">
                  <c:v>43922</c:v>
                </c:pt>
                <c:pt idx="64" formatCode="mmm\-yy">
                  <c:v>43952</c:v>
                </c:pt>
                <c:pt idx="84" formatCode="mmm\-yy">
                  <c:v>43983</c:v>
                </c:pt>
                <c:pt idx="106" formatCode="mmm\-yy">
                  <c:v>44013</c:v>
                </c:pt>
                <c:pt idx="128" formatCode="mmm\-yy">
                  <c:v>44046</c:v>
                </c:pt>
                <c:pt idx="149" formatCode="mmm\-yy">
                  <c:v>44075</c:v>
                </c:pt>
                <c:pt idx="170" formatCode="mmm\-yy">
                  <c:v>44105</c:v>
                </c:pt>
                <c:pt idx="192" formatCode="mmm\-yy">
                  <c:v>44137</c:v>
                </c:pt>
                <c:pt idx="212" formatCode="mmm\-yy">
                  <c:v>44166</c:v>
                </c:pt>
                <c:pt idx="234" formatCode="mmm\-yy">
                  <c:v>44200</c:v>
                </c:pt>
                <c:pt idx="253" formatCode="mmm\-yy">
                  <c:v>44228</c:v>
                </c:pt>
                <c:pt idx="272" formatCode="mmm\-yy">
                  <c:v>44256</c:v>
                </c:pt>
                <c:pt idx="297" formatCode="mmm\-yy">
                  <c:v>44287</c:v>
                </c:pt>
                <c:pt idx="327" formatCode="mmm\-yy">
                  <c:v>44317</c:v>
                </c:pt>
                <c:pt idx="358" formatCode="mmm\-yy">
                  <c:v>44348</c:v>
                </c:pt>
                <c:pt idx="388" formatCode="mmm\-yy">
                  <c:v>44378</c:v>
                </c:pt>
                <c:pt idx="419" formatCode="mmm\-yy">
                  <c:v>44409</c:v>
                </c:pt>
                <c:pt idx="450" formatCode="mmm\-yy">
                  <c:v>44440</c:v>
                </c:pt>
                <c:pt idx="480" formatCode="mmm\-yy">
                  <c:v>44470</c:v>
                </c:pt>
                <c:pt idx="511" formatCode="mmm\-yy">
                  <c:v>44501</c:v>
                </c:pt>
                <c:pt idx="541" formatCode="mmm\-yy">
                  <c:v>44531</c:v>
                </c:pt>
                <c:pt idx="572" formatCode="mmm\-yy">
                  <c:v>44562</c:v>
                </c:pt>
                <c:pt idx="603" formatCode="mmm\-yy">
                  <c:v>44593</c:v>
                </c:pt>
                <c:pt idx="631" formatCode="mmm\-yy">
                  <c:v>44621</c:v>
                </c:pt>
                <c:pt idx="662" formatCode="mmm\-yy">
                  <c:v>44652</c:v>
                </c:pt>
                <c:pt idx="692" formatCode="mmm\-yy">
                  <c:v>44682</c:v>
                </c:pt>
                <c:pt idx="723" formatCode="mmm\-yy">
                  <c:v>44713</c:v>
                </c:pt>
                <c:pt idx="753" formatCode="mmm\-yy">
                  <c:v>44743</c:v>
                </c:pt>
                <c:pt idx="784" formatCode="mmm\-yy">
                  <c:v>44774</c:v>
                </c:pt>
                <c:pt idx="815" formatCode="mmm\-yy">
                  <c:v>44805</c:v>
                </c:pt>
                <c:pt idx="845" formatCode="mmm\-yy">
                  <c:v>44835</c:v>
                </c:pt>
                <c:pt idx="876" formatCode="mmm\-yy">
                  <c:v>44866</c:v>
                </c:pt>
                <c:pt idx="906" formatCode="mmm\-yy">
                  <c:v>44896</c:v>
                </c:pt>
                <c:pt idx="937" formatCode="mmm\-yy">
                  <c:v>44927</c:v>
                </c:pt>
                <c:pt idx="968" formatCode="mmm\-yy">
                  <c:v>44958</c:v>
                </c:pt>
                <c:pt idx="996" formatCode="mmm\-yy">
                  <c:v>44986</c:v>
                </c:pt>
                <c:pt idx="1020" formatCode="mmm\-yy">
                  <c:v>44986</c:v>
                </c:pt>
              </c:numCache>
            </c:numRef>
          </c:cat>
          <c:val>
            <c:numRef>
              <c:f>'[TSM Valuation v10.xlsx]Valuation 52 - Week Chart (6)'!$M$1:$M$1022</c:f>
              <c:numCache>
                <c:formatCode>General</c:formatCode>
                <c:ptCount val="1022"/>
                <c:pt idx="290">
                  <c:v>108.96</c:v>
                </c:pt>
                <c:pt idx="291" formatCode="&quot;$&quot;#,##0.00_);[Red]\(&quot;$&quot;#,##0.00\)">
                  <c:v>108.99401696459159</c:v>
                </c:pt>
                <c:pt idx="292" formatCode="&quot;$&quot;#,##0.00_);[Red]\(&quot;$&quot;#,##0.00\)">
                  <c:v>109.02803392918108</c:v>
                </c:pt>
                <c:pt idx="293" formatCode="&quot;$&quot;#,##0.00_);[Red]\(&quot;$&quot;#,##0.00\)">
                  <c:v>109.06205089377056</c:v>
                </c:pt>
                <c:pt idx="294" formatCode="&quot;$&quot;#,##0.00_);[Red]\(&quot;$&quot;#,##0.00\)">
                  <c:v>109.09606785836004</c:v>
                </c:pt>
                <c:pt idx="295" formatCode="&quot;$&quot;#,##0.00_);[Red]\(&quot;$&quot;#,##0.00\)">
                  <c:v>109.13008482294953</c:v>
                </c:pt>
                <c:pt idx="296" formatCode="&quot;$&quot;#,##0.00_);[Red]\(&quot;$&quot;#,##0.00\)">
                  <c:v>109.16410178753901</c:v>
                </c:pt>
                <c:pt idx="297" formatCode="&quot;$&quot;#,##0.00_);[Red]\(&quot;$&quot;#,##0.00\)">
                  <c:v>109.19811875212849</c:v>
                </c:pt>
                <c:pt idx="298" formatCode="&quot;$&quot;#,##0.00_);[Red]\(&quot;$&quot;#,##0.00\)">
                  <c:v>109.23213571671798</c:v>
                </c:pt>
                <c:pt idx="299" formatCode="&quot;$&quot;#,##0.00_);[Red]\(&quot;$&quot;#,##0.00\)">
                  <c:v>109.26615268130746</c:v>
                </c:pt>
                <c:pt idx="300" formatCode="&quot;$&quot;#,##0.00_);[Red]\(&quot;$&quot;#,##0.00\)">
                  <c:v>109.30016964589694</c:v>
                </c:pt>
                <c:pt idx="301" formatCode="&quot;$&quot;#,##0.00_);[Red]\(&quot;$&quot;#,##0.00\)">
                  <c:v>109.33418661048643</c:v>
                </c:pt>
                <c:pt idx="302" formatCode="&quot;$&quot;#,##0.00_);[Red]\(&quot;$&quot;#,##0.00\)">
                  <c:v>109.36820357507591</c:v>
                </c:pt>
                <c:pt idx="303" formatCode="&quot;$&quot;#,##0.00_);[Red]\(&quot;$&quot;#,##0.00\)">
                  <c:v>109.40222053966539</c:v>
                </c:pt>
                <c:pt idx="304" formatCode="&quot;$&quot;#,##0.00_);[Red]\(&quot;$&quot;#,##0.00\)">
                  <c:v>109.43623750425488</c:v>
                </c:pt>
                <c:pt idx="305" formatCode="&quot;$&quot;#,##0.00_);[Red]\(&quot;$&quot;#,##0.00\)">
                  <c:v>109.47025446884436</c:v>
                </c:pt>
                <c:pt idx="306" formatCode="&quot;$&quot;#,##0.00_);[Red]\(&quot;$&quot;#,##0.00\)">
                  <c:v>109.50427143343384</c:v>
                </c:pt>
                <c:pt idx="307" formatCode="&quot;$&quot;#,##0.00_);[Red]\(&quot;$&quot;#,##0.00\)">
                  <c:v>109.53828839802333</c:v>
                </c:pt>
                <c:pt idx="308" formatCode="&quot;$&quot;#,##0.00_);[Red]\(&quot;$&quot;#,##0.00\)">
                  <c:v>109.57230536261281</c:v>
                </c:pt>
                <c:pt idx="309" formatCode="&quot;$&quot;#,##0.00_);[Red]\(&quot;$&quot;#,##0.00\)">
                  <c:v>109.60632232720229</c:v>
                </c:pt>
                <c:pt idx="310" formatCode="&quot;$&quot;#,##0.00_);[Red]\(&quot;$&quot;#,##0.00\)">
                  <c:v>109.64033929179178</c:v>
                </c:pt>
                <c:pt idx="311" formatCode="&quot;$&quot;#,##0.00_);[Red]\(&quot;$&quot;#,##0.00\)">
                  <c:v>109.67435625638126</c:v>
                </c:pt>
                <c:pt idx="312" formatCode="&quot;$&quot;#,##0.00_);[Red]\(&quot;$&quot;#,##0.00\)">
                  <c:v>109.70837322097074</c:v>
                </c:pt>
                <c:pt idx="313" formatCode="&quot;$&quot;#,##0.00_);[Red]\(&quot;$&quot;#,##0.00\)">
                  <c:v>109.74239018556023</c:v>
                </c:pt>
                <c:pt idx="314" formatCode="&quot;$&quot;#,##0.00_);[Red]\(&quot;$&quot;#,##0.00\)">
                  <c:v>109.77640715014971</c:v>
                </c:pt>
                <c:pt idx="315" formatCode="&quot;$&quot;#,##0.00_);[Red]\(&quot;$&quot;#,##0.00\)">
                  <c:v>109.81042411473919</c:v>
                </c:pt>
                <c:pt idx="316" formatCode="&quot;$&quot;#,##0.00_);[Red]\(&quot;$&quot;#,##0.00\)">
                  <c:v>109.84444107932867</c:v>
                </c:pt>
                <c:pt idx="317" formatCode="&quot;$&quot;#,##0.00_);[Red]\(&quot;$&quot;#,##0.00\)">
                  <c:v>109.87845804391816</c:v>
                </c:pt>
                <c:pt idx="318" formatCode="&quot;$&quot;#,##0.00_);[Red]\(&quot;$&quot;#,##0.00\)">
                  <c:v>109.91247500850764</c:v>
                </c:pt>
                <c:pt idx="319" formatCode="&quot;$&quot;#,##0.00_);[Red]\(&quot;$&quot;#,##0.00\)">
                  <c:v>109.94649197309712</c:v>
                </c:pt>
                <c:pt idx="320" formatCode="&quot;$&quot;#,##0.00_);[Red]\(&quot;$&quot;#,##0.00\)">
                  <c:v>109.98050893768661</c:v>
                </c:pt>
                <c:pt idx="321" formatCode="&quot;$&quot;#,##0.00_);[Red]\(&quot;$&quot;#,##0.00\)">
                  <c:v>110.01452590227609</c:v>
                </c:pt>
                <c:pt idx="322" formatCode="&quot;$&quot;#,##0.00_);[Red]\(&quot;$&quot;#,##0.00\)">
                  <c:v>110.04854286686557</c:v>
                </c:pt>
                <c:pt idx="323" formatCode="&quot;$&quot;#,##0.00_);[Red]\(&quot;$&quot;#,##0.00\)">
                  <c:v>110.08255983145506</c:v>
                </c:pt>
                <c:pt idx="324" formatCode="&quot;$&quot;#,##0.00_);[Red]\(&quot;$&quot;#,##0.00\)">
                  <c:v>110.11657679604454</c:v>
                </c:pt>
                <c:pt idx="325" formatCode="&quot;$&quot;#,##0.00_);[Red]\(&quot;$&quot;#,##0.00\)">
                  <c:v>110.15059376063402</c:v>
                </c:pt>
                <c:pt idx="326" formatCode="&quot;$&quot;#,##0.00_);[Red]\(&quot;$&quot;#,##0.00\)">
                  <c:v>110.18461072522351</c:v>
                </c:pt>
                <c:pt idx="327" formatCode="&quot;$&quot;#,##0.00_);[Red]\(&quot;$&quot;#,##0.00\)">
                  <c:v>110.21862768981299</c:v>
                </c:pt>
                <c:pt idx="328" formatCode="&quot;$&quot;#,##0.00_);[Red]\(&quot;$&quot;#,##0.00\)">
                  <c:v>110.25264465440247</c:v>
                </c:pt>
                <c:pt idx="329" formatCode="&quot;$&quot;#,##0.00_);[Red]\(&quot;$&quot;#,##0.00\)">
                  <c:v>110.28666161899196</c:v>
                </c:pt>
                <c:pt idx="330" formatCode="&quot;$&quot;#,##0.00_);[Red]\(&quot;$&quot;#,##0.00\)">
                  <c:v>110.32067858358144</c:v>
                </c:pt>
                <c:pt idx="331" formatCode="&quot;$&quot;#,##0.00_);[Red]\(&quot;$&quot;#,##0.00\)">
                  <c:v>110.35469554817092</c:v>
                </c:pt>
                <c:pt idx="332" formatCode="&quot;$&quot;#,##0.00_);[Red]\(&quot;$&quot;#,##0.00\)">
                  <c:v>110.38871251276041</c:v>
                </c:pt>
                <c:pt idx="333" formatCode="&quot;$&quot;#,##0.00_);[Red]\(&quot;$&quot;#,##0.00\)">
                  <c:v>110.42272947734989</c:v>
                </c:pt>
                <c:pt idx="334" formatCode="&quot;$&quot;#,##0.00_);[Red]\(&quot;$&quot;#,##0.00\)">
                  <c:v>110.45674644193937</c:v>
                </c:pt>
                <c:pt idx="335" formatCode="&quot;$&quot;#,##0.00_);[Red]\(&quot;$&quot;#,##0.00\)">
                  <c:v>110.49076340652886</c:v>
                </c:pt>
                <c:pt idx="336" formatCode="&quot;$&quot;#,##0.00_);[Red]\(&quot;$&quot;#,##0.00\)">
                  <c:v>110.52478037111834</c:v>
                </c:pt>
                <c:pt idx="337" formatCode="&quot;$&quot;#,##0.00_);[Red]\(&quot;$&quot;#,##0.00\)">
                  <c:v>110.55879733570782</c:v>
                </c:pt>
                <c:pt idx="338" formatCode="&quot;$&quot;#,##0.00_);[Red]\(&quot;$&quot;#,##0.00\)">
                  <c:v>110.59281430029731</c:v>
                </c:pt>
                <c:pt idx="339" formatCode="&quot;$&quot;#,##0.00_);[Red]\(&quot;$&quot;#,##0.00\)">
                  <c:v>110.62683126488679</c:v>
                </c:pt>
                <c:pt idx="340" formatCode="&quot;$&quot;#,##0.00_);[Red]\(&quot;$&quot;#,##0.00\)">
                  <c:v>110.66084822947627</c:v>
                </c:pt>
                <c:pt idx="341" formatCode="&quot;$&quot;#,##0.00_);[Red]\(&quot;$&quot;#,##0.00\)">
                  <c:v>110.69486519406576</c:v>
                </c:pt>
                <c:pt idx="342" formatCode="&quot;$&quot;#,##0.00_);[Red]\(&quot;$&quot;#,##0.00\)">
                  <c:v>110.72888215865524</c:v>
                </c:pt>
                <c:pt idx="343" formatCode="&quot;$&quot;#,##0.00_);[Red]\(&quot;$&quot;#,##0.00\)">
                  <c:v>110.76289912324472</c:v>
                </c:pt>
                <c:pt idx="344" formatCode="&quot;$&quot;#,##0.00_);[Red]\(&quot;$&quot;#,##0.00\)">
                  <c:v>110.79691608783421</c:v>
                </c:pt>
                <c:pt idx="345" formatCode="&quot;$&quot;#,##0.00_);[Red]\(&quot;$&quot;#,##0.00\)">
                  <c:v>110.83093305242369</c:v>
                </c:pt>
                <c:pt idx="346" formatCode="&quot;$&quot;#,##0.00_);[Red]\(&quot;$&quot;#,##0.00\)">
                  <c:v>110.86495001701317</c:v>
                </c:pt>
                <c:pt idx="347" formatCode="&quot;$&quot;#,##0.00_);[Red]\(&quot;$&quot;#,##0.00\)">
                  <c:v>110.89896698160265</c:v>
                </c:pt>
                <c:pt idx="348" formatCode="&quot;$&quot;#,##0.00_);[Red]\(&quot;$&quot;#,##0.00\)">
                  <c:v>110.93298394619214</c:v>
                </c:pt>
                <c:pt idx="349" formatCode="&quot;$&quot;#,##0.00_);[Red]\(&quot;$&quot;#,##0.00\)">
                  <c:v>110.96700091078162</c:v>
                </c:pt>
                <c:pt idx="350" formatCode="&quot;$&quot;#,##0.00_);[Red]\(&quot;$&quot;#,##0.00\)">
                  <c:v>111.0010178753711</c:v>
                </c:pt>
                <c:pt idx="351" formatCode="&quot;$&quot;#,##0.00_);[Red]\(&quot;$&quot;#,##0.00\)">
                  <c:v>111.03503483996059</c:v>
                </c:pt>
                <c:pt idx="352" formatCode="&quot;$&quot;#,##0.00_);[Red]\(&quot;$&quot;#,##0.00\)">
                  <c:v>111.06905180455007</c:v>
                </c:pt>
                <c:pt idx="353" formatCode="&quot;$&quot;#,##0.00_);[Red]\(&quot;$&quot;#,##0.00\)">
                  <c:v>111.10306876913955</c:v>
                </c:pt>
                <c:pt idx="354" formatCode="&quot;$&quot;#,##0.00_);[Red]\(&quot;$&quot;#,##0.00\)">
                  <c:v>111.13708573372904</c:v>
                </c:pt>
                <c:pt idx="355" formatCode="&quot;$&quot;#,##0.00_);[Red]\(&quot;$&quot;#,##0.00\)">
                  <c:v>111.17110269831852</c:v>
                </c:pt>
                <c:pt idx="356" formatCode="&quot;$&quot;#,##0.00_);[Red]\(&quot;$&quot;#,##0.00\)">
                  <c:v>111.205119662908</c:v>
                </c:pt>
                <c:pt idx="357" formatCode="&quot;$&quot;#,##0.00_);[Red]\(&quot;$&quot;#,##0.00\)">
                  <c:v>111.23913662749749</c:v>
                </c:pt>
                <c:pt idx="358" formatCode="&quot;$&quot;#,##0.00_);[Red]\(&quot;$&quot;#,##0.00\)">
                  <c:v>111.27315359208697</c:v>
                </c:pt>
                <c:pt idx="359" formatCode="&quot;$&quot;#,##0.00_);[Red]\(&quot;$&quot;#,##0.00\)">
                  <c:v>111.30717055667645</c:v>
                </c:pt>
                <c:pt idx="360" formatCode="&quot;$&quot;#,##0.00_);[Red]\(&quot;$&quot;#,##0.00\)">
                  <c:v>111.34118752126594</c:v>
                </c:pt>
                <c:pt idx="361" formatCode="&quot;$&quot;#,##0.00_);[Red]\(&quot;$&quot;#,##0.00\)">
                  <c:v>111.37520448585542</c:v>
                </c:pt>
                <c:pt idx="362" formatCode="&quot;$&quot;#,##0.00_);[Red]\(&quot;$&quot;#,##0.00\)">
                  <c:v>111.4092214504449</c:v>
                </c:pt>
                <c:pt idx="363" formatCode="&quot;$&quot;#,##0.00_);[Red]\(&quot;$&quot;#,##0.00\)">
                  <c:v>111.44323841503439</c:v>
                </c:pt>
                <c:pt idx="364" formatCode="&quot;$&quot;#,##0.00_);[Red]\(&quot;$&quot;#,##0.00\)">
                  <c:v>111.47725537962387</c:v>
                </c:pt>
                <c:pt idx="365" formatCode="&quot;$&quot;#,##0.00_);[Red]\(&quot;$&quot;#,##0.00\)">
                  <c:v>111.51127234421335</c:v>
                </c:pt>
                <c:pt idx="366" formatCode="&quot;$&quot;#,##0.00_);[Red]\(&quot;$&quot;#,##0.00\)">
                  <c:v>111.54528930880284</c:v>
                </c:pt>
                <c:pt idx="367" formatCode="&quot;$&quot;#,##0.00_);[Red]\(&quot;$&quot;#,##0.00\)">
                  <c:v>111.57930627339232</c:v>
                </c:pt>
                <c:pt idx="368" formatCode="&quot;$&quot;#,##0.00_);[Red]\(&quot;$&quot;#,##0.00\)">
                  <c:v>111.6133232379818</c:v>
                </c:pt>
                <c:pt idx="369" formatCode="&quot;$&quot;#,##0.00_);[Red]\(&quot;$&quot;#,##0.00\)">
                  <c:v>111.64734020257129</c:v>
                </c:pt>
                <c:pt idx="370" formatCode="&quot;$&quot;#,##0.00_);[Red]\(&quot;$&quot;#,##0.00\)">
                  <c:v>111.68135716716077</c:v>
                </c:pt>
                <c:pt idx="371" formatCode="&quot;$&quot;#,##0.00_);[Red]\(&quot;$&quot;#,##0.00\)">
                  <c:v>111.71537413175025</c:v>
                </c:pt>
                <c:pt idx="372" formatCode="&quot;$&quot;#,##0.00_);[Red]\(&quot;$&quot;#,##0.00\)">
                  <c:v>111.74939109633974</c:v>
                </c:pt>
                <c:pt idx="373" formatCode="&quot;$&quot;#,##0.00_);[Red]\(&quot;$&quot;#,##0.00\)">
                  <c:v>111.78340806092922</c:v>
                </c:pt>
                <c:pt idx="374" formatCode="&quot;$&quot;#,##0.00_);[Red]\(&quot;$&quot;#,##0.00\)">
                  <c:v>111.8174250255187</c:v>
                </c:pt>
                <c:pt idx="375" formatCode="&quot;$&quot;#,##0.00_);[Red]\(&quot;$&quot;#,##0.00\)">
                  <c:v>111.85144199010819</c:v>
                </c:pt>
                <c:pt idx="376" formatCode="&quot;$&quot;#,##0.00_);[Red]\(&quot;$&quot;#,##0.00\)">
                  <c:v>111.88545895469767</c:v>
                </c:pt>
                <c:pt idx="377" formatCode="&quot;$&quot;#,##0.00_);[Red]\(&quot;$&quot;#,##0.00\)">
                  <c:v>111.91947591928715</c:v>
                </c:pt>
                <c:pt idx="378" formatCode="&quot;$&quot;#,##0.00_);[Red]\(&quot;$&quot;#,##0.00\)">
                  <c:v>111.95349288387663</c:v>
                </c:pt>
                <c:pt idx="379" formatCode="&quot;$&quot;#,##0.00_);[Red]\(&quot;$&quot;#,##0.00\)">
                  <c:v>111.98750984846612</c:v>
                </c:pt>
                <c:pt idx="380" formatCode="&quot;$&quot;#,##0.00_);[Red]\(&quot;$&quot;#,##0.00\)">
                  <c:v>112.0215268130556</c:v>
                </c:pt>
                <c:pt idx="381" formatCode="&quot;$&quot;#,##0.00_);[Red]\(&quot;$&quot;#,##0.00\)">
                  <c:v>112.05554377764508</c:v>
                </c:pt>
                <c:pt idx="382" formatCode="&quot;$&quot;#,##0.00_);[Red]\(&quot;$&quot;#,##0.00\)">
                  <c:v>112.08956074223457</c:v>
                </c:pt>
                <c:pt idx="383" formatCode="&quot;$&quot;#,##0.00_);[Red]\(&quot;$&quot;#,##0.00\)">
                  <c:v>112.12357770682405</c:v>
                </c:pt>
                <c:pt idx="384" formatCode="&quot;$&quot;#,##0.00_);[Red]\(&quot;$&quot;#,##0.00\)">
                  <c:v>112.15759467141353</c:v>
                </c:pt>
                <c:pt idx="385" formatCode="&quot;$&quot;#,##0.00_);[Red]\(&quot;$&quot;#,##0.00\)">
                  <c:v>112.19161163600302</c:v>
                </c:pt>
                <c:pt idx="386" formatCode="&quot;$&quot;#,##0.00_);[Red]\(&quot;$&quot;#,##0.00\)">
                  <c:v>112.2256286005925</c:v>
                </c:pt>
                <c:pt idx="387" formatCode="&quot;$&quot;#,##0.00_);[Red]\(&quot;$&quot;#,##0.00\)">
                  <c:v>112.25964556518198</c:v>
                </c:pt>
                <c:pt idx="388" formatCode="&quot;$&quot;#,##0.00_);[Red]\(&quot;$&quot;#,##0.00\)">
                  <c:v>112.29366252977147</c:v>
                </c:pt>
                <c:pt idx="389" formatCode="&quot;$&quot;#,##0.00_);[Red]\(&quot;$&quot;#,##0.00\)">
                  <c:v>112.32767949436095</c:v>
                </c:pt>
                <c:pt idx="390" formatCode="&quot;$&quot;#,##0.00_);[Red]\(&quot;$&quot;#,##0.00\)">
                  <c:v>112.36169645895043</c:v>
                </c:pt>
                <c:pt idx="391" formatCode="&quot;$&quot;#,##0.00_);[Red]\(&quot;$&quot;#,##0.00\)">
                  <c:v>112.39571342353992</c:v>
                </c:pt>
                <c:pt idx="392" formatCode="&quot;$&quot;#,##0.00_);[Red]\(&quot;$&quot;#,##0.00\)">
                  <c:v>112.4297303881294</c:v>
                </c:pt>
                <c:pt idx="393" formatCode="&quot;$&quot;#,##0.00_);[Red]\(&quot;$&quot;#,##0.00\)">
                  <c:v>112.46374735271888</c:v>
                </c:pt>
                <c:pt idx="394" formatCode="&quot;$&quot;#,##0.00_);[Red]\(&quot;$&quot;#,##0.00\)">
                  <c:v>112.49776431730837</c:v>
                </c:pt>
                <c:pt idx="395" formatCode="&quot;$&quot;#,##0.00_);[Red]\(&quot;$&quot;#,##0.00\)">
                  <c:v>112.53178128189785</c:v>
                </c:pt>
                <c:pt idx="396" formatCode="&quot;$&quot;#,##0.00_);[Red]\(&quot;$&quot;#,##0.00\)">
                  <c:v>112.56579824648733</c:v>
                </c:pt>
                <c:pt idx="397" formatCode="&quot;$&quot;#,##0.00_);[Red]\(&quot;$&quot;#,##0.00\)">
                  <c:v>112.59981521107682</c:v>
                </c:pt>
                <c:pt idx="398" formatCode="&quot;$&quot;#,##0.00_);[Red]\(&quot;$&quot;#,##0.00\)">
                  <c:v>112.6338321756663</c:v>
                </c:pt>
                <c:pt idx="399" formatCode="&quot;$&quot;#,##0.00_);[Red]\(&quot;$&quot;#,##0.00\)">
                  <c:v>112.66784914025578</c:v>
                </c:pt>
                <c:pt idx="400" formatCode="&quot;$&quot;#,##0.00_);[Red]\(&quot;$&quot;#,##0.00\)">
                  <c:v>112.70186610484527</c:v>
                </c:pt>
                <c:pt idx="401" formatCode="&quot;$&quot;#,##0.00_);[Red]\(&quot;$&quot;#,##0.00\)">
                  <c:v>112.73588306943475</c:v>
                </c:pt>
                <c:pt idx="402" formatCode="&quot;$&quot;#,##0.00_);[Red]\(&quot;$&quot;#,##0.00\)">
                  <c:v>112.76990003402423</c:v>
                </c:pt>
                <c:pt idx="403" formatCode="&quot;$&quot;#,##0.00_);[Red]\(&quot;$&quot;#,##0.00\)">
                  <c:v>112.80391699861372</c:v>
                </c:pt>
                <c:pt idx="404" formatCode="&quot;$&quot;#,##0.00_);[Red]\(&quot;$&quot;#,##0.00\)">
                  <c:v>112.8379339632032</c:v>
                </c:pt>
                <c:pt idx="405" formatCode="&quot;$&quot;#,##0.00_);[Red]\(&quot;$&quot;#,##0.00\)">
                  <c:v>112.87195092779268</c:v>
                </c:pt>
                <c:pt idx="406" formatCode="&quot;$&quot;#,##0.00_);[Red]\(&quot;$&quot;#,##0.00\)">
                  <c:v>112.90596789238217</c:v>
                </c:pt>
                <c:pt idx="407" formatCode="&quot;$&quot;#,##0.00_);[Red]\(&quot;$&quot;#,##0.00\)">
                  <c:v>112.93998485697165</c:v>
                </c:pt>
                <c:pt idx="408" formatCode="&quot;$&quot;#,##0.00_);[Red]\(&quot;$&quot;#,##0.00\)">
                  <c:v>112.97400182156113</c:v>
                </c:pt>
                <c:pt idx="409" formatCode="&quot;$&quot;#,##0.00_);[Red]\(&quot;$&quot;#,##0.00\)">
                  <c:v>113.00801878615061</c:v>
                </c:pt>
                <c:pt idx="410" formatCode="&quot;$&quot;#,##0.00_);[Red]\(&quot;$&quot;#,##0.00\)">
                  <c:v>113.0420357507401</c:v>
                </c:pt>
                <c:pt idx="411" formatCode="&quot;$&quot;#,##0.00_);[Red]\(&quot;$&quot;#,##0.00\)">
                  <c:v>113.07605271532958</c:v>
                </c:pt>
                <c:pt idx="412" formatCode="&quot;$&quot;#,##0.00_);[Red]\(&quot;$&quot;#,##0.00\)">
                  <c:v>113.11006967991906</c:v>
                </c:pt>
                <c:pt idx="413" formatCode="&quot;$&quot;#,##0.00_);[Red]\(&quot;$&quot;#,##0.00\)">
                  <c:v>113.14408664450855</c:v>
                </c:pt>
                <c:pt idx="414" formatCode="&quot;$&quot;#,##0.00_);[Red]\(&quot;$&quot;#,##0.00\)">
                  <c:v>113.17810360909803</c:v>
                </c:pt>
                <c:pt idx="415" formatCode="&quot;$&quot;#,##0.00_);[Red]\(&quot;$&quot;#,##0.00\)">
                  <c:v>113.21212057368751</c:v>
                </c:pt>
                <c:pt idx="416" formatCode="&quot;$&quot;#,##0.00_);[Red]\(&quot;$&quot;#,##0.00\)">
                  <c:v>113.246137538277</c:v>
                </c:pt>
                <c:pt idx="417" formatCode="&quot;$&quot;#,##0.00_);[Red]\(&quot;$&quot;#,##0.00\)">
                  <c:v>113.28015450286648</c:v>
                </c:pt>
                <c:pt idx="418" formatCode="&quot;$&quot;#,##0.00_);[Red]\(&quot;$&quot;#,##0.00\)">
                  <c:v>113.31417146745596</c:v>
                </c:pt>
                <c:pt idx="419" formatCode="&quot;$&quot;#,##0.00_);[Red]\(&quot;$&quot;#,##0.00\)">
                  <c:v>113.34818843204545</c:v>
                </c:pt>
                <c:pt idx="420" formatCode="&quot;$&quot;#,##0.00_);[Red]\(&quot;$&quot;#,##0.00\)">
                  <c:v>113.38220539663493</c:v>
                </c:pt>
                <c:pt idx="421" formatCode="&quot;$&quot;#,##0.00_);[Red]\(&quot;$&quot;#,##0.00\)">
                  <c:v>113.41622236122441</c:v>
                </c:pt>
                <c:pt idx="422" formatCode="&quot;$&quot;#,##0.00_);[Red]\(&quot;$&quot;#,##0.00\)">
                  <c:v>113.4502393258139</c:v>
                </c:pt>
                <c:pt idx="423" formatCode="&quot;$&quot;#,##0.00_);[Red]\(&quot;$&quot;#,##0.00\)">
                  <c:v>113.48425629040338</c:v>
                </c:pt>
                <c:pt idx="424" formatCode="&quot;$&quot;#,##0.00_);[Red]\(&quot;$&quot;#,##0.00\)">
                  <c:v>113.51827325499286</c:v>
                </c:pt>
                <c:pt idx="425" formatCode="&quot;$&quot;#,##0.00_);[Red]\(&quot;$&quot;#,##0.00\)">
                  <c:v>113.55229021958235</c:v>
                </c:pt>
                <c:pt idx="426" formatCode="&quot;$&quot;#,##0.00_);[Red]\(&quot;$&quot;#,##0.00\)">
                  <c:v>113.58630718417183</c:v>
                </c:pt>
                <c:pt idx="427" formatCode="&quot;$&quot;#,##0.00_);[Red]\(&quot;$&quot;#,##0.00\)">
                  <c:v>113.62032414876131</c:v>
                </c:pt>
                <c:pt idx="428" formatCode="&quot;$&quot;#,##0.00_);[Red]\(&quot;$&quot;#,##0.00\)">
                  <c:v>113.6543411133508</c:v>
                </c:pt>
                <c:pt idx="429" formatCode="&quot;$&quot;#,##0.00_);[Red]\(&quot;$&quot;#,##0.00\)">
                  <c:v>113.68835807794028</c:v>
                </c:pt>
                <c:pt idx="430" formatCode="&quot;$&quot;#,##0.00_);[Red]\(&quot;$&quot;#,##0.00\)">
                  <c:v>113.72237504252976</c:v>
                </c:pt>
                <c:pt idx="431" formatCode="&quot;$&quot;#,##0.00_);[Red]\(&quot;$&quot;#,##0.00\)">
                  <c:v>113.75639200711925</c:v>
                </c:pt>
                <c:pt idx="432" formatCode="&quot;$&quot;#,##0.00_);[Red]\(&quot;$&quot;#,##0.00\)">
                  <c:v>113.79040897170873</c:v>
                </c:pt>
                <c:pt idx="433" formatCode="&quot;$&quot;#,##0.00_);[Red]\(&quot;$&quot;#,##0.00\)">
                  <c:v>113.82442593629821</c:v>
                </c:pt>
                <c:pt idx="434" formatCode="&quot;$&quot;#,##0.00_);[Red]\(&quot;$&quot;#,##0.00\)">
                  <c:v>113.8584429008877</c:v>
                </c:pt>
                <c:pt idx="435" formatCode="&quot;$&quot;#,##0.00_);[Red]\(&quot;$&quot;#,##0.00\)">
                  <c:v>113.89245986547718</c:v>
                </c:pt>
                <c:pt idx="436" formatCode="&quot;$&quot;#,##0.00_);[Red]\(&quot;$&quot;#,##0.00\)">
                  <c:v>113.92647683006666</c:v>
                </c:pt>
                <c:pt idx="437" formatCode="&quot;$&quot;#,##0.00_);[Red]\(&quot;$&quot;#,##0.00\)">
                  <c:v>113.96049379465614</c:v>
                </c:pt>
                <c:pt idx="438" formatCode="&quot;$&quot;#,##0.00_);[Red]\(&quot;$&quot;#,##0.00\)">
                  <c:v>113.99451075924563</c:v>
                </c:pt>
                <c:pt idx="439" formatCode="&quot;$&quot;#,##0.00_);[Red]\(&quot;$&quot;#,##0.00\)">
                  <c:v>114.02852772383511</c:v>
                </c:pt>
                <c:pt idx="440" formatCode="&quot;$&quot;#,##0.00_);[Red]\(&quot;$&quot;#,##0.00\)">
                  <c:v>114.06254468842459</c:v>
                </c:pt>
                <c:pt idx="441" formatCode="&quot;$&quot;#,##0.00_);[Red]\(&quot;$&quot;#,##0.00\)">
                  <c:v>114.09656165301408</c:v>
                </c:pt>
                <c:pt idx="442" formatCode="&quot;$&quot;#,##0.00_);[Red]\(&quot;$&quot;#,##0.00\)">
                  <c:v>114.13057861760356</c:v>
                </c:pt>
                <c:pt idx="443" formatCode="&quot;$&quot;#,##0.00_);[Red]\(&quot;$&quot;#,##0.00\)">
                  <c:v>114.16459558219304</c:v>
                </c:pt>
                <c:pt idx="444" formatCode="&quot;$&quot;#,##0.00_);[Red]\(&quot;$&quot;#,##0.00\)">
                  <c:v>114.19861254678253</c:v>
                </c:pt>
                <c:pt idx="445" formatCode="&quot;$&quot;#,##0.00_);[Red]\(&quot;$&quot;#,##0.00\)">
                  <c:v>114.23262951137201</c:v>
                </c:pt>
                <c:pt idx="446" formatCode="&quot;$&quot;#,##0.00_);[Red]\(&quot;$&quot;#,##0.00\)">
                  <c:v>114.26664647596149</c:v>
                </c:pt>
                <c:pt idx="447" formatCode="&quot;$&quot;#,##0.00_);[Red]\(&quot;$&quot;#,##0.00\)">
                  <c:v>114.30066344055098</c:v>
                </c:pt>
                <c:pt idx="448" formatCode="&quot;$&quot;#,##0.00_);[Red]\(&quot;$&quot;#,##0.00\)">
                  <c:v>114.33468040514046</c:v>
                </c:pt>
                <c:pt idx="449" formatCode="&quot;$&quot;#,##0.00_);[Red]\(&quot;$&quot;#,##0.00\)">
                  <c:v>114.36869736972994</c:v>
                </c:pt>
                <c:pt idx="450" formatCode="&quot;$&quot;#,##0.00_);[Red]\(&quot;$&quot;#,##0.00\)">
                  <c:v>114.40271433431943</c:v>
                </c:pt>
                <c:pt idx="451" formatCode="&quot;$&quot;#,##0.00_);[Red]\(&quot;$&quot;#,##0.00\)">
                  <c:v>114.43673129890891</c:v>
                </c:pt>
                <c:pt idx="452" formatCode="&quot;$&quot;#,##0.00_);[Red]\(&quot;$&quot;#,##0.00\)">
                  <c:v>114.47074826349839</c:v>
                </c:pt>
                <c:pt idx="453" formatCode="&quot;$&quot;#,##0.00_);[Red]\(&quot;$&quot;#,##0.00\)">
                  <c:v>114.50476522808788</c:v>
                </c:pt>
                <c:pt idx="454" formatCode="&quot;$&quot;#,##0.00_);[Red]\(&quot;$&quot;#,##0.00\)">
                  <c:v>114.53878219267736</c:v>
                </c:pt>
                <c:pt idx="455" formatCode="&quot;$&quot;#,##0.00_);[Red]\(&quot;$&quot;#,##0.00\)">
                  <c:v>114.57279915726684</c:v>
                </c:pt>
                <c:pt idx="456" formatCode="&quot;$&quot;#,##0.00_);[Red]\(&quot;$&quot;#,##0.00\)">
                  <c:v>114.60681612185633</c:v>
                </c:pt>
                <c:pt idx="457" formatCode="&quot;$&quot;#,##0.00_);[Red]\(&quot;$&quot;#,##0.00\)">
                  <c:v>114.64083308644581</c:v>
                </c:pt>
                <c:pt idx="458" formatCode="&quot;$&quot;#,##0.00_);[Red]\(&quot;$&quot;#,##0.00\)">
                  <c:v>114.67485005103529</c:v>
                </c:pt>
                <c:pt idx="459" formatCode="&quot;$&quot;#,##0.00_);[Red]\(&quot;$&quot;#,##0.00\)">
                  <c:v>114.70886701562478</c:v>
                </c:pt>
                <c:pt idx="460" formatCode="&quot;$&quot;#,##0.00_);[Red]\(&quot;$&quot;#,##0.00\)">
                  <c:v>114.74288398021426</c:v>
                </c:pt>
                <c:pt idx="461" formatCode="&quot;$&quot;#,##0.00_);[Red]\(&quot;$&quot;#,##0.00\)">
                  <c:v>114.77690094480374</c:v>
                </c:pt>
                <c:pt idx="462" formatCode="&quot;$&quot;#,##0.00_);[Red]\(&quot;$&quot;#,##0.00\)">
                  <c:v>114.81091790939323</c:v>
                </c:pt>
                <c:pt idx="463" formatCode="&quot;$&quot;#,##0.00_);[Red]\(&quot;$&quot;#,##0.00\)">
                  <c:v>114.84493487398271</c:v>
                </c:pt>
                <c:pt idx="464" formatCode="&quot;$&quot;#,##0.00_);[Red]\(&quot;$&quot;#,##0.00\)">
                  <c:v>114.87895183857219</c:v>
                </c:pt>
                <c:pt idx="465" formatCode="&quot;$&quot;#,##0.00_);[Red]\(&quot;$&quot;#,##0.00\)">
                  <c:v>114.91296880316168</c:v>
                </c:pt>
                <c:pt idx="466" formatCode="&quot;$&quot;#,##0.00_);[Red]\(&quot;$&quot;#,##0.00\)">
                  <c:v>114.94698576775116</c:v>
                </c:pt>
                <c:pt idx="467" formatCode="&quot;$&quot;#,##0.00_);[Red]\(&quot;$&quot;#,##0.00\)">
                  <c:v>114.98100273234064</c:v>
                </c:pt>
                <c:pt idx="468" formatCode="&quot;$&quot;#,##0.00_);[Red]\(&quot;$&quot;#,##0.00\)">
                  <c:v>115.01501969693012</c:v>
                </c:pt>
                <c:pt idx="469" formatCode="&quot;$&quot;#,##0.00_);[Red]\(&quot;$&quot;#,##0.00\)">
                  <c:v>115.04903666151961</c:v>
                </c:pt>
                <c:pt idx="470" formatCode="&quot;$&quot;#,##0.00_);[Red]\(&quot;$&quot;#,##0.00\)">
                  <c:v>115.08305362610909</c:v>
                </c:pt>
                <c:pt idx="471" formatCode="&quot;$&quot;#,##0.00_);[Red]\(&quot;$&quot;#,##0.00\)">
                  <c:v>115.11707059069857</c:v>
                </c:pt>
                <c:pt idx="472" formatCode="&quot;$&quot;#,##0.00_);[Red]\(&quot;$&quot;#,##0.00\)">
                  <c:v>115.15108755528806</c:v>
                </c:pt>
                <c:pt idx="473" formatCode="&quot;$&quot;#,##0.00_);[Red]\(&quot;$&quot;#,##0.00\)">
                  <c:v>115.18510451987754</c:v>
                </c:pt>
                <c:pt idx="474" formatCode="&quot;$&quot;#,##0.00_);[Red]\(&quot;$&quot;#,##0.00\)">
                  <c:v>115.21912148446702</c:v>
                </c:pt>
                <c:pt idx="475" formatCode="&quot;$&quot;#,##0.00_);[Red]\(&quot;$&quot;#,##0.00\)">
                  <c:v>115.25313844905651</c:v>
                </c:pt>
                <c:pt idx="476" formatCode="&quot;$&quot;#,##0.00_);[Red]\(&quot;$&quot;#,##0.00\)">
                  <c:v>115.28715541364599</c:v>
                </c:pt>
                <c:pt idx="477" formatCode="&quot;$&quot;#,##0.00_);[Red]\(&quot;$&quot;#,##0.00\)">
                  <c:v>115.32117237823547</c:v>
                </c:pt>
                <c:pt idx="478" formatCode="&quot;$&quot;#,##0.00_);[Red]\(&quot;$&quot;#,##0.00\)">
                  <c:v>115.35518934282496</c:v>
                </c:pt>
                <c:pt idx="479" formatCode="&quot;$&quot;#,##0.00_);[Red]\(&quot;$&quot;#,##0.00\)">
                  <c:v>115.38920630741444</c:v>
                </c:pt>
                <c:pt idx="480" formatCode="&quot;$&quot;#,##0.00_);[Red]\(&quot;$&quot;#,##0.00\)">
                  <c:v>115.42322327200392</c:v>
                </c:pt>
                <c:pt idx="481" formatCode="&quot;$&quot;#,##0.00_);[Red]\(&quot;$&quot;#,##0.00\)">
                  <c:v>115.45724023659341</c:v>
                </c:pt>
                <c:pt idx="482" formatCode="&quot;$&quot;#,##0.00_);[Red]\(&quot;$&quot;#,##0.00\)">
                  <c:v>115.49125720118289</c:v>
                </c:pt>
                <c:pt idx="483" formatCode="&quot;$&quot;#,##0.00_);[Red]\(&quot;$&quot;#,##0.00\)">
                  <c:v>115.52527416577237</c:v>
                </c:pt>
                <c:pt idx="484" formatCode="&quot;$&quot;#,##0.00_);[Red]\(&quot;$&quot;#,##0.00\)">
                  <c:v>115.55929113036186</c:v>
                </c:pt>
                <c:pt idx="485" formatCode="&quot;$&quot;#,##0.00_);[Red]\(&quot;$&quot;#,##0.00\)">
                  <c:v>115.59330809495134</c:v>
                </c:pt>
                <c:pt idx="486" formatCode="&quot;$&quot;#,##0.00_);[Red]\(&quot;$&quot;#,##0.00\)">
                  <c:v>115.62732505954082</c:v>
                </c:pt>
                <c:pt idx="487" formatCode="&quot;$&quot;#,##0.00_);[Red]\(&quot;$&quot;#,##0.00\)">
                  <c:v>115.66134202413031</c:v>
                </c:pt>
                <c:pt idx="488" formatCode="&quot;$&quot;#,##0.00_);[Red]\(&quot;$&quot;#,##0.00\)">
                  <c:v>115.69535898871979</c:v>
                </c:pt>
                <c:pt idx="489" formatCode="&quot;$&quot;#,##0.00_);[Red]\(&quot;$&quot;#,##0.00\)">
                  <c:v>115.72937595330927</c:v>
                </c:pt>
                <c:pt idx="490" formatCode="&quot;$&quot;#,##0.00_);[Red]\(&quot;$&quot;#,##0.00\)">
                  <c:v>115.76339291789876</c:v>
                </c:pt>
                <c:pt idx="491" formatCode="&quot;$&quot;#,##0.00_);[Red]\(&quot;$&quot;#,##0.00\)">
                  <c:v>115.79740988248824</c:v>
                </c:pt>
                <c:pt idx="492" formatCode="&quot;$&quot;#,##0.00_);[Red]\(&quot;$&quot;#,##0.00\)">
                  <c:v>115.83142684707772</c:v>
                </c:pt>
                <c:pt idx="493" formatCode="&quot;$&quot;#,##0.00_);[Red]\(&quot;$&quot;#,##0.00\)">
                  <c:v>115.86544381166721</c:v>
                </c:pt>
                <c:pt idx="494" formatCode="&quot;$&quot;#,##0.00_);[Red]\(&quot;$&quot;#,##0.00\)">
                  <c:v>115.89946077625669</c:v>
                </c:pt>
                <c:pt idx="495" formatCode="&quot;$&quot;#,##0.00_);[Red]\(&quot;$&quot;#,##0.00\)">
                  <c:v>115.93347774084617</c:v>
                </c:pt>
                <c:pt idx="496" formatCode="&quot;$&quot;#,##0.00_);[Red]\(&quot;$&quot;#,##0.00\)">
                  <c:v>115.96749470543566</c:v>
                </c:pt>
                <c:pt idx="497" formatCode="&quot;$&quot;#,##0.00_);[Red]\(&quot;$&quot;#,##0.00\)">
                  <c:v>116.00151167002514</c:v>
                </c:pt>
                <c:pt idx="498" formatCode="&quot;$&quot;#,##0.00_);[Red]\(&quot;$&quot;#,##0.00\)">
                  <c:v>116.03552863461462</c:v>
                </c:pt>
                <c:pt idx="499" formatCode="&quot;$&quot;#,##0.00_);[Red]\(&quot;$&quot;#,##0.00\)">
                  <c:v>116.0695455992041</c:v>
                </c:pt>
                <c:pt idx="500" formatCode="&quot;$&quot;#,##0.00_);[Red]\(&quot;$&quot;#,##0.00\)">
                  <c:v>116.10356256379359</c:v>
                </c:pt>
                <c:pt idx="501" formatCode="&quot;$&quot;#,##0.00_);[Red]\(&quot;$&quot;#,##0.00\)">
                  <c:v>116.13757952838307</c:v>
                </c:pt>
                <c:pt idx="502" formatCode="&quot;$&quot;#,##0.00_);[Red]\(&quot;$&quot;#,##0.00\)">
                  <c:v>116.17159649297255</c:v>
                </c:pt>
                <c:pt idx="503" formatCode="&quot;$&quot;#,##0.00_);[Red]\(&quot;$&quot;#,##0.00\)">
                  <c:v>116.20561345756204</c:v>
                </c:pt>
                <c:pt idx="504" formatCode="&quot;$&quot;#,##0.00_);[Red]\(&quot;$&quot;#,##0.00\)">
                  <c:v>116.23963042215152</c:v>
                </c:pt>
                <c:pt idx="505" formatCode="&quot;$&quot;#,##0.00_);[Red]\(&quot;$&quot;#,##0.00\)">
                  <c:v>116.273647386741</c:v>
                </c:pt>
                <c:pt idx="506" formatCode="&quot;$&quot;#,##0.00_);[Red]\(&quot;$&quot;#,##0.00\)">
                  <c:v>116.30766435133049</c:v>
                </c:pt>
                <c:pt idx="507" formatCode="&quot;$&quot;#,##0.00_);[Red]\(&quot;$&quot;#,##0.00\)">
                  <c:v>116.34168131591997</c:v>
                </c:pt>
                <c:pt idx="508" formatCode="&quot;$&quot;#,##0.00_);[Red]\(&quot;$&quot;#,##0.00\)">
                  <c:v>116.37569828050945</c:v>
                </c:pt>
                <c:pt idx="509" formatCode="&quot;$&quot;#,##0.00_);[Red]\(&quot;$&quot;#,##0.00\)">
                  <c:v>116.40971524509894</c:v>
                </c:pt>
                <c:pt idx="510" formatCode="&quot;$&quot;#,##0.00_);[Red]\(&quot;$&quot;#,##0.00\)">
                  <c:v>116.44373220968842</c:v>
                </c:pt>
                <c:pt idx="511" formatCode="&quot;$&quot;#,##0.00_);[Red]\(&quot;$&quot;#,##0.00\)">
                  <c:v>116.4777491742779</c:v>
                </c:pt>
                <c:pt idx="512" formatCode="&quot;$&quot;#,##0.00_);[Red]\(&quot;$&quot;#,##0.00\)">
                  <c:v>116.51176613886739</c:v>
                </c:pt>
                <c:pt idx="513" formatCode="&quot;$&quot;#,##0.00_);[Red]\(&quot;$&quot;#,##0.00\)">
                  <c:v>116.54578310345687</c:v>
                </c:pt>
                <c:pt idx="514" formatCode="&quot;$&quot;#,##0.00_);[Red]\(&quot;$&quot;#,##0.00\)">
                  <c:v>116.57980006804635</c:v>
                </c:pt>
                <c:pt idx="515" formatCode="&quot;$&quot;#,##0.00_);[Red]\(&quot;$&quot;#,##0.00\)">
                  <c:v>116.61381703263584</c:v>
                </c:pt>
                <c:pt idx="516" formatCode="&quot;$&quot;#,##0.00_);[Red]\(&quot;$&quot;#,##0.00\)">
                  <c:v>116.64783399722532</c:v>
                </c:pt>
                <c:pt idx="517" formatCode="&quot;$&quot;#,##0.00_);[Red]\(&quot;$&quot;#,##0.00\)">
                  <c:v>116.6818509618148</c:v>
                </c:pt>
                <c:pt idx="518" formatCode="&quot;$&quot;#,##0.00_);[Red]\(&quot;$&quot;#,##0.00\)">
                  <c:v>116.71586792640429</c:v>
                </c:pt>
                <c:pt idx="519" formatCode="&quot;$&quot;#,##0.00_);[Red]\(&quot;$&quot;#,##0.00\)">
                  <c:v>116.74988489099377</c:v>
                </c:pt>
                <c:pt idx="520" formatCode="&quot;$&quot;#,##0.00_);[Red]\(&quot;$&quot;#,##0.00\)">
                  <c:v>116.78390185558325</c:v>
                </c:pt>
                <c:pt idx="521" formatCode="&quot;$&quot;#,##0.00_);[Red]\(&quot;$&quot;#,##0.00\)">
                  <c:v>116.81791882017274</c:v>
                </c:pt>
                <c:pt idx="522" formatCode="&quot;$&quot;#,##0.00_);[Red]\(&quot;$&quot;#,##0.00\)">
                  <c:v>116.85193578476222</c:v>
                </c:pt>
                <c:pt idx="523" formatCode="&quot;$&quot;#,##0.00_);[Red]\(&quot;$&quot;#,##0.00\)">
                  <c:v>116.8859527493517</c:v>
                </c:pt>
                <c:pt idx="524" formatCode="&quot;$&quot;#,##0.00_);[Red]\(&quot;$&quot;#,##0.00\)">
                  <c:v>116.91996971394119</c:v>
                </c:pt>
                <c:pt idx="525" formatCode="&quot;$&quot;#,##0.00_);[Red]\(&quot;$&quot;#,##0.00\)">
                  <c:v>116.95398667853067</c:v>
                </c:pt>
                <c:pt idx="526" formatCode="&quot;$&quot;#,##0.00_);[Red]\(&quot;$&quot;#,##0.00\)">
                  <c:v>116.98800364312015</c:v>
                </c:pt>
                <c:pt idx="527" formatCode="&quot;$&quot;#,##0.00_);[Red]\(&quot;$&quot;#,##0.00\)">
                  <c:v>117.02202060770963</c:v>
                </c:pt>
                <c:pt idx="528" formatCode="&quot;$&quot;#,##0.00_);[Red]\(&quot;$&quot;#,##0.00\)">
                  <c:v>117.05603757229912</c:v>
                </c:pt>
                <c:pt idx="529" formatCode="&quot;$&quot;#,##0.00_);[Red]\(&quot;$&quot;#,##0.00\)">
                  <c:v>117.0900545368886</c:v>
                </c:pt>
                <c:pt idx="530" formatCode="&quot;$&quot;#,##0.00_);[Red]\(&quot;$&quot;#,##0.00\)">
                  <c:v>117.12407150147808</c:v>
                </c:pt>
                <c:pt idx="531" formatCode="&quot;$&quot;#,##0.00_);[Red]\(&quot;$&quot;#,##0.00\)">
                  <c:v>117.15808846606757</c:v>
                </c:pt>
                <c:pt idx="532" formatCode="&quot;$&quot;#,##0.00_);[Red]\(&quot;$&quot;#,##0.00\)">
                  <c:v>117.19210543065705</c:v>
                </c:pt>
                <c:pt idx="533" formatCode="&quot;$&quot;#,##0.00_);[Red]\(&quot;$&quot;#,##0.00\)">
                  <c:v>117.22612239524653</c:v>
                </c:pt>
                <c:pt idx="534" formatCode="&quot;$&quot;#,##0.00_);[Red]\(&quot;$&quot;#,##0.00\)">
                  <c:v>117.26013935983602</c:v>
                </c:pt>
                <c:pt idx="535" formatCode="&quot;$&quot;#,##0.00_);[Red]\(&quot;$&quot;#,##0.00\)">
                  <c:v>117.2941563244255</c:v>
                </c:pt>
                <c:pt idx="536" formatCode="&quot;$&quot;#,##0.00_);[Red]\(&quot;$&quot;#,##0.00\)">
                  <c:v>117.32817328901498</c:v>
                </c:pt>
                <c:pt idx="537" formatCode="&quot;$&quot;#,##0.00_);[Red]\(&quot;$&quot;#,##0.00\)">
                  <c:v>117.36219025360447</c:v>
                </c:pt>
                <c:pt idx="538" formatCode="&quot;$&quot;#,##0.00_);[Red]\(&quot;$&quot;#,##0.00\)">
                  <c:v>117.39620721819395</c:v>
                </c:pt>
                <c:pt idx="539" formatCode="&quot;$&quot;#,##0.00_);[Red]\(&quot;$&quot;#,##0.00\)">
                  <c:v>117.43022418278343</c:v>
                </c:pt>
                <c:pt idx="540" formatCode="&quot;$&quot;#,##0.00_);[Red]\(&quot;$&quot;#,##0.00\)">
                  <c:v>117.46424114737292</c:v>
                </c:pt>
                <c:pt idx="541" formatCode="&quot;$&quot;#,##0.00_);[Red]\(&quot;$&quot;#,##0.00\)">
                  <c:v>117.4982581119624</c:v>
                </c:pt>
                <c:pt idx="542" formatCode="&quot;$&quot;#,##0.00_);[Red]\(&quot;$&quot;#,##0.00\)">
                  <c:v>117.53227507655188</c:v>
                </c:pt>
                <c:pt idx="543" formatCode="&quot;$&quot;#,##0.00_);[Red]\(&quot;$&quot;#,##0.00\)">
                  <c:v>117.56629204114137</c:v>
                </c:pt>
                <c:pt idx="544" formatCode="&quot;$&quot;#,##0.00_);[Red]\(&quot;$&quot;#,##0.00\)">
                  <c:v>117.60030900573085</c:v>
                </c:pt>
                <c:pt idx="545" formatCode="&quot;$&quot;#,##0.00_);[Red]\(&quot;$&quot;#,##0.00\)">
                  <c:v>117.63432597032033</c:v>
                </c:pt>
                <c:pt idx="546" formatCode="&quot;$&quot;#,##0.00_);[Red]\(&quot;$&quot;#,##0.00\)">
                  <c:v>117.66834293490982</c:v>
                </c:pt>
                <c:pt idx="547" formatCode="&quot;$&quot;#,##0.00_);[Red]\(&quot;$&quot;#,##0.00\)">
                  <c:v>117.7023598994993</c:v>
                </c:pt>
                <c:pt idx="548" formatCode="&quot;$&quot;#,##0.00_);[Red]\(&quot;$&quot;#,##0.00\)">
                  <c:v>117.73637686408878</c:v>
                </c:pt>
                <c:pt idx="549" formatCode="&quot;$&quot;#,##0.00_);[Red]\(&quot;$&quot;#,##0.00\)">
                  <c:v>117.77039382867827</c:v>
                </c:pt>
                <c:pt idx="550" formatCode="&quot;$&quot;#,##0.00_);[Red]\(&quot;$&quot;#,##0.00\)">
                  <c:v>117.80441079326775</c:v>
                </c:pt>
                <c:pt idx="551" formatCode="&quot;$&quot;#,##0.00_);[Red]\(&quot;$&quot;#,##0.00\)">
                  <c:v>117.83842775785723</c:v>
                </c:pt>
                <c:pt idx="552" formatCode="&quot;$&quot;#,##0.00_);[Red]\(&quot;$&quot;#,##0.00\)">
                  <c:v>117.87244472244672</c:v>
                </c:pt>
                <c:pt idx="553" formatCode="&quot;$&quot;#,##0.00_);[Red]\(&quot;$&quot;#,##0.00\)">
                  <c:v>117.9064616870362</c:v>
                </c:pt>
                <c:pt idx="554" formatCode="&quot;$&quot;#,##0.00_);[Red]\(&quot;$&quot;#,##0.00\)">
                  <c:v>117.94047865162568</c:v>
                </c:pt>
                <c:pt idx="555" formatCode="&quot;$&quot;#,##0.00_);[Red]\(&quot;$&quot;#,##0.00\)">
                  <c:v>117.97449561621517</c:v>
                </c:pt>
                <c:pt idx="556" formatCode="&quot;$&quot;#,##0.00_);[Red]\(&quot;$&quot;#,##0.00\)">
                  <c:v>118.00851258080465</c:v>
                </c:pt>
                <c:pt idx="557" formatCode="&quot;$&quot;#,##0.00_);[Red]\(&quot;$&quot;#,##0.00\)">
                  <c:v>118.04252954539413</c:v>
                </c:pt>
                <c:pt idx="558" formatCode="&quot;$&quot;#,##0.00_);[Red]\(&quot;$&quot;#,##0.00\)">
                  <c:v>118.07654650998361</c:v>
                </c:pt>
                <c:pt idx="559" formatCode="&quot;$&quot;#,##0.00_);[Red]\(&quot;$&quot;#,##0.00\)">
                  <c:v>118.1105634745731</c:v>
                </c:pt>
                <c:pt idx="560" formatCode="&quot;$&quot;#,##0.00_);[Red]\(&quot;$&quot;#,##0.00\)">
                  <c:v>118.14458043916258</c:v>
                </c:pt>
                <c:pt idx="561" formatCode="&quot;$&quot;#,##0.00_);[Red]\(&quot;$&quot;#,##0.00\)">
                  <c:v>118.17859740375206</c:v>
                </c:pt>
                <c:pt idx="562" formatCode="&quot;$&quot;#,##0.00_);[Red]\(&quot;$&quot;#,##0.00\)">
                  <c:v>118.21261436834155</c:v>
                </c:pt>
                <c:pt idx="563" formatCode="&quot;$&quot;#,##0.00_);[Red]\(&quot;$&quot;#,##0.00\)">
                  <c:v>118.24663133293103</c:v>
                </c:pt>
                <c:pt idx="564" formatCode="&quot;$&quot;#,##0.00_);[Red]\(&quot;$&quot;#,##0.00\)">
                  <c:v>118.28064829752051</c:v>
                </c:pt>
                <c:pt idx="565" formatCode="&quot;$&quot;#,##0.00_);[Red]\(&quot;$&quot;#,##0.00\)">
                  <c:v>118.31466526211</c:v>
                </c:pt>
                <c:pt idx="566" formatCode="&quot;$&quot;#,##0.00_);[Red]\(&quot;$&quot;#,##0.00\)">
                  <c:v>118.34868222669948</c:v>
                </c:pt>
                <c:pt idx="567" formatCode="&quot;$&quot;#,##0.00_);[Red]\(&quot;$&quot;#,##0.00\)">
                  <c:v>118.38269919128896</c:v>
                </c:pt>
                <c:pt idx="568" formatCode="&quot;$&quot;#,##0.00_);[Red]\(&quot;$&quot;#,##0.00\)">
                  <c:v>118.41671615587845</c:v>
                </c:pt>
                <c:pt idx="569" formatCode="&quot;$&quot;#,##0.00_);[Red]\(&quot;$&quot;#,##0.00\)">
                  <c:v>118.45073312046793</c:v>
                </c:pt>
                <c:pt idx="570" formatCode="&quot;$&quot;#,##0.00_);[Red]\(&quot;$&quot;#,##0.00\)">
                  <c:v>118.48475008505741</c:v>
                </c:pt>
                <c:pt idx="571" formatCode="&quot;$&quot;#,##0.00_);[Red]\(&quot;$&quot;#,##0.00\)">
                  <c:v>118.5187670496469</c:v>
                </c:pt>
                <c:pt idx="572" formatCode="&quot;$&quot;#,##0.00_);[Red]\(&quot;$&quot;#,##0.00\)">
                  <c:v>118.55278401423638</c:v>
                </c:pt>
                <c:pt idx="573" formatCode="&quot;$&quot;#,##0.00_);[Red]\(&quot;$&quot;#,##0.00\)">
                  <c:v>118.58680097882586</c:v>
                </c:pt>
                <c:pt idx="574" formatCode="&quot;$&quot;#,##0.00_);[Red]\(&quot;$&quot;#,##0.00\)">
                  <c:v>118.62081794341535</c:v>
                </c:pt>
                <c:pt idx="575" formatCode="&quot;$&quot;#,##0.00_);[Red]\(&quot;$&quot;#,##0.00\)">
                  <c:v>118.65483490800483</c:v>
                </c:pt>
                <c:pt idx="576" formatCode="&quot;$&quot;#,##0.00_);[Red]\(&quot;$&quot;#,##0.00\)">
                  <c:v>118.68885187259431</c:v>
                </c:pt>
                <c:pt idx="577" formatCode="&quot;$&quot;#,##0.00_);[Red]\(&quot;$&quot;#,##0.00\)">
                  <c:v>118.7228688371838</c:v>
                </c:pt>
                <c:pt idx="578" formatCode="&quot;$&quot;#,##0.00_);[Red]\(&quot;$&quot;#,##0.00\)">
                  <c:v>118.75688580177328</c:v>
                </c:pt>
                <c:pt idx="579" formatCode="&quot;$&quot;#,##0.00_);[Red]\(&quot;$&quot;#,##0.00\)">
                  <c:v>118.79090276636276</c:v>
                </c:pt>
                <c:pt idx="580" formatCode="&quot;$&quot;#,##0.00_);[Red]\(&quot;$&quot;#,##0.00\)">
                  <c:v>118.82491973095225</c:v>
                </c:pt>
                <c:pt idx="581" formatCode="&quot;$&quot;#,##0.00_);[Red]\(&quot;$&quot;#,##0.00\)">
                  <c:v>118.85893669554173</c:v>
                </c:pt>
                <c:pt idx="582" formatCode="&quot;$&quot;#,##0.00_);[Red]\(&quot;$&quot;#,##0.00\)">
                  <c:v>118.89295366013121</c:v>
                </c:pt>
                <c:pt idx="583" formatCode="&quot;$&quot;#,##0.00_);[Red]\(&quot;$&quot;#,##0.00\)">
                  <c:v>118.9269706247207</c:v>
                </c:pt>
                <c:pt idx="584" formatCode="&quot;$&quot;#,##0.00_);[Red]\(&quot;$&quot;#,##0.00\)">
                  <c:v>118.96098758931018</c:v>
                </c:pt>
                <c:pt idx="585" formatCode="&quot;$&quot;#,##0.00_);[Red]\(&quot;$&quot;#,##0.00\)">
                  <c:v>118.99500455389966</c:v>
                </c:pt>
                <c:pt idx="586" formatCode="&quot;$&quot;#,##0.00_);[Red]\(&quot;$&quot;#,##0.00\)">
                  <c:v>119.02902151848915</c:v>
                </c:pt>
                <c:pt idx="587" formatCode="&quot;$&quot;#,##0.00_);[Red]\(&quot;$&quot;#,##0.00\)">
                  <c:v>119.06303848307863</c:v>
                </c:pt>
                <c:pt idx="588" formatCode="&quot;$&quot;#,##0.00_);[Red]\(&quot;$&quot;#,##0.00\)">
                  <c:v>119.09705544766811</c:v>
                </c:pt>
                <c:pt idx="589" formatCode="&quot;$&quot;#,##0.00_);[Red]\(&quot;$&quot;#,##0.00\)">
                  <c:v>119.13107241225759</c:v>
                </c:pt>
                <c:pt idx="590" formatCode="&quot;$&quot;#,##0.00_);[Red]\(&quot;$&quot;#,##0.00\)">
                  <c:v>119.16508937684708</c:v>
                </c:pt>
                <c:pt idx="591" formatCode="&quot;$&quot;#,##0.00_);[Red]\(&quot;$&quot;#,##0.00\)">
                  <c:v>119.19910634143656</c:v>
                </c:pt>
                <c:pt idx="592" formatCode="&quot;$&quot;#,##0.00_);[Red]\(&quot;$&quot;#,##0.00\)">
                  <c:v>119.23312330602604</c:v>
                </c:pt>
                <c:pt idx="593" formatCode="&quot;$&quot;#,##0.00_);[Red]\(&quot;$&quot;#,##0.00\)">
                  <c:v>119.26714027061553</c:v>
                </c:pt>
                <c:pt idx="594" formatCode="&quot;$&quot;#,##0.00_);[Red]\(&quot;$&quot;#,##0.00\)">
                  <c:v>119.30115723520501</c:v>
                </c:pt>
                <c:pt idx="595" formatCode="&quot;$&quot;#,##0.00_);[Red]\(&quot;$&quot;#,##0.00\)">
                  <c:v>119.33517419979449</c:v>
                </c:pt>
                <c:pt idx="596" formatCode="&quot;$&quot;#,##0.00_);[Red]\(&quot;$&quot;#,##0.00\)">
                  <c:v>119.36919116438398</c:v>
                </c:pt>
                <c:pt idx="597" formatCode="&quot;$&quot;#,##0.00_);[Red]\(&quot;$&quot;#,##0.00\)">
                  <c:v>119.40320812897346</c:v>
                </c:pt>
                <c:pt idx="598" formatCode="&quot;$&quot;#,##0.00_);[Red]\(&quot;$&quot;#,##0.00\)">
                  <c:v>119.43722509356294</c:v>
                </c:pt>
                <c:pt idx="599" formatCode="&quot;$&quot;#,##0.00_);[Red]\(&quot;$&quot;#,##0.00\)">
                  <c:v>119.47124205815243</c:v>
                </c:pt>
                <c:pt idx="600" formatCode="&quot;$&quot;#,##0.00_);[Red]\(&quot;$&quot;#,##0.00\)">
                  <c:v>119.50525902274191</c:v>
                </c:pt>
                <c:pt idx="601" formatCode="&quot;$&quot;#,##0.00_);[Red]\(&quot;$&quot;#,##0.00\)">
                  <c:v>119.53927598733139</c:v>
                </c:pt>
                <c:pt idx="602" formatCode="&quot;$&quot;#,##0.00_);[Red]\(&quot;$&quot;#,##0.00\)">
                  <c:v>119.57329295192088</c:v>
                </c:pt>
                <c:pt idx="603" formatCode="&quot;$&quot;#,##0.00_);[Red]\(&quot;$&quot;#,##0.00\)">
                  <c:v>119.60730991651036</c:v>
                </c:pt>
                <c:pt idx="604" formatCode="&quot;$&quot;#,##0.00_);[Red]\(&quot;$&quot;#,##0.00\)">
                  <c:v>119.64132688109984</c:v>
                </c:pt>
                <c:pt idx="605" formatCode="&quot;$&quot;#,##0.00_);[Red]\(&quot;$&quot;#,##0.00\)">
                  <c:v>119.67534384568933</c:v>
                </c:pt>
                <c:pt idx="606" formatCode="&quot;$&quot;#,##0.00_);[Red]\(&quot;$&quot;#,##0.00\)">
                  <c:v>119.70936081027881</c:v>
                </c:pt>
                <c:pt idx="607" formatCode="&quot;$&quot;#,##0.00_);[Red]\(&quot;$&quot;#,##0.00\)">
                  <c:v>119.74337777486829</c:v>
                </c:pt>
                <c:pt idx="608" formatCode="&quot;$&quot;#,##0.00_);[Red]\(&quot;$&quot;#,##0.00\)">
                  <c:v>119.77739473945778</c:v>
                </c:pt>
                <c:pt idx="609" formatCode="&quot;$&quot;#,##0.00_);[Red]\(&quot;$&quot;#,##0.00\)">
                  <c:v>119.81141170404726</c:v>
                </c:pt>
                <c:pt idx="610" formatCode="&quot;$&quot;#,##0.00_);[Red]\(&quot;$&quot;#,##0.00\)">
                  <c:v>119.84542866863674</c:v>
                </c:pt>
                <c:pt idx="611" formatCode="&quot;$&quot;#,##0.00_);[Red]\(&quot;$&quot;#,##0.00\)">
                  <c:v>119.87944563322623</c:v>
                </c:pt>
                <c:pt idx="612" formatCode="&quot;$&quot;#,##0.00_);[Red]\(&quot;$&quot;#,##0.00\)">
                  <c:v>119.91346259781571</c:v>
                </c:pt>
                <c:pt idx="613" formatCode="&quot;$&quot;#,##0.00_);[Red]\(&quot;$&quot;#,##0.00\)">
                  <c:v>119.94747956240519</c:v>
                </c:pt>
                <c:pt idx="614" formatCode="&quot;$&quot;#,##0.00_);[Red]\(&quot;$&quot;#,##0.00\)">
                  <c:v>119.98149652699468</c:v>
                </c:pt>
                <c:pt idx="615" formatCode="&quot;$&quot;#,##0.00_);[Red]\(&quot;$&quot;#,##0.00\)">
                  <c:v>120.01551349158416</c:v>
                </c:pt>
                <c:pt idx="616" formatCode="&quot;$&quot;#,##0.00_);[Red]\(&quot;$&quot;#,##0.00\)">
                  <c:v>120.04953045617364</c:v>
                </c:pt>
                <c:pt idx="617" formatCode="&quot;$&quot;#,##0.00_);[Red]\(&quot;$&quot;#,##0.00\)">
                  <c:v>120.08354742076313</c:v>
                </c:pt>
                <c:pt idx="618" formatCode="&quot;$&quot;#,##0.00_);[Red]\(&quot;$&quot;#,##0.00\)">
                  <c:v>120.11756438535261</c:v>
                </c:pt>
                <c:pt idx="619" formatCode="&quot;$&quot;#,##0.00_);[Red]\(&quot;$&quot;#,##0.00\)">
                  <c:v>120.15158134994209</c:v>
                </c:pt>
                <c:pt idx="620" formatCode="&quot;$&quot;#,##0.00_);[Red]\(&quot;$&quot;#,##0.00\)">
                  <c:v>120.18559831453157</c:v>
                </c:pt>
                <c:pt idx="621" formatCode="&quot;$&quot;#,##0.00_);[Red]\(&quot;$&quot;#,##0.00\)">
                  <c:v>120.21961527912106</c:v>
                </c:pt>
                <c:pt idx="622" formatCode="&quot;$&quot;#,##0.00_);[Red]\(&quot;$&quot;#,##0.00\)">
                  <c:v>120.25363224371054</c:v>
                </c:pt>
                <c:pt idx="623" formatCode="&quot;$&quot;#,##0.00_);[Red]\(&quot;$&quot;#,##0.00\)">
                  <c:v>120.28764920830002</c:v>
                </c:pt>
                <c:pt idx="624" formatCode="&quot;$&quot;#,##0.00_);[Red]\(&quot;$&quot;#,##0.00\)">
                  <c:v>120.32166617288951</c:v>
                </c:pt>
                <c:pt idx="625" formatCode="&quot;$&quot;#,##0.00_);[Red]\(&quot;$&quot;#,##0.00\)">
                  <c:v>120.35568313747899</c:v>
                </c:pt>
                <c:pt idx="626" formatCode="&quot;$&quot;#,##0.00_);[Red]\(&quot;$&quot;#,##0.00\)">
                  <c:v>120.38970010206847</c:v>
                </c:pt>
                <c:pt idx="627" formatCode="&quot;$&quot;#,##0.00_);[Red]\(&quot;$&quot;#,##0.00\)">
                  <c:v>120.42371706665796</c:v>
                </c:pt>
                <c:pt idx="628" formatCode="&quot;$&quot;#,##0.00_);[Red]\(&quot;$&quot;#,##0.00\)">
                  <c:v>120.45773403124744</c:v>
                </c:pt>
                <c:pt idx="629" formatCode="&quot;$&quot;#,##0.00_);[Red]\(&quot;$&quot;#,##0.00\)">
                  <c:v>120.49175099583692</c:v>
                </c:pt>
                <c:pt idx="630" formatCode="&quot;$&quot;#,##0.00_);[Red]\(&quot;$&quot;#,##0.00\)">
                  <c:v>120.52576796042641</c:v>
                </c:pt>
                <c:pt idx="631" formatCode="&quot;$&quot;#,##0.00_);[Red]\(&quot;$&quot;#,##0.00\)">
                  <c:v>120.55978492501589</c:v>
                </c:pt>
                <c:pt idx="632" formatCode="&quot;$&quot;#,##0.00_);[Red]\(&quot;$&quot;#,##0.00\)">
                  <c:v>120.59380188960537</c:v>
                </c:pt>
                <c:pt idx="633" formatCode="&quot;$&quot;#,##0.00_);[Red]\(&quot;$&quot;#,##0.00\)">
                  <c:v>120.62781885419486</c:v>
                </c:pt>
                <c:pt idx="634" formatCode="&quot;$&quot;#,##0.00_);[Red]\(&quot;$&quot;#,##0.00\)">
                  <c:v>120.66183581878434</c:v>
                </c:pt>
                <c:pt idx="635" formatCode="&quot;$&quot;#,##0.00_);[Red]\(&quot;$&quot;#,##0.00\)">
                  <c:v>120.69585278337382</c:v>
                </c:pt>
                <c:pt idx="636" formatCode="&quot;$&quot;#,##0.00_);[Red]\(&quot;$&quot;#,##0.00\)">
                  <c:v>120.72986974796331</c:v>
                </c:pt>
                <c:pt idx="637" formatCode="&quot;$&quot;#,##0.00_);[Red]\(&quot;$&quot;#,##0.00\)">
                  <c:v>120.76388671255279</c:v>
                </c:pt>
                <c:pt idx="638" formatCode="&quot;$&quot;#,##0.00_);[Red]\(&quot;$&quot;#,##0.00\)">
                  <c:v>120.79790367714227</c:v>
                </c:pt>
                <c:pt idx="639" formatCode="&quot;$&quot;#,##0.00_);[Red]\(&quot;$&quot;#,##0.00\)">
                  <c:v>120.83192064173176</c:v>
                </c:pt>
                <c:pt idx="640" formatCode="&quot;$&quot;#,##0.00_);[Red]\(&quot;$&quot;#,##0.00\)">
                  <c:v>120.86593760632124</c:v>
                </c:pt>
                <c:pt idx="641" formatCode="&quot;$&quot;#,##0.00_);[Red]\(&quot;$&quot;#,##0.00\)">
                  <c:v>120.89995457091072</c:v>
                </c:pt>
                <c:pt idx="642" formatCode="&quot;$&quot;#,##0.00_);[Red]\(&quot;$&quot;#,##0.00\)">
                  <c:v>120.93397153550021</c:v>
                </c:pt>
                <c:pt idx="643" formatCode="&quot;$&quot;#,##0.00_);[Red]\(&quot;$&quot;#,##0.00\)">
                  <c:v>120.96798850008969</c:v>
                </c:pt>
                <c:pt idx="644" formatCode="&quot;$&quot;#,##0.00_);[Red]\(&quot;$&quot;#,##0.00\)">
                  <c:v>121.00200546467917</c:v>
                </c:pt>
                <c:pt idx="645" formatCode="&quot;$&quot;#,##0.00_);[Red]\(&quot;$&quot;#,##0.00\)">
                  <c:v>121.03602242926866</c:v>
                </c:pt>
                <c:pt idx="646" formatCode="&quot;$&quot;#,##0.00_);[Red]\(&quot;$&quot;#,##0.00\)">
                  <c:v>121.07003939385814</c:v>
                </c:pt>
                <c:pt idx="647" formatCode="&quot;$&quot;#,##0.00_);[Red]\(&quot;$&quot;#,##0.00\)">
                  <c:v>121.10405635844762</c:v>
                </c:pt>
                <c:pt idx="648" formatCode="&quot;$&quot;#,##0.00_);[Red]\(&quot;$&quot;#,##0.00\)">
                  <c:v>121.1380733230371</c:v>
                </c:pt>
                <c:pt idx="649" formatCode="&quot;$&quot;#,##0.00_);[Red]\(&quot;$&quot;#,##0.00\)">
                  <c:v>121.17209028762659</c:v>
                </c:pt>
                <c:pt idx="650" formatCode="&quot;$&quot;#,##0.00_);[Red]\(&quot;$&quot;#,##0.00\)">
                  <c:v>121.20610725221607</c:v>
                </c:pt>
                <c:pt idx="651" formatCode="&quot;$&quot;#,##0.00_);[Red]\(&quot;$&quot;#,##0.00\)">
                  <c:v>121.24012421680555</c:v>
                </c:pt>
                <c:pt idx="652" formatCode="&quot;$&quot;#,##0.00_);[Red]\(&quot;$&quot;#,##0.00\)">
                  <c:v>121.27414118139504</c:v>
                </c:pt>
                <c:pt idx="653" formatCode="&quot;$&quot;#,##0.00_);[Red]\(&quot;$&quot;#,##0.00\)">
                  <c:v>121.30815814598452</c:v>
                </c:pt>
                <c:pt idx="654" formatCode="&quot;$&quot;#,##0.00_);[Red]\(&quot;$&quot;#,##0.00\)">
                  <c:v>121.342175110574</c:v>
                </c:pt>
                <c:pt idx="655" formatCode="&quot;$&quot;#,##0.00_);[Red]\(&quot;$&quot;#,##0.00\)">
                  <c:v>121.37619207516349</c:v>
                </c:pt>
                <c:pt idx="656" formatCode="&quot;$&quot;#,##0.00_);[Red]\(&quot;$&quot;#,##0.00\)">
                  <c:v>121.41020903975297</c:v>
                </c:pt>
                <c:pt idx="657" formatCode="&quot;$&quot;#,##0.00_);[Red]\(&quot;$&quot;#,##0.00\)">
                  <c:v>121.44422600434245</c:v>
                </c:pt>
                <c:pt idx="658" formatCode="&quot;$&quot;#,##0.00_);[Red]\(&quot;$&quot;#,##0.00\)">
                  <c:v>121.47824296893194</c:v>
                </c:pt>
                <c:pt idx="659" formatCode="&quot;$&quot;#,##0.00_);[Red]\(&quot;$&quot;#,##0.00\)">
                  <c:v>121.51225993352142</c:v>
                </c:pt>
                <c:pt idx="660" formatCode="&quot;$&quot;#,##0.00_);[Red]\(&quot;$&quot;#,##0.00\)">
                  <c:v>121.5462768981109</c:v>
                </c:pt>
                <c:pt idx="661" formatCode="&quot;$&quot;#,##0.00_);[Red]\(&quot;$&quot;#,##0.00\)">
                  <c:v>121.58029386270039</c:v>
                </c:pt>
                <c:pt idx="662" formatCode="&quot;$&quot;#,##0.00_);[Red]\(&quot;$&quot;#,##0.00\)">
                  <c:v>121.61431082728987</c:v>
                </c:pt>
                <c:pt idx="663" formatCode="&quot;$&quot;#,##0.00_);[Red]\(&quot;$&quot;#,##0.00\)">
                  <c:v>121.64832779187935</c:v>
                </c:pt>
                <c:pt idx="664" formatCode="&quot;$&quot;#,##0.00_);[Red]\(&quot;$&quot;#,##0.00\)">
                  <c:v>121.68234475646884</c:v>
                </c:pt>
                <c:pt idx="665" formatCode="&quot;$&quot;#,##0.00_);[Red]\(&quot;$&quot;#,##0.00\)">
                  <c:v>121.71636172105832</c:v>
                </c:pt>
                <c:pt idx="666" formatCode="&quot;$&quot;#,##0.00_);[Red]\(&quot;$&quot;#,##0.00\)">
                  <c:v>121.7503786856478</c:v>
                </c:pt>
                <c:pt idx="667" formatCode="&quot;$&quot;#,##0.00_);[Red]\(&quot;$&quot;#,##0.00\)">
                  <c:v>121.78439565023729</c:v>
                </c:pt>
                <c:pt idx="668" formatCode="&quot;$&quot;#,##0.00_);[Red]\(&quot;$&quot;#,##0.00\)">
                  <c:v>121.81841261482677</c:v>
                </c:pt>
                <c:pt idx="669" formatCode="&quot;$&quot;#,##0.00_);[Red]\(&quot;$&quot;#,##0.00\)">
                  <c:v>121.85242957941625</c:v>
                </c:pt>
                <c:pt idx="670" formatCode="&quot;$&quot;#,##0.00_);[Red]\(&quot;$&quot;#,##0.00\)">
                  <c:v>121.88644654400574</c:v>
                </c:pt>
                <c:pt idx="671" formatCode="&quot;$&quot;#,##0.00_);[Red]\(&quot;$&quot;#,##0.00\)">
                  <c:v>121.92046350859522</c:v>
                </c:pt>
                <c:pt idx="672" formatCode="&quot;$&quot;#,##0.00_);[Red]\(&quot;$&quot;#,##0.00\)">
                  <c:v>121.9544804731847</c:v>
                </c:pt>
                <c:pt idx="673" formatCode="&quot;$&quot;#,##0.00_);[Red]\(&quot;$&quot;#,##0.00\)">
                  <c:v>121.98849743777419</c:v>
                </c:pt>
                <c:pt idx="674" formatCode="&quot;$&quot;#,##0.00_);[Red]\(&quot;$&quot;#,##0.00\)">
                  <c:v>122.02251440236367</c:v>
                </c:pt>
                <c:pt idx="675" formatCode="&quot;$&quot;#,##0.00_);[Red]\(&quot;$&quot;#,##0.00\)">
                  <c:v>122.05653136695315</c:v>
                </c:pt>
                <c:pt idx="676" formatCode="&quot;$&quot;#,##0.00_);[Red]\(&quot;$&quot;#,##0.00\)">
                  <c:v>122.09054833154264</c:v>
                </c:pt>
                <c:pt idx="677" formatCode="&quot;$&quot;#,##0.00_);[Red]\(&quot;$&quot;#,##0.00\)">
                  <c:v>122.12456529613212</c:v>
                </c:pt>
                <c:pt idx="678" formatCode="&quot;$&quot;#,##0.00_);[Red]\(&quot;$&quot;#,##0.00\)">
                  <c:v>122.1585822607216</c:v>
                </c:pt>
                <c:pt idx="679" formatCode="&quot;$&quot;#,##0.00_);[Red]\(&quot;$&quot;#,##0.00\)">
                  <c:v>122.19259922531108</c:v>
                </c:pt>
                <c:pt idx="680" formatCode="&quot;$&quot;#,##0.00_);[Red]\(&quot;$&quot;#,##0.00\)">
                  <c:v>122.22661618990057</c:v>
                </c:pt>
                <c:pt idx="681" formatCode="&quot;$&quot;#,##0.00_);[Red]\(&quot;$&quot;#,##0.00\)">
                  <c:v>122.26063315449005</c:v>
                </c:pt>
                <c:pt idx="682" formatCode="&quot;$&quot;#,##0.00_);[Red]\(&quot;$&quot;#,##0.00\)">
                  <c:v>122.29465011907953</c:v>
                </c:pt>
                <c:pt idx="683" formatCode="&quot;$&quot;#,##0.00_);[Red]\(&quot;$&quot;#,##0.00\)">
                  <c:v>122.32866708366902</c:v>
                </c:pt>
                <c:pt idx="684" formatCode="&quot;$&quot;#,##0.00_);[Red]\(&quot;$&quot;#,##0.00\)">
                  <c:v>122.3626840482585</c:v>
                </c:pt>
                <c:pt idx="685" formatCode="&quot;$&quot;#,##0.00_);[Red]\(&quot;$&quot;#,##0.00\)">
                  <c:v>122.39670101284798</c:v>
                </c:pt>
                <c:pt idx="686" formatCode="&quot;$&quot;#,##0.00_);[Red]\(&quot;$&quot;#,##0.00\)">
                  <c:v>122.43071797743747</c:v>
                </c:pt>
                <c:pt idx="687" formatCode="&quot;$&quot;#,##0.00_);[Red]\(&quot;$&quot;#,##0.00\)">
                  <c:v>122.46473494202695</c:v>
                </c:pt>
                <c:pt idx="688" formatCode="&quot;$&quot;#,##0.00_);[Red]\(&quot;$&quot;#,##0.00\)">
                  <c:v>122.49875190661643</c:v>
                </c:pt>
                <c:pt idx="689" formatCode="&quot;$&quot;#,##0.00_);[Red]\(&quot;$&quot;#,##0.00\)">
                  <c:v>122.53276887120592</c:v>
                </c:pt>
                <c:pt idx="690" formatCode="&quot;$&quot;#,##0.00_);[Red]\(&quot;$&quot;#,##0.00\)">
                  <c:v>122.5667858357954</c:v>
                </c:pt>
                <c:pt idx="691" formatCode="&quot;$&quot;#,##0.00_);[Red]\(&quot;$&quot;#,##0.00\)">
                  <c:v>122.60080280038488</c:v>
                </c:pt>
                <c:pt idx="692" formatCode="&quot;$&quot;#,##0.00_);[Red]\(&quot;$&quot;#,##0.00\)">
                  <c:v>122.63481976497437</c:v>
                </c:pt>
                <c:pt idx="693" formatCode="&quot;$&quot;#,##0.00_);[Red]\(&quot;$&quot;#,##0.00\)">
                  <c:v>122.66883672956385</c:v>
                </c:pt>
                <c:pt idx="694" formatCode="&quot;$&quot;#,##0.00_);[Red]\(&quot;$&quot;#,##0.00\)">
                  <c:v>122.70285369415333</c:v>
                </c:pt>
                <c:pt idx="695" formatCode="&quot;$&quot;#,##0.00_);[Red]\(&quot;$&quot;#,##0.00\)">
                  <c:v>122.73687065874282</c:v>
                </c:pt>
                <c:pt idx="696" formatCode="&quot;$&quot;#,##0.00_);[Red]\(&quot;$&quot;#,##0.00\)">
                  <c:v>122.7708876233323</c:v>
                </c:pt>
                <c:pt idx="697" formatCode="&quot;$&quot;#,##0.00_);[Red]\(&quot;$&quot;#,##0.00\)">
                  <c:v>122.80490458792178</c:v>
                </c:pt>
                <c:pt idx="698" formatCode="&quot;$&quot;#,##0.00_);[Red]\(&quot;$&quot;#,##0.00\)">
                  <c:v>122.83892155251127</c:v>
                </c:pt>
                <c:pt idx="699" formatCode="&quot;$&quot;#,##0.00_);[Red]\(&quot;$&quot;#,##0.00\)">
                  <c:v>122.87293851710075</c:v>
                </c:pt>
                <c:pt idx="700" formatCode="&quot;$&quot;#,##0.00_);[Red]\(&quot;$&quot;#,##0.00\)">
                  <c:v>122.90695548169023</c:v>
                </c:pt>
                <c:pt idx="701" formatCode="&quot;$&quot;#,##0.00_);[Red]\(&quot;$&quot;#,##0.00\)">
                  <c:v>122.94097244627972</c:v>
                </c:pt>
                <c:pt idx="702" formatCode="&quot;$&quot;#,##0.00_);[Red]\(&quot;$&quot;#,##0.00\)">
                  <c:v>122.9749894108692</c:v>
                </c:pt>
                <c:pt idx="703" formatCode="&quot;$&quot;#,##0.00_);[Red]\(&quot;$&quot;#,##0.00\)">
                  <c:v>123.00900637545868</c:v>
                </c:pt>
                <c:pt idx="704" formatCode="&quot;$&quot;#,##0.00_);[Red]\(&quot;$&quot;#,##0.00\)">
                  <c:v>123.04302334004817</c:v>
                </c:pt>
                <c:pt idx="705" formatCode="&quot;$&quot;#,##0.00_);[Red]\(&quot;$&quot;#,##0.00\)">
                  <c:v>123.07704030463765</c:v>
                </c:pt>
                <c:pt idx="706" formatCode="&quot;$&quot;#,##0.00_);[Red]\(&quot;$&quot;#,##0.00\)">
                  <c:v>123.11105726922713</c:v>
                </c:pt>
                <c:pt idx="707" formatCode="&quot;$&quot;#,##0.00_);[Red]\(&quot;$&quot;#,##0.00\)">
                  <c:v>123.14507423381662</c:v>
                </c:pt>
                <c:pt idx="708" formatCode="&quot;$&quot;#,##0.00_);[Red]\(&quot;$&quot;#,##0.00\)">
                  <c:v>123.1790911984061</c:v>
                </c:pt>
                <c:pt idx="709" formatCode="&quot;$&quot;#,##0.00_);[Red]\(&quot;$&quot;#,##0.00\)">
                  <c:v>123.21310816299558</c:v>
                </c:pt>
                <c:pt idx="710" formatCode="&quot;$&quot;#,##0.00_);[Red]\(&quot;$&quot;#,##0.00\)">
                  <c:v>123.24712512758506</c:v>
                </c:pt>
                <c:pt idx="711" formatCode="&quot;$&quot;#,##0.00_);[Red]\(&quot;$&quot;#,##0.00\)">
                  <c:v>123.28114209217455</c:v>
                </c:pt>
                <c:pt idx="712" formatCode="&quot;$&quot;#,##0.00_);[Red]\(&quot;$&quot;#,##0.00\)">
                  <c:v>123.31515905676403</c:v>
                </c:pt>
                <c:pt idx="713" formatCode="&quot;$&quot;#,##0.00_);[Red]\(&quot;$&quot;#,##0.00\)">
                  <c:v>123.34917602135351</c:v>
                </c:pt>
                <c:pt idx="714" formatCode="&quot;$&quot;#,##0.00_);[Red]\(&quot;$&quot;#,##0.00\)">
                  <c:v>123.383192985943</c:v>
                </c:pt>
                <c:pt idx="715" formatCode="&quot;$&quot;#,##0.00_);[Red]\(&quot;$&quot;#,##0.00\)">
                  <c:v>123.41720995053248</c:v>
                </c:pt>
                <c:pt idx="716" formatCode="&quot;$&quot;#,##0.00_);[Red]\(&quot;$&quot;#,##0.00\)">
                  <c:v>123.45122691512196</c:v>
                </c:pt>
                <c:pt idx="717" formatCode="&quot;$&quot;#,##0.00_);[Red]\(&quot;$&quot;#,##0.00\)">
                  <c:v>123.48524387971145</c:v>
                </c:pt>
                <c:pt idx="718" formatCode="&quot;$&quot;#,##0.00_);[Red]\(&quot;$&quot;#,##0.00\)">
                  <c:v>123.51926084430093</c:v>
                </c:pt>
                <c:pt idx="719" formatCode="&quot;$&quot;#,##0.00_);[Red]\(&quot;$&quot;#,##0.00\)">
                  <c:v>123.55327780889041</c:v>
                </c:pt>
                <c:pt idx="720" formatCode="&quot;$&quot;#,##0.00_);[Red]\(&quot;$&quot;#,##0.00\)">
                  <c:v>123.5872947734799</c:v>
                </c:pt>
                <c:pt idx="721" formatCode="&quot;$&quot;#,##0.00_);[Red]\(&quot;$&quot;#,##0.00\)">
                  <c:v>123.62131173806938</c:v>
                </c:pt>
                <c:pt idx="722" formatCode="&quot;$&quot;#,##0.00_);[Red]\(&quot;$&quot;#,##0.00\)">
                  <c:v>123.65532870265886</c:v>
                </c:pt>
                <c:pt idx="723" formatCode="&quot;$&quot;#,##0.00_);[Red]\(&quot;$&quot;#,##0.00\)">
                  <c:v>123.68934566724835</c:v>
                </c:pt>
                <c:pt idx="724" formatCode="&quot;$&quot;#,##0.00_);[Red]\(&quot;$&quot;#,##0.00\)">
                  <c:v>123.72336263183783</c:v>
                </c:pt>
                <c:pt idx="725" formatCode="&quot;$&quot;#,##0.00_);[Red]\(&quot;$&quot;#,##0.00\)">
                  <c:v>123.75737959642731</c:v>
                </c:pt>
                <c:pt idx="726" formatCode="&quot;$&quot;#,##0.00_);[Red]\(&quot;$&quot;#,##0.00\)">
                  <c:v>123.7913965610168</c:v>
                </c:pt>
                <c:pt idx="727" formatCode="&quot;$&quot;#,##0.00_);[Red]\(&quot;$&quot;#,##0.00\)">
                  <c:v>123.82541352560628</c:v>
                </c:pt>
                <c:pt idx="728" formatCode="&quot;$&quot;#,##0.00_);[Red]\(&quot;$&quot;#,##0.00\)">
                  <c:v>123.85943049019576</c:v>
                </c:pt>
                <c:pt idx="729" formatCode="&quot;$&quot;#,##0.00_);[Red]\(&quot;$&quot;#,##0.00\)">
                  <c:v>123.89344745478525</c:v>
                </c:pt>
                <c:pt idx="730" formatCode="&quot;$&quot;#,##0.00_);[Red]\(&quot;$&quot;#,##0.00\)">
                  <c:v>123.92746441937473</c:v>
                </c:pt>
                <c:pt idx="731" formatCode="&quot;$&quot;#,##0.00_);[Red]\(&quot;$&quot;#,##0.00\)">
                  <c:v>123.96148138396421</c:v>
                </c:pt>
                <c:pt idx="732" formatCode="&quot;$&quot;#,##0.00_);[Red]\(&quot;$&quot;#,##0.00\)">
                  <c:v>123.9954983485537</c:v>
                </c:pt>
                <c:pt idx="733" formatCode="&quot;$&quot;#,##0.00_);[Red]\(&quot;$&quot;#,##0.00\)">
                  <c:v>124.02951531314318</c:v>
                </c:pt>
                <c:pt idx="734" formatCode="&quot;$&quot;#,##0.00_);[Red]\(&quot;$&quot;#,##0.00\)">
                  <c:v>124.06353227773266</c:v>
                </c:pt>
                <c:pt idx="735" formatCode="&quot;$&quot;#,##0.00_);[Red]\(&quot;$&quot;#,##0.00\)">
                  <c:v>124.09754924232215</c:v>
                </c:pt>
                <c:pt idx="736" formatCode="&quot;$&quot;#,##0.00_);[Red]\(&quot;$&quot;#,##0.00\)">
                  <c:v>124.13156620691163</c:v>
                </c:pt>
                <c:pt idx="737" formatCode="&quot;$&quot;#,##0.00_);[Red]\(&quot;$&quot;#,##0.00\)">
                  <c:v>124.16558317150111</c:v>
                </c:pt>
                <c:pt idx="738" formatCode="&quot;$&quot;#,##0.00_);[Red]\(&quot;$&quot;#,##0.00\)">
                  <c:v>124.1996001360906</c:v>
                </c:pt>
                <c:pt idx="739" formatCode="&quot;$&quot;#,##0.00_);[Red]\(&quot;$&quot;#,##0.00\)">
                  <c:v>124.23361710068008</c:v>
                </c:pt>
                <c:pt idx="740" formatCode="&quot;$&quot;#,##0.00_);[Red]\(&quot;$&quot;#,##0.00\)">
                  <c:v>124.26763406526956</c:v>
                </c:pt>
                <c:pt idx="741" formatCode="&quot;$&quot;#,##0.00_);[Red]\(&quot;$&quot;#,##0.00\)">
                  <c:v>124.30165102985904</c:v>
                </c:pt>
                <c:pt idx="742" formatCode="&quot;$&quot;#,##0.00_);[Red]\(&quot;$&quot;#,##0.00\)">
                  <c:v>124.33566799444853</c:v>
                </c:pt>
                <c:pt idx="743" formatCode="&quot;$&quot;#,##0.00_);[Red]\(&quot;$&quot;#,##0.00\)">
                  <c:v>124.36968495903801</c:v>
                </c:pt>
                <c:pt idx="744" formatCode="&quot;$&quot;#,##0.00_);[Red]\(&quot;$&quot;#,##0.00\)">
                  <c:v>124.40370192362749</c:v>
                </c:pt>
                <c:pt idx="745" formatCode="&quot;$&quot;#,##0.00_);[Red]\(&quot;$&quot;#,##0.00\)">
                  <c:v>124.43771888821698</c:v>
                </c:pt>
                <c:pt idx="746" formatCode="&quot;$&quot;#,##0.00_);[Red]\(&quot;$&quot;#,##0.00\)">
                  <c:v>124.47173585280646</c:v>
                </c:pt>
                <c:pt idx="747" formatCode="&quot;$&quot;#,##0.00_);[Red]\(&quot;$&quot;#,##0.00\)">
                  <c:v>124.50575281739594</c:v>
                </c:pt>
                <c:pt idx="748" formatCode="&quot;$&quot;#,##0.00_);[Red]\(&quot;$&quot;#,##0.00\)">
                  <c:v>124.53976978198543</c:v>
                </c:pt>
                <c:pt idx="749" formatCode="&quot;$&quot;#,##0.00_);[Red]\(&quot;$&quot;#,##0.00\)">
                  <c:v>124.57378674657491</c:v>
                </c:pt>
                <c:pt idx="750" formatCode="&quot;$&quot;#,##0.00_);[Red]\(&quot;$&quot;#,##0.00\)">
                  <c:v>124.60780371116439</c:v>
                </c:pt>
                <c:pt idx="751" formatCode="&quot;$&quot;#,##0.00_);[Red]\(&quot;$&quot;#,##0.00\)">
                  <c:v>124.64182067575388</c:v>
                </c:pt>
                <c:pt idx="752" formatCode="&quot;$&quot;#,##0.00_);[Red]\(&quot;$&quot;#,##0.00\)">
                  <c:v>124.67583764034336</c:v>
                </c:pt>
                <c:pt idx="753" formatCode="&quot;$&quot;#,##0.00_);[Red]\(&quot;$&quot;#,##0.00\)">
                  <c:v>124.70985460493284</c:v>
                </c:pt>
                <c:pt idx="754" formatCode="&quot;$&quot;#,##0.00_);[Red]\(&quot;$&quot;#,##0.00\)">
                  <c:v>124.74387156952233</c:v>
                </c:pt>
                <c:pt idx="755" formatCode="&quot;$&quot;#,##0.00_);[Red]\(&quot;$&quot;#,##0.00\)">
                  <c:v>124.77788853411181</c:v>
                </c:pt>
                <c:pt idx="756" formatCode="&quot;$&quot;#,##0.00_);[Red]\(&quot;$&quot;#,##0.00\)">
                  <c:v>124.81190549870129</c:v>
                </c:pt>
                <c:pt idx="757" formatCode="&quot;$&quot;#,##0.00_);[Red]\(&quot;$&quot;#,##0.00\)">
                  <c:v>124.84592246329078</c:v>
                </c:pt>
                <c:pt idx="758" formatCode="&quot;$&quot;#,##0.00_);[Red]\(&quot;$&quot;#,##0.00\)">
                  <c:v>124.87993942788026</c:v>
                </c:pt>
                <c:pt idx="759" formatCode="&quot;$&quot;#,##0.00_);[Red]\(&quot;$&quot;#,##0.00\)">
                  <c:v>124.91395639246974</c:v>
                </c:pt>
                <c:pt idx="760" formatCode="&quot;$&quot;#,##0.00_);[Red]\(&quot;$&quot;#,##0.00\)">
                  <c:v>124.94797335705923</c:v>
                </c:pt>
                <c:pt idx="761" formatCode="&quot;$&quot;#,##0.00_);[Red]\(&quot;$&quot;#,##0.00\)">
                  <c:v>124.98199032164871</c:v>
                </c:pt>
                <c:pt idx="762" formatCode="&quot;$&quot;#,##0.00_);[Red]\(&quot;$&quot;#,##0.00\)">
                  <c:v>125.01600728623819</c:v>
                </c:pt>
                <c:pt idx="763" formatCode="&quot;$&quot;#,##0.00_);[Red]\(&quot;$&quot;#,##0.00\)">
                  <c:v>125.05002425082768</c:v>
                </c:pt>
                <c:pt idx="764" formatCode="&quot;$&quot;#,##0.00_);[Red]\(&quot;$&quot;#,##0.00\)">
                  <c:v>125.08404121541716</c:v>
                </c:pt>
                <c:pt idx="765" formatCode="&quot;$&quot;#,##0.00_);[Red]\(&quot;$&quot;#,##0.00\)">
                  <c:v>125.11805818000664</c:v>
                </c:pt>
                <c:pt idx="766" formatCode="&quot;$&quot;#,##0.00_);[Red]\(&quot;$&quot;#,##0.00\)">
                  <c:v>125.15207514459613</c:v>
                </c:pt>
                <c:pt idx="767" formatCode="&quot;$&quot;#,##0.00_);[Red]\(&quot;$&quot;#,##0.00\)">
                  <c:v>125.18609210918561</c:v>
                </c:pt>
                <c:pt idx="768" formatCode="&quot;$&quot;#,##0.00_);[Red]\(&quot;$&quot;#,##0.00\)">
                  <c:v>125.22010907377509</c:v>
                </c:pt>
                <c:pt idx="769" formatCode="&quot;$&quot;#,##0.00_);[Red]\(&quot;$&quot;#,##0.00\)">
                  <c:v>125.25412603836457</c:v>
                </c:pt>
                <c:pt idx="770" formatCode="&quot;$&quot;#,##0.00_);[Red]\(&quot;$&quot;#,##0.00\)">
                  <c:v>125.28814300295406</c:v>
                </c:pt>
                <c:pt idx="771" formatCode="&quot;$&quot;#,##0.00_);[Red]\(&quot;$&quot;#,##0.00\)">
                  <c:v>125.32215996754354</c:v>
                </c:pt>
                <c:pt idx="772" formatCode="&quot;$&quot;#,##0.00_);[Red]\(&quot;$&quot;#,##0.00\)">
                  <c:v>125.35617693213302</c:v>
                </c:pt>
                <c:pt idx="773" formatCode="&quot;$&quot;#,##0.00_);[Red]\(&quot;$&quot;#,##0.00\)">
                  <c:v>125.39019389672251</c:v>
                </c:pt>
                <c:pt idx="774" formatCode="&quot;$&quot;#,##0.00_);[Red]\(&quot;$&quot;#,##0.00\)">
                  <c:v>125.42421086131199</c:v>
                </c:pt>
                <c:pt idx="775" formatCode="&quot;$&quot;#,##0.00_);[Red]\(&quot;$&quot;#,##0.00\)">
                  <c:v>125.45822782590147</c:v>
                </c:pt>
                <c:pt idx="776" formatCode="&quot;$&quot;#,##0.00_);[Red]\(&quot;$&quot;#,##0.00\)">
                  <c:v>125.49224479049096</c:v>
                </c:pt>
                <c:pt idx="777" formatCode="&quot;$&quot;#,##0.00_);[Red]\(&quot;$&quot;#,##0.00\)">
                  <c:v>125.52626175508044</c:v>
                </c:pt>
                <c:pt idx="778" formatCode="&quot;$&quot;#,##0.00_);[Red]\(&quot;$&quot;#,##0.00\)">
                  <c:v>125.56027871966992</c:v>
                </c:pt>
                <c:pt idx="779" formatCode="&quot;$&quot;#,##0.00_);[Red]\(&quot;$&quot;#,##0.00\)">
                  <c:v>125.59429568425941</c:v>
                </c:pt>
                <c:pt idx="780" formatCode="&quot;$&quot;#,##0.00_);[Red]\(&quot;$&quot;#,##0.00\)">
                  <c:v>125.62831264884889</c:v>
                </c:pt>
                <c:pt idx="781" formatCode="&quot;$&quot;#,##0.00_);[Red]\(&quot;$&quot;#,##0.00\)">
                  <c:v>125.66232961343837</c:v>
                </c:pt>
                <c:pt idx="782" formatCode="&quot;$&quot;#,##0.00_);[Red]\(&quot;$&quot;#,##0.00\)">
                  <c:v>125.69634657802786</c:v>
                </c:pt>
                <c:pt idx="783" formatCode="&quot;$&quot;#,##0.00_);[Red]\(&quot;$&quot;#,##0.00\)">
                  <c:v>125.73036354261734</c:v>
                </c:pt>
                <c:pt idx="784" formatCode="&quot;$&quot;#,##0.00_);[Red]\(&quot;$&quot;#,##0.00\)">
                  <c:v>125.76438050720682</c:v>
                </c:pt>
                <c:pt idx="785" formatCode="&quot;$&quot;#,##0.00_);[Red]\(&quot;$&quot;#,##0.00\)">
                  <c:v>125.79839747179631</c:v>
                </c:pt>
                <c:pt idx="786" formatCode="&quot;$&quot;#,##0.00_);[Red]\(&quot;$&quot;#,##0.00\)">
                  <c:v>125.83241443638579</c:v>
                </c:pt>
                <c:pt idx="787" formatCode="&quot;$&quot;#,##0.00_);[Red]\(&quot;$&quot;#,##0.00\)">
                  <c:v>125.86643140097527</c:v>
                </c:pt>
                <c:pt idx="788" formatCode="&quot;$&quot;#,##0.00_);[Red]\(&quot;$&quot;#,##0.00\)">
                  <c:v>125.90044836556476</c:v>
                </c:pt>
                <c:pt idx="789" formatCode="&quot;$&quot;#,##0.00_);[Red]\(&quot;$&quot;#,##0.00\)">
                  <c:v>125.93446533015424</c:v>
                </c:pt>
                <c:pt idx="790" formatCode="&quot;$&quot;#,##0.00_);[Red]\(&quot;$&quot;#,##0.00\)">
                  <c:v>125.96848229474372</c:v>
                </c:pt>
                <c:pt idx="791" formatCode="&quot;$&quot;#,##0.00_);[Red]\(&quot;$&quot;#,##0.00\)">
                  <c:v>126.00249925933321</c:v>
                </c:pt>
                <c:pt idx="792" formatCode="&quot;$&quot;#,##0.00_);[Red]\(&quot;$&quot;#,##0.00\)">
                  <c:v>126.03651622392269</c:v>
                </c:pt>
                <c:pt idx="793" formatCode="&quot;$&quot;#,##0.00_);[Red]\(&quot;$&quot;#,##0.00\)">
                  <c:v>126.07053318851217</c:v>
                </c:pt>
                <c:pt idx="794" formatCode="&quot;$&quot;#,##0.00_);[Red]\(&quot;$&quot;#,##0.00\)">
                  <c:v>126.10455015310166</c:v>
                </c:pt>
                <c:pt idx="795" formatCode="&quot;$&quot;#,##0.00_);[Red]\(&quot;$&quot;#,##0.00\)">
                  <c:v>126.13856711769114</c:v>
                </c:pt>
                <c:pt idx="796" formatCode="&quot;$&quot;#,##0.00_);[Red]\(&quot;$&quot;#,##0.00\)">
                  <c:v>126.17258408228062</c:v>
                </c:pt>
                <c:pt idx="797" formatCode="&quot;$&quot;#,##0.00_);[Red]\(&quot;$&quot;#,##0.00\)">
                  <c:v>126.20660104687011</c:v>
                </c:pt>
                <c:pt idx="798" formatCode="&quot;$&quot;#,##0.00_);[Red]\(&quot;$&quot;#,##0.00\)">
                  <c:v>126.24061801145959</c:v>
                </c:pt>
                <c:pt idx="799" formatCode="&quot;$&quot;#,##0.00_);[Red]\(&quot;$&quot;#,##0.00\)">
                  <c:v>126.27463497604907</c:v>
                </c:pt>
                <c:pt idx="800" formatCode="&quot;$&quot;#,##0.00_);[Red]\(&quot;$&quot;#,##0.00\)">
                  <c:v>126.30865194063855</c:v>
                </c:pt>
                <c:pt idx="801" formatCode="&quot;$&quot;#,##0.00_);[Red]\(&quot;$&quot;#,##0.00\)">
                  <c:v>126.34266890522804</c:v>
                </c:pt>
                <c:pt idx="802" formatCode="&quot;$&quot;#,##0.00_);[Red]\(&quot;$&quot;#,##0.00\)">
                  <c:v>126.37668586981752</c:v>
                </c:pt>
                <c:pt idx="803" formatCode="&quot;$&quot;#,##0.00_);[Red]\(&quot;$&quot;#,##0.00\)">
                  <c:v>126.410702834407</c:v>
                </c:pt>
                <c:pt idx="804" formatCode="&quot;$&quot;#,##0.00_);[Red]\(&quot;$&quot;#,##0.00\)">
                  <c:v>126.44471979899649</c:v>
                </c:pt>
                <c:pt idx="805" formatCode="&quot;$&quot;#,##0.00_);[Red]\(&quot;$&quot;#,##0.00\)">
                  <c:v>126.47873676358597</c:v>
                </c:pt>
                <c:pt idx="806" formatCode="&quot;$&quot;#,##0.00_);[Red]\(&quot;$&quot;#,##0.00\)">
                  <c:v>126.51275372817545</c:v>
                </c:pt>
                <c:pt idx="807" formatCode="&quot;$&quot;#,##0.00_);[Red]\(&quot;$&quot;#,##0.00\)">
                  <c:v>126.54677069276494</c:v>
                </c:pt>
                <c:pt idx="808" formatCode="&quot;$&quot;#,##0.00_);[Red]\(&quot;$&quot;#,##0.00\)">
                  <c:v>126.58078765735442</c:v>
                </c:pt>
                <c:pt idx="809" formatCode="&quot;$&quot;#,##0.00_);[Red]\(&quot;$&quot;#,##0.00\)">
                  <c:v>126.6148046219439</c:v>
                </c:pt>
                <c:pt idx="810" formatCode="&quot;$&quot;#,##0.00_);[Red]\(&quot;$&quot;#,##0.00\)">
                  <c:v>126.64882158653339</c:v>
                </c:pt>
                <c:pt idx="811" formatCode="&quot;$&quot;#,##0.00_);[Red]\(&quot;$&quot;#,##0.00\)">
                  <c:v>126.68283855112287</c:v>
                </c:pt>
                <c:pt idx="812" formatCode="&quot;$&quot;#,##0.00_);[Red]\(&quot;$&quot;#,##0.00\)">
                  <c:v>126.71685551571235</c:v>
                </c:pt>
                <c:pt idx="813" formatCode="&quot;$&quot;#,##0.00_);[Red]\(&quot;$&quot;#,##0.00\)">
                  <c:v>126.75087248030184</c:v>
                </c:pt>
                <c:pt idx="814" formatCode="&quot;$&quot;#,##0.00_);[Red]\(&quot;$&quot;#,##0.00\)">
                  <c:v>126.78488944489132</c:v>
                </c:pt>
                <c:pt idx="815" formatCode="&quot;$&quot;#,##0.00_);[Red]\(&quot;$&quot;#,##0.00\)">
                  <c:v>126.8189064094808</c:v>
                </c:pt>
                <c:pt idx="816" formatCode="&quot;$&quot;#,##0.00_);[Red]\(&quot;$&quot;#,##0.00\)">
                  <c:v>126.85292337407029</c:v>
                </c:pt>
                <c:pt idx="817" formatCode="&quot;$&quot;#,##0.00_);[Red]\(&quot;$&quot;#,##0.00\)">
                  <c:v>126.88694033865977</c:v>
                </c:pt>
                <c:pt idx="818" formatCode="&quot;$&quot;#,##0.00_);[Red]\(&quot;$&quot;#,##0.00\)">
                  <c:v>126.92095730324925</c:v>
                </c:pt>
                <c:pt idx="819" formatCode="&quot;$&quot;#,##0.00_);[Red]\(&quot;$&quot;#,##0.00\)">
                  <c:v>126.95497426783874</c:v>
                </c:pt>
                <c:pt idx="820" formatCode="&quot;$&quot;#,##0.00_);[Red]\(&quot;$&quot;#,##0.00\)">
                  <c:v>126.98899123242822</c:v>
                </c:pt>
                <c:pt idx="821" formatCode="&quot;$&quot;#,##0.00_);[Red]\(&quot;$&quot;#,##0.00\)">
                  <c:v>127.0230081970177</c:v>
                </c:pt>
                <c:pt idx="822" formatCode="&quot;$&quot;#,##0.00_);[Red]\(&quot;$&quot;#,##0.00\)">
                  <c:v>127.05702516160719</c:v>
                </c:pt>
                <c:pt idx="823" formatCode="&quot;$&quot;#,##0.00_);[Red]\(&quot;$&quot;#,##0.00\)">
                  <c:v>127.09104212619667</c:v>
                </c:pt>
                <c:pt idx="824" formatCode="&quot;$&quot;#,##0.00_);[Red]\(&quot;$&quot;#,##0.00\)">
                  <c:v>127.12505909078615</c:v>
                </c:pt>
                <c:pt idx="825" formatCode="&quot;$&quot;#,##0.00_);[Red]\(&quot;$&quot;#,##0.00\)">
                  <c:v>127.15907605537564</c:v>
                </c:pt>
                <c:pt idx="826" formatCode="&quot;$&quot;#,##0.00_);[Red]\(&quot;$&quot;#,##0.00\)">
                  <c:v>127.19309301996512</c:v>
                </c:pt>
                <c:pt idx="827" formatCode="&quot;$&quot;#,##0.00_);[Red]\(&quot;$&quot;#,##0.00\)">
                  <c:v>127.2271099845546</c:v>
                </c:pt>
                <c:pt idx="828" formatCode="&quot;$&quot;#,##0.00_);[Red]\(&quot;$&quot;#,##0.00\)">
                  <c:v>127.26112694914409</c:v>
                </c:pt>
                <c:pt idx="829" formatCode="&quot;$&quot;#,##0.00_);[Red]\(&quot;$&quot;#,##0.00\)">
                  <c:v>127.29514391373357</c:v>
                </c:pt>
                <c:pt idx="830" formatCode="&quot;$&quot;#,##0.00_);[Red]\(&quot;$&quot;#,##0.00\)">
                  <c:v>127.32916087832305</c:v>
                </c:pt>
                <c:pt idx="831" formatCode="&quot;$&quot;#,##0.00_);[Red]\(&quot;$&quot;#,##0.00\)">
                  <c:v>127.36317784291253</c:v>
                </c:pt>
                <c:pt idx="832" formatCode="&quot;$&quot;#,##0.00_);[Red]\(&quot;$&quot;#,##0.00\)">
                  <c:v>127.39719480750202</c:v>
                </c:pt>
                <c:pt idx="833" formatCode="&quot;$&quot;#,##0.00_);[Red]\(&quot;$&quot;#,##0.00\)">
                  <c:v>127.4312117720915</c:v>
                </c:pt>
                <c:pt idx="834" formatCode="&quot;$&quot;#,##0.00_);[Red]\(&quot;$&quot;#,##0.00\)">
                  <c:v>127.46522873668098</c:v>
                </c:pt>
                <c:pt idx="835" formatCode="&quot;$&quot;#,##0.00_);[Red]\(&quot;$&quot;#,##0.00\)">
                  <c:v>127.49924570127047</c:v>
                </c:pt>
                <c:pt idx="836" formatCode="&quot;$&quot;#,##0.00_);[Red]\(&quot;$&quot;#,##0.00\)">
                  <c:v>127.53326266585995</c:v>
                </c:pt>
                <c:pt idx="837" formatCode="&quot;$&quot;#,##0.00_);[Red]\(&quot;$&quot;#,##0.00\)">
                  <c:v>127.56727963044943</c:v>
                </c:pt>
                <c:pt idx="838" formatCode="&quot;$&quot;#,##0.00_);[Red]\(&quot;$&quot;#,##0.00\)">
                  <c:v>127.60129659503892</c:v>
                </c:pt>
                <c:pt idx="839" formatCode="&quot;$&quot;#,##0.00_);[Red]\(&quot;$&quot;#,##0.00\)">
                  <c:v>127.6353135596284</c:v>
                </c:pt>
                <c:pt idx="840" formatCode="&quot;$&quot;#,##0.00_);[Red]\(&quot;$&quot;#,##0.00\)">
                  <c:v>127.66933052421788</c:v>
                </c:pt>
                <c:pt idx="841" formatCode="&quot;$&quot;#,##0.00_);[Red]\(&quot;$&quot;#,##0.00\)">
                  <c:v>127.70334748880737</c:v>
                </c:pt>
                <c:pt idx="842" formatCode="&quot;$&quot;#,##0.00_);[Red]\(&quot;$&quot;#,##0.00\)">
                  <c:v>127.73736445339685</c:v>
                </c:pt>
                <c:pt idx="843" formatCode="&quot;$&quot;#,##0.00_);[Red]\(&quot;$&quot;#,##0.00\)">
                  <c:v>127.77138141798633</c:v>
                </c:pt>
                <c:pt idx="844" formatCode="&quot;$&quot;#,##0.00_);[Red]\(&quot;$&quot;#,##0.00\)">
                  <c:v>127.80539838257582</c:v>
                </c:pt>
                <c:pt idx="845" formatCode="&quot;$&quot;#,##0.00_);[Red]\(&quot;$&quot;#,##0.00\)">
                  <c:v>127.8394153471653</c:v>
                </c:pt>
                <c:pt idx="846" formatCode="&quot;$&quot;#,##0.00_);[Red]\(&quot;$&quot;#,##0.00\)">
                  <c:v>127.87343231175478</c:v>
                </c:pt>
                <c:pt idx="847" formatCode="&quot;$&quot;#,##0.00_);[Red]\(&quot;$&quot;#,##0.00\)">
                  <c:v>127.90744927634427</c:v>
                </c:pt>
                <c:pt idx="848" formatCode="&quot;$&quot;#,##0.00_);[Red]\(&quot;$&quot;#,##0.00\)">
                  <c:v>127.94146624093375</c:v>
                </c:pt>
                <c:pt idx="849" formatCode="&quot;$&quot;#,##0.00_);[Red]\(&quot;$&quot;#,##0.00\)">
                  <c:v>127.97548320552323</c:v>
                </c:pt>
                <c:pt idx="850" formatCode="&quot;$&quot;#,##0.00_);[Red]\(&quot;$&quot;#,##0.00\)">
                  <c:v>128.00950017011272</c:v>
                </c:pt>
                <c:pt idx="851" formatCode="&quot;$&quot;#,##0.00_);[Red]\(&quot;$&quot;#,##0.00\)">
                  <c:v>128.0435171347022</c:v>
                </c:pt>
                <c:pt idx="852" formatCode="&quot;$&quot;#,##0.00_);[Red]\(&quot;$&quot;#,##0.00\)">
                  <c:v>128.07753409929168</c:v>
                </c:pt>
                <c:pt idx="853" formatCode="&quot;$&quot;#,##0.00_);[Red]\(&quot;$&quot;#,##0.00\)">
                  <c:v>128.11155106388117</c:v>
                </c:pt>
                <c:pt idx="854" formatCode="&quot;$&quot;#,##0.00_);[Red]\(&quot;$&quot;#,##0.00\)">
                  <c:v>128.14556802847065</c:v>
                </c:pt>
                <c:pt idx="855" formatCode="&quot;$&quot;#,##0.00_);[Red]\(&quot;$&quot;#,##0.00\)">
                  <c:v>128.17958499306013</c:v>
                </c:pt>
                <c:pt idx="856" formatCode="&quot;$&quot;#,##0.00_);[Red]\(&quot;$&quot;#,##0.00\)">
                  <c:v>128.21360195764962</c:v>
                </c:pt>
                <c:pt idx="857" formatCode="&quot;$&quot;#,##0.00_);[Red]\(&quot;$&quot;#,##0.00\)">
                  <c:v>128.2476189222391</c:v>
                </c:pt>
                <c:pt idx="858" formatCode="&quot;$&quot;#,##0.00_);[Red]\(&quot;$&quot;#,##0.00\)">
                  <c:v>128.28163588682858</c:v>
                </c:pt>
                <c:pt idx="859" formatCode="&quot;$&quot;#,##0.00_);[Red]\(&quot;$&quot;#,##0.00\)">
                  <c:v>128.31565285141806</c:v>
                </c:pt>
                <c:pt idx="860" formatCode="&quot;$&quot;#,##0.00_);[Red]\(&quot;$&quot;#,##0.00\)">
                  <c:v>128.34966981600755</c:v>
                </c:pt>
                <c:pt idx="861" formatCode="&quot;$&quot;#,##0.00_);[Red]\(&quot;$&quot;#,##0.00\)">
                  <c:v>128.38368678059703</c:v>
                </c:pt>
                <c:pt idx="862" formatCode="&quot;$&quot;#,##0.00_);[Red]\(&quot;$&quot;#,##0.00\)">
                  <c:v>128.41770374518651</c:v>
                </c:pt>
                <c:pt idx="863" formatCode="&quot;$&quot;#,##0.00_);[Red]\(&quot;$&quot;#,##0.00\)">
                  <c:v>128.451720709776</c:v>
                </c:pt>
                <c:pt idx="864" formatCode="&quot;$&quot;#,##0.00_);[Red]\(&quot;$&quot;#,##0.00\)">
                  <c:v>128.48573767436548</c:v>
                </c:pt>
                <c:pt idx="865" formatCode="&quot;$&quot;#,##0.00_);[Red]\(&quot;$&quot;#,##0.00\)">
                  <c:v>128.51975463895496</c:v>
                </c:pt>
                <c:pt idx="866" formatCode="&quot;$&quot;#,##0.00_);[Red]\(&quot;$&quot;#,##0.00\)">
                  <c:v>128.55377160354445</c:v>
                </c:pt>
                <c:pt idx="867" formatCode="&quot;$&quot;#,##0.00_);[Red]\(&quot;$&quot;#,##0.00\)">
                  <c:v>128.58778856813393</c:v>
                </c:pt>
                <c:pt idx="868" formatCode="&quot;$&quot;#,##0.00_);[Red]\(&quot;$&quot;#,##0.00\)">
                  <c:v>128.62180553272341</c:v>
                </c:pt>
                <c:pt idx="869" formatCode="&quot;$&quot;#,##0.00_);[Red]\(&quot;$&quot;#,##0.00\)">
                  <c:v>128.6558224973129</c:v>
                </c:pt>
                <c:pt idx="870" formatCode="&quot;$&quot;#,##0.00_);[Red]\(&quot;$&quot;#,##0.00\)">
                  <c:v>128.68983946190238</c:v>
                </c:pt>
                <c:pt idx="871" formatCode="&quot;$&quot;#,##0.00_);[Red]\(&quot;$&quot;#,##0.00\)">
                  <c:v>128.72385642649186</c:v>
                </c:pt>
                <c:pt idx="872" formatCode="&quot;$&quot;#,##0.00_);[Red]\(&quot;$&quot;#,##0.00\)">
                  <c:v>128.75787339108135</c:v>
                </c:pt>
                <c:pt idx="873" formatCode="&quot;$&quot;#,##0.00_);[Red]\(&quot;$&quot;#,##0.00\)">
                  <c:v>128.79189035567083</c:v>
                </c:pt>
                <c:pt idx="874" formatCode="&quot;$&quot;#,##0.00_);[Red]\(&quot;$&quot;#,##0.00\)">
                  <c:v>128.82590732026031</c:v>
                </c:pt>
                <c:pt idx="875" formatCode="&quot;$&quot;#,##0.00_);[Red]\(&quot;$&quot;#,##0.00\)">
                  <c:v>128.8599242848498</c:v>
                </c:pt>
                <c:pt idx="876" formatCode="&quot;$&quot;#,##0.00_);[Red]\(&quot;$&quot;#,##0.00\)">
                  <c:v>128.89394124943928</c:v>
                </c:pt>
                <c:pt idx="877" formatCode="&quot;$&quot;#,##0.00_);[Red]\(&quot;$&quot;#,##0.00\)">
                  <c:v>128.92795821402876</c:v>
                </c:pt>
                <c:pt idx="878" formatCode="&quot;$&quot;#,##0.00_);[Red]\(&quot;$&quot;#,##0.00\)">
                  <c:v>128.96197517861825</c:v>
                </c:pt>
                <c:pt idx="879" formatCode="&quot;$&quot;#,##0.00_);[Red]\(&quot;$&quot;#,##0.00\)">
                  <c:v>128.99599214320773</c:v>
                </c:pt>
                <c:pt idx="880" formatCode="&quot;$&quot;#,##0.00_);[Red]\(&quot;$&quot;#,##0.00\)">
                  <c:v>129.03000910779721</c:v>
                </c:pt>
                <c:pt idx="881" formatCode="&quot;$&quot;#,##0.00_);[Red]\(&quot;$&quot;#,##0.00\)">
                  <c:v>129.0640260723867</c:v>
                </c:pt>
                <c:pt idx="882" formatCode="&quot;$&quot;#,##0.00_);[Red]\(&quot;$&quot;#,##0.00\)">
                  <c:v>129.09804303697618</c:v>
                </c:pt>
                <c:pt idx="883" formatCode="&quot;$&quot;#,##0.00_);[Red]\(&quot;$&quot;#,##0.00\)">
                  <c:v>129.13206000156566</c:v>
                </c:pt>
                <c:pt idx="884" formatCode="&quot;$&quot;#,##0.00_);[Red]\(&quot;$&quot;#,##0.00\)">
                  <c:v>129.16607696615515</c:v>
                </c:pt>
                <c:pt idx="885" formatCode="&quot;$&quot;#,##0.00_);[Red]\(&quot;$&quot;#,##0.00\)">
                  <c:v>129.20009393074463</c:v>
                </c:pt>
                <c:pt idx="886" formatCode="&quot;$&quot;#,##0.00_);[Red]\(&quot;$&quot;#,##0.00\)">
                  <c:v>129.23411089533411</c:v>
                </c:pt>
                <c:pt idx="887" formatCode="&quot;$&quot;#,##0.00_);[Red]\(&quot;$&quot;#,##0.00\)">
                  <c:v>129.2681278599236</c:v>
                </c:pt>
                <c:pt idx="888" formatCode="&quot;$&quot;#,##0.00_);[Red]\(&quot;$&quot;#,##0.00\)">
                  <c:v>129.30214482451308</c:v>
                </c:pt>
                <c:pt idx="889" formatCode="&quot;$&quot;#,##0.00_);[Red]\(&quot;$&quot;#,##0.00\)">
                  <c:v>129.33616178910256</c:v>
                </c:pt>
                <c:pt idx="890" formatCode="&quot;$&quot;#,##0.00_);[Red]\(&quot;$&quot;#,##0.00\)">
                  <c:v>129.37017875369204</c:v>
                </c:pt>
                <c:pt idx="891" formatCode="&quot;$&quot;#,##0.00_);[Red]\(&quot;$&quot;#,##0.00\)">
                  <c:v>129.40419571828153</c:v>
                </c:pt>
                <c:pt idx="892" formatCode="&quot;$&quot;#,##0.00_);[Red]\(&quot;$&quot;#,##0.00\)">
                  <c:v>129.43821268287101</c:v>
                </c:pt>
                <c:pt idx="893" formatCode="&quot;$&quot;#,##0.00_);[Red]\(&quot;$&quot;#,##0.00\)">
                  <c:v>129.47222964746049</c:v>
                </c:pt>
                <c:pt idx="894" formatCode="&quot;$&quot;#,##0.00_);[Red]\(&quot;$&quot;#,##0.00\)">
                  <c:v>129.50624661204998</c:v>
                </c:pt>
                <c:pt idx="895" formatCode="&quot;$&quot;#,##0.00_);[Red]\(&quot;$&quot;#,##0.00\)">
                  <c:v>129.54026357663946</c:v>
                </c:pt>
                <c:pt idx="896" formatCode="&quot;$&quot;#,##0.00_);[Red]\(&quot;$&quot;#,##0.00\)">
                  <c:v>129.57428054122894</c:v>
                </c:pt>
                <c:pt idx="897" formatCode="&quot;$&quot;#,##0.00_);[Red]\(&quot;$&quot;#,##0.00\)">
                  <c:v>129.60829750581843</c:v>
                </c:pt>
                <c:pt idx="898" formatCode="&quot;$&quot;#,##0.00_);[Red]\(&quot;$&quot;#,##0.00\)">
                  <c:v>129.64231447040791</c:v>
                </c:pt>
                <c:pt idx="899" formatCode="&quot;$&quot;#,##0.00_);[Red]\(&quot;$&quot;#,##0.00\)">
                  <c:v>129.67633143499739</c:v>
                </c:pt>
                <c:pt idx="900" formatCode="&quot;$&quot;#,##0.00_);[Red]\(&quot;$&quot;#,##0.00\)">
                  <c:v>129.71034839958688</c:v>
                </c:pt>
                <c:pt idx="901" formatCode="&quot;$&quot;#,##0.00_);[Red]\(&quot;$&quot;#,##0.00\)">
                  <c:v>129.74436536417636</c:v>
                </c:pt>
                <c:pt idx="902" formatCode="&quot;$&quot;#,##0.00_);[Red]\(&quot;$&quot;#,##0.00\)">
                  <c:v>129.77838232876584</c:v>
                </c:pt>
                <c:pt idx="903" formatCode="&quot;$&quot;#,##0.00_);[Red]\(&quot;$&quot;#,##0.00\)">
                  <c:v>129.81239929335533</c:v>
                </c:pt>
                <c:pt idx="904" formatCode="&quot;$&quot;#,##0.00_);[Red]\(&quot;$&quot;#,##0.00\)">
                  <c:v>129.84641625794481</c:v>
                </c:pt>
                <c:pt idx="905" formatCode="&quot;$&quot;#,##0.00_);[Red]\(&quot;$&quot;#,##0.00\)">
                  <c:v>129.88043322253429</c:v>
                </c:pt>
                <c:pt idx="906" formatCode="&quot;$&quot;#,##0.00_);[Red]\(&quot;$&quot;#,##0.00\)">
                  <c:v>129.91445018712378</c:v>
                </c:pt>
                <c:pt idx="907" formatCode="&quot;$&quot;#,##0.00_);[Red]\(&quot;$&quot;#,##0.00\)">
                  <c:v>129.94846715171326</c:v>
                </c:pt>
                <c:pt idx="908" formatCode="&quot;$&quot;#,##0.00_);[Red]\(&quot;$&quot;#,##0.00\)">
                  <c:v>129.98248411630274</c:v>
                </c:pt>
                <c:pt idx="909" formatCode="&quot;$&quot;#,##0.00_);[Red]\(&quot;$&quot;#,##0.00\)">
                  <c:v>130.01650108089223</c:v>
                </c:pt>
                <c:pt idx="910" formatCode="&quot;$&quot;#,##0.00_);[Red]\(&quot;$&quot;#,##0.00\)">
                  <c:v>130.05051804548171</c:v>
                </c:pt>
                <c:pt idx="911" formatCode="&quot;$&quot;#,##0.00_);[Red]\(&quot;$&quot;#,##0.00\)">
                  <c:v>130.08453501007119</c:v>
                </c:pt>
                <c:pt idx="912" formatCode="&quot;$&quot;#,##0.00_);[Red]\(&quot;$&quot;#,##0.00\)">
                  <c:v>130.11855197466068</c:v>
                </c:pt>
                <c:pt idx="913" formatCode="&quot;$&quot;#,##0.00_);[Red]\(&quot;$&quot;#,##0.00\)">
                  <c:v>130.15256893925016</c:v>
                </c:pt>
                <c:pt idx="914" formatCode="&quot;$&quot;#,##0.00_);[Red]\(&quot;$&quot;#,##0.00\)">
                  <c:v>130.18658590383964</c:v>
                </c:pt>
                <c:pt idx="915" formatCode="&quot;$&quot;#,##0.00_);[Red]\(&quot;$&quot;#,##0.00\)">
                  <c:v>130.22060286842913</c:v>
                </c:pt>
                <c:pt idx="916" formatCode="&quot;$&quot;#,##0.00_);[Red]\(&quot;$&quot;#,##0.00\)">
                  <c:v>130.25461983301861</c:v>
                </c:pt>
                <c:pt idx="917" formatCode="&quot;$&quot;#,##0.00_);[Red]\(&quot;$&quot;#,##0.00\)">
                  <c:v>130.28863679760809</c:v>
                </c:pt>
                <c:pt idx="918" formatCode="&quot;$&quot;#,##0.00_);[Red]\(&quot;$&quot;#,##0.00\)">
                  <c:v>130.32265376219758</c:v>
                </c:pt>
                <c:pt idx="919" formatCode="&quot;$&quot;#,##0.00_);[Red]\(&quot;$&quot;#,##0.00\)">
                  <c:v>130.35667072678706</c:v>
                </c:pt>
                <c:pt idx="920" formatCode="&quot;$&quot;#,##0.00_);[Red]\(&quot;$&quot;#,##0.00\)">
                  <c:v>130.39068769137654</c:v>
                </c:pt>
                <c:pt idx="921" formatCode="&quot;$&quot;#,##0.00_);[Red]\(&quot;$&quot;#,##0.00\)">
                  <c:v>130.42470465596602</c:v>
                </c:pt>
                <c:pt idx="922" formatCode="&quot;$&quot;#,##0.00_);[Red]\(&quot;$&quot;#,##0.00\)">
                  <c:v>130.45872162055551</c:v>
                </c:pt>
                <c:pt idx="923" formatCode="&quot;$&quot;#,##0.00_);[Red]\(&quot;$&quot;#,##0.00\)">
                  <c:v>130.49273858514499</c:v>
                </c:pt>
                <c:pt idx="924" formatCode="&quot;$&quot;#,##0.00_);[Red]\(&quot;$&quot;#,##0.00\)">
                  <c:v>130.52675554973447</c:v>
                </c:pt>
                <c:pt idx="925" formatCode="&quot;$&quot;#,##0.00_);[Red]\(&quot;$&quot;#,##0.00\)">
                  <c:v>130.56077251432396</c:v>
                </c:pt>
                <c:pt idx="926" formatCode="&quot;$&quot;#,##0.00_);[Red]\(&quot;$&quot;#,##0.00\)">
                  <c:v>130.59478947891344</c:v>
                </c:pt>
                <c:pt idx="927" formatCode="&quot;$&quot;#,##0.00_);[Red]\(&quot;$&quot;#,##0.00\)">
                  <c:v>130.62880644350292</c:v>
                </c:pt>
                <c:pt idx="928" formatCode="&quot;$&quot;#,##0.00_);[Red]\(&quot;$&quot;#,##0.00\)">
                  <c:v>130.66282340809241</c:v>
                </c:pt>
                <c:pt idx="929" formatCode="&quot;$&quot;#,##0.00_);[Red]\(&quot;$&quot;#,##0.00\)">
                  <c:v>130.69684037268189</c:v>
                </c:pt>
                <c:pt idx="930" formatCode="&quot;$&quot;#,##0.00_);[Red]\(&quot;$&quot;#,##0.00\)">
                  <c:v>130.73085733727137</c:v>
                </c:pt>
                <c:pt idx="931" formatCode="&quot;$&quot;#,##0.00_);[Red]\(&quot;$&quot;#,##0.00\)">
                  <c:v>130.76487430186086</c:v>
                </c:pt>
                <c:pt idx="932" formatCode="&quot;$&quot;#,##0.00_);[Red]\(&quot;$&quot;#,##0.00\)">
                  <c:v>130.79889126645034</c:v>
                </c:pt>
                <c:pt idx="933" formatCode="&quot;$&quot;#,##0.00_);[Red]\(&quot;$&quot;#,##0.00\)">
                  <c:v>130.83290823103982</c:v>
                </c:pt>
                <c:pt idx="934" formatCode="&quot;$&quot;#,##0.00_);[Red]\(&quot;$&quot;#,##0.00\)">
                  <c:v>130.86692519562931</c:v>
                </c:pt>
                <c:pt idx="935" formatCode="&quot;$&quot;#,##0.00_);[Red]\(&quot;$&quot;#,##0.00\)">
                  <c:v>130.90094216021879</c:v>
                </c:pt>
                <c:pt idx="936" formatCode="&quot;$&quot;#,##0.00_);[Red]\(&quot;$&quot;#,##0.00\)">
                  <c:v>130.93495912480827</c:v>
                </c:pt>
                <c:pt idx="937" formatCode="&quot;$&quot;#,##0.00_);[Red]\(&quot;$&quot;#,##0.00\)">
                  <c:v>130.96897608939776</c:v>
                </c:pt>
                <c:pt idx="938" formatCode="&quot;$&quot;#,##0.00_);[Red]\(&quot;$&quot;#,##0.00\)">
                  <c:v>131.00299305398724</c:v>
                </c:pt>
                <c:pt idx="939" formatCode="&quot;$&quot;#,##0.00_);[Red]\(&quot;$&quot;#,##0.00\)">
                  <c:v>131.03701001857672</c:v>
                </c:pt>
                <c:pt idx="940" formatCode="&quot;$&quot;#,##0.00_);[Red]\(&quot;$&quot;#,##0.00\)">
                  <c:v>131.07102698316621</c:v>
                </c:pt>
                <c:pt idx="941" formatCode="&quot;$&quot;#,##0.00_);[Red]\(&quot;$&quot;#,##0.00\)">
                  <c:v>131.10504394775569</c:v>
                </c:pt>
                <c:pt idx="942" formatCode="&quot;$&quot;#,##0.00_);[Red]\(&quot;$&quot;#,##0.00\)">
                  <c:v>131.13906091234517</c:v>
                </c:pt>
                <c:pt idx="943" formatCode="&quot;$&quot;#,##0.00_);[Red]\(&quot;$&quot;#,##0.00\)">
                  <c:v>131.17307787693466</c:v>
                </c:pt>
                <c:pt idx="944" formatCode="&quot;$&quot;#,##0.00_);[Red]\(&quot;$&quot;#,##0.00\)">
                  <c:v>131.20709484152414</c:v>
                </c:pt>
                <c:pt idx="945" formatCode="&quot;$&quot;#,##0.00_);[Red]\(&quot;$&quot;#,##0.00\)">
                  <c:v>131.24111180611362</c:v>
                </c:pt>
                <c:pt idx="946" formatCode="&quot;$&quot;#,##0.00_);[Red]\(&quot;$&quot;#,##0.00\)">
                  <c:v>131.27512877070311</c:v>
                </c:pt>
                <c:pt idx="947" formatCode="&quot;$&quot;#,##0.00_);[Red]\(&quot;$&quot;#,##0.00\)">
                  <c:v>131.30914573529259</c:v>
                </c:pt>
                <c:pt idx="948" formatCode="&quot;$&quot;#,##0.00_);[Red]\(&quot;$&quot;#,##0.00\)">
                  <c:v>131.34316269988207</c:v>
                </c:pt>
                <c:pt idx="949" formatCode="&quot;$&quot;#,##0.00_);[Red]\(&quot;$&quot;#,##0.00\)">
                  <c:v>131.37717966447156</c:v>
                </c:pt>
                <c:pt idx="950" formatCode="&quot;$&quot;#,##0.00_);[Red]\(&quot;$&quot;#,##0.00\)">
                  <c:v>131.41119662906104</c:v>
                </c:pt>
                <c:pt idx="951" formatCode="&quot;$&quot;#,##0.00_);[Red]\(&quot;$&quot;#,##0.00\)">
                  <c:v>131.44521359365052</c:v>
                </c:pt>
                <c:pt idx="952" formatCode="&quot;$&quot;#,##0.00_);[Red]\(&quot;$&quot;#,##0.00\)">
                  <c:v>131.47923055824</c:v>
                </c:pt>
                <c:pt idx="953" formatCode="&quot;$&quot;#,##0.00_);[Red]\(&quot;$&quot;#,##0.00\)">
                  <c:v>131.51324752282949</c:v>
                </c:pt>
                <c:pt idx="954" formatCode="&quot;$&quot;#,##0.00_);[Red]\(&quot;$&quot;#,##0.00\)">
                  <c:v>131.54726448741897</c:v>
                </c:pt>
                <c:pt idx="955" formatCode="&quot;$&quot;#,##0.00_);[Red]\(&quot;$&quot;#,##0.00\)">
                  <c:v>131.58128145200845</c:v>
                </c:pt>
                <c:pt idx="956" formatCode="&quot;$&quot;#,##0.00_);[Red]\(&quot;$&quot;#,##0.00\)">
                  <c:v>131.61529841659794</c:v>
                </c:pt>
                <c:pt idx="957" formatCode="&quot;$&quot;#,##0.00_);[Red]\(&quot;$&quot;#,##0.00\)">
                  <c:v>131.64931538118742</c:v>
                </c:pt>
                <c:pt idx="958" formatCode="&quot;$&quot;#,##0.00_);[Red]\(&quot;$&quot;#,##0.00\)">
                  <c:v>131.6833323457769</c:v>
                </c:pt>
                <c:pt idx="959" formatCode="&quot;$&quot;#,##0.00_);[Red]\(&quot;$&quot;#,##0.00\)">
                  <c:v>131.71734931036639</c:v>
                </c:pt>
                <c:pt idx="960" formatCode="&quot;$&quot;#,##0.00_);[Red]\(&quot;$&quot;#,##0.00\)">
                  <c:v>131.75136627495587</c:v>
                </c:pt>
                <c:pt idx="961" formatCode="&quot;$&quot;#,##0.00_);[Red]\(&quot;$&quot;#,##0.00\)">
                  <c:v>131.78538323954535</c:v>
                </c:pt>
                <c:pt idx="962" formatCode="&quot;$&quot;#,##0.00_);[Red]\(&quot;$&quot;#,##0.00\)">
                  <c:v>131.81940020413484</c:v>
                </c:pt>
                <c:pt idx="963" formatCode="&quot;$&quot;#,##0.00_);[Red]\(&quot;$&quot;#,##0.00\)">
                  <c:v>131.85341716872432</c:v>
                </c:pt>
                <c:pt idx="964" formatCode="&quot;$&quot;#,##0.00_);[Red]\(&quot;$&quot;#,##0.00\)">
                  <c:v>131.8874341333138</c:v>
                </c:pt>
                <c:pt idx="965" formatCode="&quot;$&quot;#,##0.00_);[Red]\(&quot;$&quot;#,##0.00\)">
                  <c:v>131.92145109790329</c:v>
                </c:pt>
                <c:pt idx="966" formatCode="&quot;$&quot;#,##0.00_);[Red]\(&quot;$&quot;#,##0.00\)">
                  <c:v>131.95546806249277</c:v>
                </c:pt>
                <c:pt idx="967" formatCode="&quot;$&quot;#,##0.00_);[Red]\(&quot;$&quot;#,##0.00\)">
                  <c:v>131.98948502708225</c:v>
                </c:pt>
                <c:pt idx="968" formatCode="&quot;$&quot;#,##0.00_);[Red]\(&quot;$&quot;#,##0.00\)">
                  <c:v>132.02350199167174</c:v>
                </c:pt>
                <c:pt idx="969" formatCode="&quot;$&quot;#,##0.00_);[Red]\(&quot;$&quot;#,##0.00\)">
                  <c:v>132.05751895626122</c:v>
                </c:pt>
                <c:pt idx="970" formatCode="&quot;$&quot;#,##0.00_);[Red]\(&quot;$&quot;#,##0.00\)">
                  <c:v>132.0915359208507</c:v>
                </c:pt>
                <c:pt idx="971" formatCode="&quot;$&quot;#,##0.00_);[Red]\(&quot;$&quot;#,##0.00\)">
                  <c:v>132.12555288544019</c:v>
                </c:pt>
                <c:pt idx="972" formatCode="&quot;$&quot;#,##0.00_);[Red]\(&quot;$&quot;#,##0.00\)">
                  <c:v>132.15956985002967</c:v>
                </c:pt>
                <c:pt idx="973" formatCode="&quot;$&quot;#,##0.00_);[Red]\(&quot;$&quot;#,##0.00\)">
                  <c:v>132.19358681461915</c:v>
                </c:pt>
                <c:pt idx="974" formatCode="&quot;$&quot;#,##0.00_);[Red]\(&quot;$&quot;#,##0.00\)">
                  <c:v>132.22760377920864</c:v>
                </c:pt>
                <c:pt idx="975" formatCode="&quot;$&quot;#,##0.00_);[Red]\(&quot;$&quot;#,##0.00\)">
                  <c:v>132.26162074379812</c:v>
                </c:pt>
                <c:pt idx="976" formatCode="&quot;$&quot;#,##0.00_);[Red]\(&quot;$&quot;#,##0.00\)">
                  <c:v>132.2956377083876</c:v>
                </c:pt>
                <c:pt idx="977" formatCode="&quot;$&quot;#,##0.00_);[Red]\(&quot;$&quot;#,##0.00\)">
                  <c:v>132.32965467297709</c:v>
                </c:pt>
                <c:pt idx="978" formatCode="&quot;$&quot;#,##0.00_);[Red]\(&quot;$&quot;#,##0.00\)">
                  <c:v>132.36367163756657</c:v>
                </c:pt>
                <c:pt idx="979" formatCode="&quot;$&quot;#,##0.00_);[Red]\(&quot;$&quot;#,##0.00\)">
                  <c:v>132.39768860215605</c:v>
                </c:pt>
                <c:pt idx="980" formatCode="&quot;$&quot;#,##0.00_);[Red]\(&quot;$&quot;#,##0.00\)">
                  <c:v>132.43170556674553</c:v>
                </c:pt>
                <c:pt idx="981" formatCode="&quot;$&quot;#,##0.00_);[Red]\(&quot;$&quot;#,##0.00\)">
                  <c:v>132.46572253133502</c:v>
                </c:pt>
                <c:pt idx="982" formatCode="&quot;$&quot;#,##0.00_);[Red]\(&quot;$&quot;#,##0.00\)">
                  <c:v>132.4997394959245</c:v>
                </c:pt>
                <c:pt idx="983" formatCode="&quot;$&quot;#,##0.00_);[Red]\(&quot;$&quot;#,##0.00\)">
                  <c:v>132.53375646051398</c:v>
                </c:pt>
                <c:pt idx="984" formatCode="&quot;$&quot;#,##0.00_);[Red]\(&quot;$&quot;#,##0.00\)">
                  <c:v>132.56777342510347</c:v>
                </c:pt>
                <c:pt idx="985" formatCode="&quot;$&quot;#,##0.00_);[Red]\(&quot;$&quot;#,##0.00\)">
                  <c:v>132.60179038969295</c:v>
                </c:pt>
                <c:pt idx="986" formatCode="&quot;$&quot;#,##0.00_);[Red]\(&quot;$&quot;#,##0.00\)">
                  <c:v>132.63580735428243</c:v>
                </c:pt>
                <c:pt idx="987" formatCode="&quot;$&quot;#,##0.00_);[Red]\(&quot;$&quot;#,##0.00\)">
                  <c:v>132.66982431887192</c:v>
                </c:pt>
                <c:pt idx="988" formatCode="&quot;$&quot;#,##0.00_);[Red]\(&quot;$&quot;#,##0.00\)">
                  <c:v>132.7038412834614</c:v>
                </c:pt>
                <c:pt idx="989" formatCode="&quot;$&quot;#,##0.00_);[Red]\(&quot;$&quot;#,##0.00\)">
                  <c:v>132.73785824805088</c:v>
                </c:pt>
                <c:pt idx="990" formatCode="&quot;$&quot;#,##0.00_);[Red]\(&quot;$&quot;#,##0.00\)">
                  <c:v>132.77187521264037</c:v>
                </c:pt>
                <c:pt idx="991" formatCode="&quot;$&quot;#,##0.00_);[Red]\(&quot;$&quot;#,##0.00\)">
                  <c:v>132.80589217722985</c:v>
                </c:pt>
                <c:pt idx="992" formatCode="&quot;$&quot;#,##0.00_);[Red]\(&quot;$&quot;#,##0.00\)">
                  <c:v>132.83990914181933</c:v>
                </c:pt>
                <c:pt idx="993" formatCode="&quot;$&quot;#,##0.00_);[Red]\(&quot;$&quot;#,##0.00\)">
                  <c:v>132.87392610640882</c:v>
                </c:pt>
                <c:pt idx="994" formatCode="&quot;$&quot;#,##0.00_);[Red]\(&quot;$&quot;#,##0.00\)">
                  <c:v>132.9079430709983</c:v>
                </c:pt>
                <c:pt idx="995" formatCode="&quot;$&quot;#,##0.00_);[Red]\(&quot;$&quot;#,##0.00\)">
                  <c:v>132.94196003558778</c:v>
                </c:pt>
                <c:pt idx="996" formatCode="&quot;$&quot;#,##0.00_);[Red]\(&quot;$&quot;#,##0.00\)">
                  <c:v>132.97597700017727</c:v>
                </c:pt>
                <c:pt idx="997" formatCode="&quot;$&quot;#,##0.00_);[Red]\(&quot;$&quot;#,##0.00\)">
                  <c:v>133.00999396476675</c:v>
                </c:pt>
                <c:pt idx="998" formatCode="&quot;$&quot;#,##0.00_);[Red]\(&quot;$&quot;#,##0.00\)">
                  <c:v>133.04401092935623</c:v>
                </c:pt>
                <c:pt idx="999" formatCode="&quot;$&quot;#,##0.00_);[Red]\(&quot;$&quot;#,##0.00\)">
                  <c:v>133.07802789394572</c:v>
                </c:pt>
                <c:pt idx="1000" formatCode="&quot;$&quot;#,##0.00_);[Red]\(&quot;$&quot;#,##0.00\)">
                  <c:v>133.1120448585352</c:v>
                </c:pt>
                <c:pt idx="1001" formatCode="&quot;$&quot;#,##0.00_);[Red]\(&quot;$&quot;#,##0.00\)">
                  <c:v>133.14606182312468</c:v>
                </c:pt>
                <c:pt idx="1002" formatCode="&quot;$&quot;#,##0.00_);[Red]\(&quot;$&quot;#,##0.00\)">
                  <c:v>133.18007878771417</c:v>
                </c:pt>
                <c:pt idx="1003" formatCode="&quot;$&quot;#,##0.00_);[Red]\(&quot;$&quot;#,##0.00\)">
                  <c:v>133.21409575230365</c:v>
                </c:pt>
                <c:pt idx="1004" formatCode="&quot;$&quot;#,##0.00_);[Red]\(&quot;$&quot;#,##0.00\)">
                  <c:v>133.24811271689313</c:v>
                </c:pt>
                <c:pt idx="1005" formatCode="&quot;$&quot;#,##0.00_);[Red]\(&quot;$&quot;#,##0.00\)">
                  <c:v>133.28212968148262</c:v>
                </c:pt>
                <c:pt idx="1006" formatCode="&quot;$&quot;#,##0.00_);[Red]\(&quot;$&quot;#,##0.00\)">
                  <c:v>133.3161466460721</c:v>
                </c:pt>
                <c:pt idx="1007" formatCode="&quot;$&quot;#,##0.00_);[Red]\(&quot;$&quot;#,##0.00\)">
                  <c:v>133.35016361066158</c:v>
                </c:pt>
                <c:pt idx="1008" formatCode="&quot;$&quot;#,##0.00_);[Red]\(&quot;$&quot;#,##0.00\)">
                  <c:v>133.38418057525107</c:v>
                </c:pt>
                <c:pt idx="1009" formatCode="&quot;$&quot;#,##0.00_);[Red]\(&quot;$&quot;#,##0.00\)">
                  <c:v>133.41819753984055</c:v>
                </c:pt>
                <c:pt idx="1010" formatCode="&quot;$&quot;#,##0.00_);[Red]\(&quot;$&quot;#,##0.00\)">
                  <c:v>133.45221450443003</c:v>
                </c:pt>
                <c:pt idx="1011" formatCode="&quot;$&quot;#,##0.00_);[Red]\(&quot;$&quot;#,##0.00\)">
                  <c:v>133.48623146901951</c:v>
                </c:pt>
                <c:pt idx="1012" formatCode="&quot;$&quot;#,##0.00_);[Red]\(&quot;$&quot;#,##0.00\)">
                  <c:v>133.520248433609</c:v>
                </c:pt>
                <c:pt idx="1013" formatCode="&quot;$&quot;#,##0.00_);[Red]\(&quot;$&quot;#,##0.00\)">
                  <c:v>133.55426539819848</c:v>
                </c:pt>
                <c:pt idx="1014" formatCode="&quot;$&quot;#,##0.00_);[Red]\(&quot;$&quot;#,##0.00\)">
                  <c:v>133.58828236278796</c:v>
                </c:pt>
                <c:pt idx="1015" formatCode="&quot;$&quot;#,##0.00_);[Red]\(&quot;$&quot;#,##0.00\)">
                  <c:v>133.62229932737745</c:v>
                </c:pt>
                <c:pt idx="1016" formatCode="&quot;$&quot;#,##0.00_);[Red]\(&quot;$&quot;#,##0.00\)">
                  <c:v>133.65631629196693</c:v>
                </c:pt>
                <c:pt idx="1017" formatCode="&quot;$&quot;#,##0.00_);[Red]\(&quot;$&quot;#,##0.00\)">
                  <c:v>133.69033325655641</c:v>
                </c:pt>
                <c:pt idx="1018" formatCode="&quot;$&quot;#,##0.00_);[Red]\(&quot;$&quot;#,##0.00\)">
                  <c:v>133.7243502211459</c:v>
                </c:pt>
                <c:pt idx="1019" formatCode="&quot;$&quot;#,##0.00_);[Red]\(&quot;$&quot;#,##0.00\)">
                  <c:v>133.75836718573538</c:v>
                </c:pt>
                <c:pt idx="1020" formatCode="&quot;$&quot;#,##0.00_);[Red]\(&quot;$&quot;#,##0.00\)">
                  <c:v>133.79238415032486</c:v>
                </c:pt>
                <c:pt idx="1021" formatCode="&quot;$&quot;#,##0.00_);[Red]\(&quot;$&quot;#,##0.00\)">
                  <c:v>133.82640111491435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E6-44EA-AB61-78D8BAD40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0388288"/>
        <c:axId val="1180393536"/>
      </c:areaChart>
      <c:lineChart>
        <c:grouping val="standard"/>
        <c:varyColors val="0"/>
        <c:ser>
          <c:idx val="0"/>
          <c:order val="2"/>
          <c:spPr>
            <a:ln w="28575" cap="rnd">
              <a:solidFill>
                <a:srgbClr val="E80012"/>
              </a:solidFill>
              <a:round/>
            </a:ln>
            <a:effectLst/>
          </c:spPr>
          <c:marker>
            <c:symbol val="none"/>
          </c:marker>
          <c:cat>
            <c:numRef>
              <c:f>'[TSM Valuation v10.xlsx]Valuation 52 - Week Chart (6)'!$E$2:$E$1022</c:f>
              <c:numCache>
                <c:formatCode>General</c:formatCode>
                <c:ptCount val="10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 formatCode="m/d/yyyy">
                  <c:v>43914</c:v>
                </c:pt>
                <c:pt idx="38" formatCode="m/d/yyyy">
                  <c:v>43915</c:v>
                </c:pt>
                <c:pt idx="39" formatCode="m/d/yyyy">
                  <c:v>43916</c:v>
                </c:pt>
                <c:pt idx="40" formatCode="m/d/yyyy">
                  <c:v>43917</c:v>
                </c:pt>
                <c:pt idx="41" formatCode="m/d/yyyy">
                  <c:v>43920</c:v>
                </c:pt>
                <c:pt idx="42" formatCode="m/d/yyyy">
                  <c:v>43921</c:v>
                </c:pt>
                <c:pt idx="43" formatCode="m/d/yyyy">
                  <c:v>43922</c:v>
                </c:pt>
                <c:pt idx="44" formatCode="m/d/yyyy">
                  <c:v>43923</c:v>
                </c:pt>
                <c:pt idx="45" formatCode="m/d/yyyy">
                  <c:v>43924</c:v>
                </c:pt>
                <c:pt idx="46" formatCode="m/d/yyyy">
                  <c:v>43927</c:v>
                </c:pt>
                <c:pt idx="47" formatCode="m/d/yyyy">
                  <c:v>43928</c:v>
                </c:pt>
                <c:pt idx="48" formatCode="m/d/yyyy">
                  <c:v>43929</c:v>
                </c:pt>
                <c:pt idx="49" formatCode="m/d/yyyy">
                  <c:v>43930</c:v>
                </c:pt>
                <c:pt idx="50" formatCode="m/d/yyyy">
                  <c:v>43934</c:v>
                </c:pt>
                <c:pt idx="51" formatCode="m/d/yyyy">
                  <c:v>43935</c:v>
                </c:pt>
                <c:pt idx="52" formatCode="m/d/yyyy">
                  <c:v>43936</c:v>
                </c:pt>
                <c:pt idx="53" formatCode="m/d/yyyy">
                  <c:v>43937</c:v>
                </c:pt>
                <c:pt idx="54" formatCode="m/d/yyyy">
                  <c:v>43938</c:v>
                </c:pt>
                <c:pt idx="55" formatCode="m/d/yyyy">
                  <c:v>43941</c:v>
                </c:pt>
                <c:pt idx="56" formatCode="m/d/yyyy">
                  <c:v>43942</c:v>
                </c:pt>
                <c:pt idx="57" formatCode="m/d/yyyy">
                  <c:v>43943</c:v>
                </c:pt>
                <c:pt idx="58" formatCode="m/d/yyyy">
                  <c:v>43944</c:v>
                </c:pt>
                <c:pt idx="59" formatCode="m/d/yyyy">
                  <c:v>43945</c:v>
                </c:pt>
                <c:pt idx="60" formatCode="m/d/yyyy">
                  <c:v>43948</c:v>
                </c:pt>
                <c:pt idx="61" formatCode="m/d/yyyy">
                  <c:v>43949</c:v>
                </c:pt>
                <c:pt idx="62" formatCode="m/d/yyyy">
                  <c:v>43950</c:v>
                </c:pt>
                <c:pt idx="63" formatCode="m/d/yyyy">
                  <c:v>43951</c:v>
                </c:pt>
                <c:pt idx="64" formatCode="m/d/yyyy">
                  <c:v>43952</c:v>
                </c:pt>
                <c:pt idx="65" formatCode="m/d/yyyy">
                  <c:v>43955</c:v>
                </c:pt>
                <c:pt idx="66" formatCode="m/d/yyyy">
                  <c:v>43956</c:v>
                </c:pt>
                <c:pt idx="67" formatCode="m/d/yyyy">
                  <c:v>43957</c:v>
                </c:pt>
                <c:pt idx="68" formatCode="m/d/yyyy">
                  <c:v>43958</c:v>
                </c:pt>
                <c:pt idx="69" formatCode="m/d/yyyy">
                  <c:v>43959</c:v>
                </c:pt>
                <c:pt idx="70" formatCode="m/d/yyyy">
                  <c:v>43962</c:v>
                </c:pt>
                <c:pt idx="71" formatCode="m/d/yyyy">
                  <c:v>43963</c:v>
                </c:pt>
                <c:pt idx="72" formatCode="m/d/yyyy">
                  <c:v>43964</c:v>
                </c:pt>
                <c:pt idx="73" formatCode="m/d/yyyy">
                  <c:v>43965</c:v>
                </c:pt>
                <c:pt idx="74" formatCode="m/d/yyyy">
                  <c:v>43966</c:v>
                </c:pt>
                <c:pt idx="75" formatCode="m/d/yyyy">
                  <c:v>43969</c:v>
                </c:pt>
                <c:pt idx="76" formatCode="m/d/yyyy">
                  <c:v>43970</c:v>
                </c:pt>
                <c:pt idx="77" formatCode="m/d/yyyy">
                  <c:v>43971</c:v>
                </c:pt>
                <c:pt idx="78" formatCode="m/d/yyyy">
                  <c:v>43972</c:v>
                </c:pt>
                <c:pt idx="79" formatCode="m/d/yyyy">
                  <c:v>43973</c:v>
                </c:pt>
                <c:pt idx="80" formatCode="m/d/yyyy">
                  <c:v>43977</c:v>
                </c:pt>
                <c:pt idx="81" formatCode="m/d/yyyy">
                  <c:v>43978</c:v>
                </c:pt>
                <c:pt idx="82" formatCode="m/d/yyyy">
                  <c:v>43979</c:v>
                </c:pt>
                <c:pt idx="83" formatCode="m/d/yyyy">
                  <c:v>43980</c:v>
                </c:pt>
                <c:pt idx="84" formatCode="m/d/yyyy">
                  <c:v>43983</c:v>
                </c:pt>
                <c:pt idx="85" formatCode="m/d/yyyy">
                  <c:v>43984</c:v>
                </c:pt>
                <c:pt idx="86" formatCode="m/d/yyyy">
                  <c:v>43985</c:v>
                </c:pt>
                <c:pt idx="87" formatCode="m/d/yyyy">
                  <c:v>43986</c:v>
                </c:pt>
                <c:pt idx="88" formatCode="m/d/yyyy">
                  <c:v>43987</c:v>
                </c:pt>
                <c:pt idx="89" formatCode="m/d/yyyy">
                  <c:v>43990</c:v>
                </c:pt>
                <c:pt idx="90" formatCode="m/d/yyyy">
                  <c:v>43991</c:v>
                </c:pt>
                <c:pt idx="91" formatCode="m/d/yyyy">
                  <c:v>43992</c:v>
                </c:pt>
                <c:pt idx="92" formatCode="m/d/yyyy">
                  <c:v>43993</c:v>
                </c:pt>
                <c:pt idx="93" formatCode="m/d/yyyy">
                  <c:v>43994</c:v>
                </c:pt>
                <c:pt idx="94" formatCode="m/d/yyyy">
                  <c:v>43997</c:v>
                </c:pt>
                <c:pt idx="95" formatCode="m/d/yyyy">
                  <c:v>43998</c:v>
                </c:pt>
                <c:pt idx="96" formatCode="m/d/yyyy">
                  <c:v>43999</c:v>
                </c:pt>
                <c:pt idx="97" formatCode="m/d/yyyy">
                  <c:v>44000</c:v>
                </c:pt>
                <c:pt idx="98" formatCode="m/d/yyyy">
                  <c:v>44001</c:v>
                </c:pt>
                <c:pt idx="99" formatCode="m/d/yyyy">
                  <c:v>44004</c:v>
                </c:pt>
                <c:pt idx="100" formatCode="m/d/yyyy">
                  <c:v>44005</c:v>
                </c:pt>
                <c:pt idx="101" formatCode="m/d/yyyy">
                  <c:v>44006</c:v>
                </c:pt>
                <c:pt idx="102" formatCode="m/d/yyyy">
                  <c:v>44007</c:v>
                </c:pt>
                <c:pt idx="103" formatCode="m/d/yyyy">
                  <c:v>44008</c:v>
                </c:pt>
                <c:pt idx="104" formatCode="m/d/yyyy">
                  <c:v>44011</c:v>
                </c:pt>
                <c:pt idx="105" formatCode="m/d/yyyy">
                  <c:v>44012</c:v>
                </c:pt>
                <c:pt idx="106" formatCode="m/d/yyyy">
                  <c:v>44013</c:v>
                </c:pt>
                <c:pt idx="107" formatCode="m/d/yyyy">
                  <c:v>44014</c:v>
                </c:pt>
                <c:pt idx="108" formatCode="m/d/yyyy">
                  <c:v>44018</c:v>
                </c:pt>
                <c:pt idx="109" formatCode="m/d/yyyy">
                  <c:v>44019</c:v>
                </c:pt>
                <c:pt idx="110" formatCode="m/d/yyyy">
                  <c:v>44020</c:v>
                </c:pt>
                <c:pt idx="111" formatCode="m/d/yyyy">
                  <c:v>44021</c:v>
                </c:pt>
                <c:pt idx="112" formatCode="m/d/yyyy">
                  <c:v>44022</c:v>
                </c:pt>
                <c:pt idx="113" formatCode="m/d/yyyy">
                  <c:v>44025</c:v>
                </c:pt>
                <c:pt idx="114" formatCode="m/d/yyyy">
                  <c:v>44026</c:v>
                </c:pt>
                <c:pt idx="115" formatCode="m/d/yyyy">
                  <c:v>44027</c:v>
                </c:pt>
                <c:pt idx="116" formatCode="m/d/yyyy">
                  <c:v>44028</c:v>
                </c:pt>
                <c:pt idx="117" formatCode="m/d/yyyy">
                  <c:v>44029</c:v>
                </c:pt>
                <c:pt idx="118" formatCode="m/d/yyyy">
                  <c:v>44032</c:v>
                </c:pt>
                <c:pt idx="119" formatCode="m/d/yyyy">
                  <c:v>44033</c:v>
                </c:pt>
                <c:pt idx="120" formatCode="m/d/yyyy">
                  <c:v>44034</c:v>
                </c:pt>
                <c:pt idx="121" formatCode="m/d/yyyy">
                  <c:v>44035</c:v>
                </c:pt>
                <c:pt idx="122" formatCode="m/d/yyyy">
                  <c:v>44036</c:v>
                </c:pt>
                <c:pt idx="123" formatCode="m/d/yyyy">
                  <c:v>44039</c:v>
                </c:pt>
                <c:pt idx="124" formatCode="m/d/yyyy">
                  <c:v>44040</c:v>
                </c:pt>
                <c:pt idx="125" formatCode="m/d/yyyy">
                  <c:v>44041</c:v>
                </c:pt>
                <c:pt idx="126" formatCode="m/d/yyyy">
                  <c:v>44042</c:v>
                </c:pt>
                <c:pt idx="127" formatCode="m/d/yyyy">
                  <c:v>44043</c:v>
                </c:pt>
                <c:pt idx="128" formatCode="m/d/yyyy">
                  <c:v>44046</c:v>
                </c:pt>
                <c:pt idx="129" formatCode="m/d/yyyy">
                  <c:v>44047</c:v>
                </c:pt>
                <c:pt idx="130" formatCode="m/d/yyyy">
                  <c:v>44048</c:v>
                </c:pt>
                <c:pt idx="131" formatCode="m/d/yyyy">
                  <c:v>44049</c:v>
                </c:pt>
                <c:pt idx="132" formatCode="m/d/yyyy">
                  <c:v>44050</c:v>
                </c:pt>
                <c:pt idx="133" formatCode="m/d/yyyy">
                  <c:v>44053</c:v>
                </c:pt>
                <c:pt idx="134" formatCode="m/d/yyyy">
                  <c:v>44054</c:v>
                </c:pt>
                <c:pt idx="135" formatCode="m/d/yyyy">
                  <c:v>44055</c:v>
                </c:pt>
                <c:pt idx="136" formatCode="m/d/yyyy">
                  <c:v>44056</c:v>
                </c:pt>
                <c:pt idx="137" formatCode="m/d/yyyy">
                  <c:v>44057</c:v>
                </c:pt>
                <c:pt idx="138" formatCode="m/d/yyyy">
                  <c:v>44060</c:v>
                </c:pt>
                <c:pt idx="139" formatCode="m/d/yyyy">
                  <c:v>44061</c:v>
                </c:pt>
                <c:pt idx="140" formatCode="m/d/yyyy">
                  <c:v>44062</c:v>
                </c:pt>
                <c:pt idx="141" formatCode="m/d/yyyy">
                  <c:v>44063</c:v>
                </c:pt>
                <c:pt idx="142" formatCode="m/d/yyyy">
                  <c:v>44064</c:v>
                </c:pt>
                <c:pt idx="143" formatCode="m/d/yyyy">
                  <c:v>44067</c:v>
                </c:pt>
                <c:pt idx="144" formatCode="m/d/yyyy">
                  <c:v>44068</c:v>
                </c:pt>
                <c:pt idx="145" formatCode="m/d/yyyy">
                  <c:v>44069</c:v>
                </c:pt>
                <c:pt idx="146" formatCode="m/d/yyyy">
                  <c:v>44070</c:v>
                </c:pt>
                <c:pt idx="147" formatCode="m/d/yyyy">
                  <c:v>44071</c:v>
                </c:pt>
                <c:pt idx="148" formatCode="m/d/yyyy">
                  <c:v>44074</c:v>
                </c:pt>
                <c:pt idx="149" formatCode="m/d/yyyy">
                  <c:v>44075</c:v>
                </c:pt>
                <c:pt idx="150" formatCode="m/d/yyyy">
                  <c:v>44076</c:v>
                </c:pt>
                <c:pt idx="151" formatCode="m/d/yyyy">
                  <c:v>44077</c:v>
                </c:pt>
                <c:pt idx="152" formatCode="m/d/yyyy">
                  <c:v>44078</c:v>
                </c:pt>
                <c:pt idx="153" formatCode="m/d/yyyy">
                  <c:v>44082</c:v>
                </c:pt>
                <c:pt idx="154" formatCode="m/d/yyyy">
                  <c:v>44083</c:v>
                </c:pt>
                <c:pt idx="155" formatCode="m/d/yyyy">
                  <c:v>44084</c:v>
                </c:pt>
                <c:pt idx="156" formatCode="m/d/yyyy">
                  <c:v>44085</c:v>
                </c:pt>
                <c:pt idx="157" formatCode="m/d/yyyy">
                  <c:v>44088</c:v>
                </c:pt>
                <c:pt idx="158" formatCode="m/d/yyyy">
                  <c:v>44089</c:v>
                </c:pt>
                <c:pt idx="159" formatCode="m/d/yyyy">
                  <c:v>44090</c:v>
                </c:pt>
                <c:pt idx="160" formatCode="m/d/yyyy">
                  <c:v>44091</c:v>
                </c:pt>
                <c:pt idx="161" formatCode="m/d/yyyy">
                  <c:v>44092</c:v>
                </c:pt>
                <c:pt idx="162" formatCode="m/d/yyyy">
                  <c:v>44095</c:v>
                </c:pt>
                <c:pt idx="163" formatCode="m/d/yyyy">
                  <c:v>44096</c:v>
                </c:pt>
                <c:pt idx="164" formatCode="m/d/yyyy">
                  <c:v>44097</c:v>
                </c:pt>
                <c:pt idx="165" formatCode="m/d/yyyy">
                  <c:v>44098</c:v>
                </c:pt>
                <c:pt idx="166" formatCode="m/d/yyyy">
                  <c:v>44099</c:v>
                </c:pt>
                <c:pt idx="167" formatCode="m/d/yyyy">
                  <c:v>44102</c:v>
                </c:pt>
                <c:pt idx="168" formatCode="m/d/yyyy">
                  <c:v>44103</c:v>
                </c:pt>
                <c:pt idx="169" formatCode="m/d/yyyy">
                  <c:v>44104</c:v>
                </c:pt>
                <c:pt idx="170" formatCode="m/d/yyyy">
                  <c:v>44105</c:v>
                </c:pt>
                <c:pt idx="171" formatCode="m/d/yyyy">
                  <c:v>44106</c:v>
                </c:pt>
                <c:pt idx="172" formatCode="m/d/yyyy">
                  <c:v>44109</c:v>
                </c:pt>
                <c:pt idx="173" formatCode="m/d/yyyy">
                  <c:v>44110</c:v>
                </c:pt>
                <c:pt idx="174" formatCode="m/d/yyyy">
                  <c:v>44111</c:v>
                </c:pt>
                <c:pt idx="175" formatCode="m/d/yyyy">
                  <c:v>44112</c:v>
                </c:pt>
                <c:pt idx="176" formatCode="m/d/yyyy">
                  <c:v>44113</c:v>
                </c:pt>
                <c:pt idx="177" formatCode="m/d/yyyy">
                  <c:v>44116</c:v>
                </c:pt>
                <c:pt idx="178" formatCode="m/d/yyyy">
                  <c:v>44117</c:v>
                </c:pt>
                <c:pt idx="179" formatCode="m/d/yyyy">
                  <c:v>44118</c:v>
                </c:pt>
                <c:pt idx="180" formatCode="m/d/yyyy">
                  <c:v>44119</c:v>
                </c:pt>
                <c:pt idx="181" formatCode="m/d/yyyy">
                  <c:v>44120</c:v>
                </c:pt>
                <c:pt idx="182" formatCode="m/d/yyyy">
                  <c:v>44123</c:v>
                </c:pt>
                <c:pt idx="183" formatCode="m/d/yyyy">
                  <c:v>44124</c:v>
                </c:pt>
                <c:pt idx="184" formatCode="m/d/yyyy">
                  <c:v>44125</c:v>
                </c:pt>
                <c:pt idx="185" formatCode="m/d/yyyy">
                  <c:v>44126</c:v>
                </c:pt>
                <c:pt idx="186" formatCode="m/d/yyyy">
                  <c:v>44127</c:v>
                </c:pt>
                <c:pt idx="187" formatCode="m/d/yyyy">
                  <c:v>44130</c:v>
                </c:pt>
                <c:pt idx="188" formatCode="m/d/yyyy">
                  <c:v>44131</c:v>
                </c:pt>
                <c:pt idx="189" formatCode="m/d/yyyy">
                  <c:v>44132</c:v>
                </c:pt>
                <c:pt idx="190" formatCode="m/d/yyyy">
                  <c:v>44133</c:v>
                </c:pt>
                <c:pt idx="191" formatCode="m/d/yyyy">
                  <c:v>44134</c:v>
                </c:pt>
                <c:pt idx="192" formatCode="m/d/yyyy">
                  <c:v>44137</c:v>
                </c:pt>
                <c:pt idx="193" formatCode="m/d/yyyy">
                  <c:v>44138</c:v>
                </c:pt>
                <c:pt idx="194" formatCode="m/d/yyyy">
                  <c:v>44139</c:v>
                </c:pt>
                <c:pt idx="195" formatCode="m/d/yyyy">
                  <c:v>44140</c:v>
                </c:pt>
                <c:pt idx="196" formatCode="m/d/yyyy">
                  <c:v>44141</c:v>
                </c:pt>
                <c:pt idx="197" formatCode="m/d/yyyy">
                  <c:v>44144</c:v>
                </c:pt>
                <c:pt idx="198" formatCode="m/d/yyyy">
                  <c:v>44145</c:v>
                </c:pt>
                <c:pt idx="199" formatCode="m/d/yyyy">
                  <c:v>44146</c:v>
                </c:pt>
                <c:pt idx="200" formatCode="m/d/yyyy">
                  <c:v>44147</c:v>
                </c:pt>
                <c:pt idx="201" formatCode="m/d/yyyy">
                  <c:v>44148</c:v>
                </c:pt>
                <c:pt idx="202" formatCode="m/d/yyyy">
                  <c:v>44151</c:v>
                </c:pt>
                <c:pt idx="203" formatCode="m/d/yyyy">
                  <c:v>44152</c:v>
                </c:pt>
                <c:pt idx="204" formatCode="m/d/yyyy">
                  <c:v>44153</c:v>
                </c:pt>
                <c:pt idx="205" formatCode="m/d/yyyy">
                  <c:v>44154</c:v>
                </c:pt>
                <c:pt idx="206" formatCode="m/d/yyyy">
                  <c:v>44155</c:v>
                </c:pt>
                <c:pt idx="207" formatCode="m/d/yyyy">
                  <c:v>44158</c:v>
                </c:pt>
                <c:pt idx="208" formatCode="m/d/yyyy">
                  <c:v>44159</c:v>
                </c:pt>
                <c:pt idx="209" formatCode="m/d/yyyy">
                  <c:v>44160</c:v>
                </c:pt>
                <c:pt idx="210" formatCode="m/d/yyyy">
                  <c:v>44162</c:v>
                </c:pt>
                <c:pt idx="211" formatCode="m/d/yyyy">
                  <c:v>44165</c:v>
                </c:pt>
                <c:pt idx="212" formatCode="m/d/yyyy">
                  <c:v>44166</c:v>
                </c:pt>
                <c:pt idx="213" formatCode="m/d/yyyy">
                  <c:v>44167</c:v>
                </c:pt>
                <c:pt idx="214" formatCode="m/d/yyyy">
                  <c:v>44168</c:v>
                </c:pt>
                <c:pt idx="215" formatCode="m/d/yyyy">
                  <c:v>44169</c:v>
                </c:pt>
                <c:pt idx="216" formatCode="m/d/yyyy">
                  <c:v>44172</c:v>
                </c:pt>
                <c:pt idx="217" formatCode="m/d/yyyy">
                  <c:v>44173</c:v>
                </c:pt>
                <c:pt idx="218" formatCode="m/d/yyyy">
                  <c:v>44174</c:v>
                </c:pt>
                <c:pt idx="219" formatCode="m/d/yyyy">
                  <c:v>44175</c:v>
                </c:pt>
                <c:pt idx="220" formatCode="m/d/yyyy">
                  <c:v>44176</c:v>
                </c:pt>
                <c:pt idx="221" formatCode="m/d/yyyy">
                  <c:v>44179</c:v>
                </c:pt>
                <c:pt idx="222" formatCode="m/d/yyyy">
                  <c:v>44180</c:v>
                </c:pt>
                <c:pt idx="223" formatCode="m/d/yyyy">
                  <c:v>44181</c:v>
                </c:pt>
                <c:pt idx="224" formatCode="m/d/yyyy">
                  <c:v>44182</c:v>
                </c:pt>
                <c:pt idx="225" formatCode="m/d/yyyy">
                  <c:v>44183</c:v>
                </c:pt>
                <c:pt idx="226" formatCode="m/d/yyyy">
                  <c:v>44186</c:v>
                </c:pt>
                <c:pt idx="227" formatCode="m/d/yyyy">
                  <c:v>44187</c:v>
                </c:pt>
                <c:pt idx="228" formatCode="m/d/yyyy">
                  <c:v>44188</c:v>
                </c:pt>
                <c:pt idx="229" formatCode="m/d/yyyy">
                  <c:v>44189</c:v>
                </c:pt>
                <c:pt idx="230" formatCode="m/d/yyyy">
                  <c:v>44193</c:v>
                </c:pt>
                <c:pt idx="231" formatCode="m/d/yyyy">
                  <c:v>44194</c:v>
                </c:pt>
                <c:pt idx="232" formatCode="m/d/yyyy">
                  <c:v>44195</c:v>
                </c:pt>
                <c:pt idx="233" formatCode="m/d/yyyy">
                  <c:v>44196</c:v>
                </c:pt>
                <c:pt idx="234" formatCode="m/d/yyyy">
                  <c:v>44200</c:v>
                </c:pt>
                <c:pt idx="235" formatCode="m/d/yyyy">
                  <c:v>44201</c:v>
                </c:pt>
                <c:pt idx="236" formatCode="m/d/yyyy">
                  <c:v>44202</c:v>
                </c:pt>
                <c:pt idx="237" formatCode="m/d/yyyy">
                  <c:v>44203</c:v>
                </c:pt>
                <c:pt idx="238" formatCode="m/d/yyyy">
                  <c:v>44204</c:v>
                </c:pt>
                <c:pt idx="239" formatCode="m/d/yyyy">
                  <c:v>44207</c:v>
                </c:pt>
                <c:pt idx="240" formatCode="m/d/yyyy">
                  <c:v>44208</c:v>
                </c:pt>
                <c:pt idx="241" formatCode="m/d/yyyy">
                  <c:v>44209</c:v>
                </c:pt>
                <c:pt idx="242" formatCode="m/d/yyyy">
                  <c:v>44210</c:v>
                </c:pt>
                <c:pt idx="243" formatCode="m/d/yyyy">
                  <c:v>44211</c:v>
                </c:pt>
                <c:pt idx="244" formatCode="m/d/yyyy">
                  <c:v>44215</c:v>
                </c:pt>
                <c:pt idx="245" formatCode="m/d/yyyy">
                  <c:v>44216</c:v>
                </c:pt>
                <c:pt idx="246" formatCode="m/d/yyyy">
                  <c:v>44217</c:v>
                </c:pt>
                <c:pt idx="247" formatCode="m/d/yyyy">
                  <c:v>44218</c:v>
                </c:pt>
                <c:pt idx="248" formatCode="m/d/yyyy">
                  <c:v>44221</c:v>
                </c:pt>
                <c:pt idx="249" formatCode="m/d/yyyy">
                  <c:v>44222</c:v>
                </c:pt>
                <c:pt idx="250" formatCode="m/d/yyyy">
                  <c:v>44223</c:v>
                </c:pt>
                <c:pt idx="251" formatCode="m/d/yyyy">
                  <c:v>44224</c:v>
                </c:pt>
                <c:pt idx="252" formatCode="m/d/yyyy">
                  <c:v>44225</c:v>
                </c:pt>
                <c:pt idx="253" formatCode="m/d/yyyy">
                  <c:v>44228</c:v>
                </c:pt>
                <c:pt idx="254" formatCode="m/d/yyyy">
                  <c:v>44229</c:v>
                </c:pt>
                <c:pt idx="255" formatCode="m/d/yyyy">
                  <c:v>44230</c:v>
                </c:pt>
                <c:pt idx="256" formatCode="m/d/yyyy">
                  <c:v>44231</c:v>
                </c:pt>
                <c:pt idx="257" formatCode="m/d/yyyy">
                  <c:v>44232</c:v>
                </c:pt>
                <c:pt idx="258" formatCode="m/d/yyyy">
                  <c:v>44235</c:v>
                </c:pt>
                <c:pt idx="259" formatCode="m/d/yyyy">
                  <c:v>44236</c:v>
                </c:pt>
                <c:pt idx="260" formatCode="m/d/yyyy">
                  <c:v>44237</c:v>
                </c:pt>
                <c:pt idx="261" formatCode="m/d/yyyy">
                  <c:v>44238</c:v>
                </c:pt>
                <c:pt idx="262" formatCode="m/d/yyyy">
                  <c:v>44239</c:v>
                </c:pt>
                <c:pt idx="263" formatCode="m/d/yyyy">
                  <c:v>44243</c:v>
                </c:pt>
                <c:pt idx="264" formatCode="m/d/yyyy">
                  <c:v>44244</c:v>
                </c:pt>
                <c:pt idx="265" formatCode="m/d/yyyy">
                  <c:v>44245</c:v>
                </c:pt>
                <c:pt idx="266" formatCode="m/d/yyyy">
                  <c:v>44246</c:v>
                </c:pt>
                <c:pt idx="267" formatCode="m/d/yyyy">
                  <c:v>44249</c:v>
                </c:pt>
                <c:pt idx="268" formatCode="m/d/yyyy">
                  <c:v>44250</c:v>
                </c:pt>
                <c:pt idx="269" formatCode="m/d/yyyy">
                  <c:v>44251</c:v>
                </c:pt>
                <c:pt idx="270" formatCode="m/d/yyyy">
                  <c:v>44252</c:v>
                </c:pt>
                <c:pt idx="271" formatCode="m/d/yyyy">
                  <c:v>44253</c:v>
                </c:pt>
                <c:pt idx="272" formatCode="m/d/yyyy">
                  <c:v>44256</c:v>
                </c:pt>
                <c:pt idx="273" formatCode="m/d/yyyy">
                  <c:v>44257</c:v>
                </c:pt>
                <c:pt idx="274" formatCode="m/d/yyyy">
                  <c:v>44258</c:v>
                </c:pt>
                <c:pt idx="275" formatCode="m/d/yyyy">
                  <c:v>44259</c:v>
                </c:pt>
                <c:pt idx="276" formatCode="m/d/yyyy">
                  <c:v>44260</c:v>
                </c:pt>
                <c:pt idx="277" formatCode="m/d/yyyy">
                  <c:v>44263</c:v>
                </c:pt>
                <c:pt idx="278" formatCode="m/d/yyyy">
                  <c:v>44264</c:v>
                </c:pt>
                <c:pt idx="279" formatCode="m/d/yyyy">
                  <c:v>44265</c:v>
                </c:pt>
                <c:pt idx="280" formatCode="m/d/yyyy">
                  <c:v>44266</c:v>
                </c:pt>
                <c:pt idx="281" formatCode="m/d/yyyy">
                  <c:v>44267</c:v>
                </c:pt>
                <c:pt idx="282" formatCode="m/d/yyyy">
                  <c:v>44270</c:v>
                </c:pt>
                <c:pt idx="283" formatCode="m/d/yyyy">
                  <c:v>44271</c:v>
                </c:pt>
                <c:pt idx="284" formatCode="m/d/yyyy">
                  <c:v>44272</c:v>
                </c:pt>
                <c:pt idx="285" formatCode="m/d/yyyy">
                  <c:v>44273</c:v>
                </c:pt>
                <c:pt idx="286" formatCode="m/d/yyyy">
                  <c:v>44274</c:v>
                </c:pt>
                <c:pt idx="287" formatCode="m/d/yyyy">
                  <c:v>44277</c:v>
                </c:pt>
                <c:pt idx="288" formatCode="m/d/yyyy">
                  <c:v>44278</c:v>
                </c:pt>
                <c:pt idx="289" formatCode="m/d/yyyy">
                  <c:v>44279</c:v>
                </c:pt>
                <c:pt idx="290" formatCode="m/d/yyyy">
                  <c:v>44280</c:v>
                </c:pt>
                <c:pt idx="291" formatCode="m/d/yyyy">
                  <c:v>44281</c:v>
                </c:pt>
                <c:pt idx="292" formatCode="m/d/yyyy">
                  <c:v>44282</c:v>
                </c:pt>
                <c:pt idx="293" formatCode="m/d/yyyy">
                  <c:v>44283</c:v>
                </c:pt>
                <c:pt idx="294" formatCode="m/d/yyyy">
                  <c:v>44284</c:v>
                </c:pt>
                <c:pt idx="295" formatCode="m/d/yyyy">
                  <c:v>44285</c:v>
                </c:pt>
                <c:pt idx="296" formatCode="m/d/yyyy">
                  <c:v>44286</c:v>
                </c:pt>
                <c:pt idx="297" formatCode="m/d/yyyy">
                  <c:v>44287</c:v>
                </c:pt>
                <c:pt idx="298" formatCode="m/d/yyyy">
                  <c:v>44288</c:v>
                </c:pt>
                <c:pt idx="299" formatCode="m/d/yyyy">
                  <c:v>44289</c:v>
                </c:pt>
                <c:pt idx="300" formatCode="m/d/yyyy">
                  <c:v>44290</c:v>
                </c:pt>
                <c:pt idx="301" formatCode="m/d/yyyy">
                  <c:v>44291</c:v>
                </c:pt>
                <c:pt idx="302" formatCode="m/d/yyyy">
                  <c:v>44292</c:v>
                </c:pt>
                <c:pt idx="303" formatCode="m/d/yyyy">
                  <c:v>44293</c:v>
                </c:pt>
                <c:pt idx="304" formatCode="m/d/yyyy">
                  <c:v>44294</c:v>
                </c:pt>
                <c:pt idx="305" formatCode="m/d/yyyy">
                  <c:v>44295</c:v>
                </c:pt>
                <c:pt idx="306" formatCode="m/d/yyyy">
                  <c:v>44296</c:v>
                </c:pt>
                <c:pt idx="307" formatCode="m/d/yyyy">
                  <c:v>44297</c:v>
                </c:pt>
                <c:pt idx="308" formatCode="m/d/yyyy">
                  <c:v>44298</c:v>
                </c:pt>
                <c:pt idx="309" formatCode="m/d/yyyy">
                  <c:v>44299</c:v>
                </c:pt>
                <c:pt idx="310" formatCode="m/d/yyyy">
                  <c:v>44300</c:v>
                </c:pt>
                <c:pt idx="311" formatCode="m/d/yyyy">
                  <c:v>44301</c:v>
                </c:pt>
                <c:pt idx="312" formatCode="m/d/yyyy">
                  <c:v>44302</c:v>
                </c:pt>
                <c:pt idx="313" formatCode="m/d/yyyy">
                  <c:v>44303</c:v>
                </c:pt>
                <c:pt idx="314" formatCode="m/d/yyyy">
                  <c:v>44304</c:v>
                </c:pt>
                <c:pt idx="315" formatCode="m/d/yyyy">
                  <c:v>44305</c:v>
                </c:pt>
                <c:pt idx="316" formatCode="m/d/yyyy">
                  <c:v>44306</c:v>
                </c:pt>
                <c:pt idx="317" formatCode="m/d/yyyy">
                  <c:v>44307</c:v>
                </c:pt>
                <c:pt idx="318" formatCode="m/d/yyyy">
                  <c:v>44308</c:v>
                </c:pt>
                <c:pt idx="319" formatCode="m/d/yyyy">
                  <c:v>44309</c:v>
                </c:pt>
                <c:pt idx="320" formatCode="m/d/yyyy">
                  <c:v>44310</c:v>
                </c:pt>
                <c:pt idx="321" formatCode="m/d/yyyy">
                  <c:v>44311</c:v>
                </c:pt>
                <c:pt idx="322" formatCode="m/d/yyyy">
                  <c:v>44312</c:v>
                </c:pt>
                <c:pt idx="323" formatCode="m/d/yyyy">
                  <c:v>44313</c:v>
                </c:pt>
                <c:pt idx="324" formatCode="m/d/yyyy">
                  <c:v>44314</c:v>
                </c:pt>
                <c:pt idx="325" formatCode="m/d/yyyy">
                  <c:v>44315</c:v>
                </c:pt>
                <c:pt idx="326" formatCode="m/d/yyyy">
                  <c:v>44316</c:v>
                </c:pt>
                <c:pt idx="327" formatCode="m/d/yyyy">
                  <c:v>44317</c:v>
                </c:pt>
                <c:pt idx="328" formatCode="m/d/yyyy">
                  <c:v>44318</c:v>
                </c:pt>
                <c:pt idx="329" formatCode="m/d/yyyy">
                  <c:v>44319</c:v>
                </c:pt>
                <c:pt idx="330" formatCode="m/d/yyyy">
                  <c:v>44320</c:v>
                </c:pt>
                <c:pt idx="331" formatCode="m/d/yyyy">
                  <c:v>44321</c:v>
                </c:pt>
                <c:pt idx="332" formatCode="m/d/yyyy">
                  <c:v>44322</c:v>
                </c:pt>
                <c:pt idx="333" formatCode="m/d/yyyy">
                  <c:v>44323</c:v>
                </c:pt>
                <c:pt idx="334" formatCode="m/d/yyyy">
                  <c:v>44324</c:v>
                </c:pt>
                <c:pt idx="335" formatCode="m/d/yyyy">
                  <c:v>44325</c:v>
                </c:pt>
                <c:pt idx="336" formatCode="m/d/yyyy">
                  <c:v>44326</c:v>
                </c:pt>
                <c:pt idx="337" formatCode="m/d/yyyy">
                  <c:v>44327</c:v>
                </c:pt>
                <c:pt idx="338" formatCode="m/d/yyyy">
                  <c:v>44328</c:v>
                </c:pt>
                <c:pt idx="339" formatCode="m/d/yyyy">
                  <c:v>44329</c:v>
                </c:pt>
                <c:pt idx="340" formatCode="m/d/yyyy">
                  <c:v>44330</c:v>
                </c:pt>
                <c:pt idx="341" formatCode="m/d/yyyy">
                  <c:v>44331</c:v>
                </c:pt>
                <c:pt idx="342" formatCode="m/d/yyyy">
                  <c:v>44332</c:v>
                </c:pt>
                <c:pt idx="343" formatCode="m/d/yyyy">
                  <c:v>44333</c:v>
                </c:pt>
                <c:pt idx="344" formatCode="m/d/yyyy">
                  <c:v>44334</c:v>
                </c:pt>
                <c:pt idx="345" formatCode="m/d/yyyy">
                  <c:v>44335</c:v>
                </c:pt>
                <c:pt idx="346" formatCode="m/d/yyyy">
                  <c:v>44336</c:v>
                </c:pt>
                <c:pt idx="347" formatCode="m/d/yyyy">
                  <c:v>44337</c:v>
                </c:pt>
                <c:pt idx="348" formatCode="m/d/yyyy">
                  <c:v>44338</c:v>
                </c:pt>
                <c:pt idx="349" formatCode="m/d/yyyy">
                  <c:v>44339</c:v>
                </c:pt>
                <c:pt idx="350" formatCode="m/d/yyyy">
                  <c:v>44340</c:v>
                </c:pt>
                <c:pt idx="351" formatCode="m/d/yyyy">
                  <c:v>44341</c:v>
                </c:pt>
                <c:pt idx="352" formatCode="m/d/yyyy">
                  <c:v>44342</c:v>
                </c:pt>
                <c:pt idx="353" formatCode="m/d/yyyy">
                  <c:v>44343</c:v>
                </c:pt>
                <c:pt idx="354" formatCode="m/d/yyyy">
                  <c:v>44344</c:v>
                </c:pt>
                <c:pt idx="355" formatCode="m/d/yyyy">
                  <c:v>44345</c:v>
                </c:pt>
                <c:pt idx="356" formatCode="m/d/yyyy">
                  <c:v>44346</c:v>
                </c:pt>
                <c:pt idx="357" formatCode="m/d/yyyy">
                  <c:v>44347</c:v>
                </c:pt>
                <c:pt idx="358" formatCode="m/d/yyyy">
                  <c:v>44348</c:v>
                </c:pt>
                <c:pt idx="359" formatCode="m/d/yyyy">
                  <c:v>44349</c:v>
                </c:pt>
                <c:pt idx="360" formatCode="m/d/yyyy">
                  <c:v>44350</c:v>
                </c:pt>
                <c:pt idx="361" formatCode="m/d/yyyy">
                  <c:v>44351</c:v>
                </c:pt>
                <c:pt idx="362" formatCode="m/d/yyyy">
                  <c:v>44352</c:v>
                </c:pt>
                <c:pt idx="363" formatCode="m/d/yyyy">
                  <c:v>44353</c:v>
                </c:pt>
                <c:pt idx="364" formatCode="m/d/yyyy">
                  <c:v>44354</c:v>
                </c:pt>
                <c:pt idx="365" formatCode="m/d/yyyy">
                  <c:v>44355</c:v>
                </c:pt>
                <c:pt idx="366" formatCode="m/d/yyyy">
                  <c:v>44356</c:v>
                </c:pt>
                <c:pt idx="367" formatCode="m/d/yyyy">
                  <c:v>44357</c:v>
                </c:pt>
                <c:pt idx="368" formatCode="m/d/yyyy">
                  <c:v>44358</c:v>
                </c:pt>
                <c:pt idx="369" formatCode="m/d/yyyy">
                  <c:v>44359</c:v>
                </c:pt>
                <c:pt idx="370" formatCode="m/d/yyyy">
                  <c:v>44360</c:v>
                </c:pt>
                <c:pt idx="371" formatCode="m/d/yyyy">
                  <c:v>44361</c:v>
                </c:pt>
                <c:pt idx="372" formatCode="m/d/yyyy">
                  <c:v>44362</c:v>
                </c:pt>
                <c:pt idx="373" formatCode="m/d/yyyy">
                  <c:v>44363</c:v>
                </c:pt>
                <c:pt idx="374" formatCode="m/d/yyyy">
                  <c:v>44364</c:v>
                </c:pt>
                <c:pt idx="375" formatCode="m/d/yyyy">
                  <c:v>44365</c:v>
                </c:pt>
                <c:pt idx="376" formatCode="m/d/yyyy">
                  <c:v>44366</c:v>
                </c:pt>
                <c:pt idx="377" formatCode="m/d/yyyy">
                  <c:v>44367</c:v>
                </c:pt>
                <c:pt idx="378" formatCode="m/d/yyyy">
                  <c:v>44368</c:v>
                </c:pt>
                <c:pt idx="379" formatCode="m/d/yyyy">
                  <c:v>44369</c:v>
                </c:pt>
                <c:pt idx="380" formatCode="m/d/yyyy">
                  <c:v>44370</c:v>
                </c:pt>
                <c:pt idx="381" formatCode="m/d/yyyy">
                  <c:v>44371</c:v>
                </c:pt>
                <c:pt idx="382" formatCode="m/d/yyyy">
                  <c:v>44372</c:v>
                </c:pt>
                <c:pt idx="383" formatCode="m/d/yyyy">
                  <c:v>44373</c:v>
                </c:pt>
                <c:pt idx="384" formatCode="m/d/yyyy">
                  <c:v>44374</c:v>
                </c:pt>
                <c:pt idx="385" formatCode="m/d/yyyy">
                  <c:v>44375</c:v>
                </c:pt>
                <c:pt idx="386" formatCode="m/d/yyyy">
                  <c:v>44376</c:v>
                </c:pt>
                <c:pt idx="387" formatCode="m/d/yyyy">
                  <c:v>44377</c:v>
                </c:pt>
                <c:pt idx="388" formatCode="m/d/yyyy">
                  <c:v>44378</c:v>
                </c:pt>
                <c:pt idx="389" formatCode="m/d/yyyy">
                  <c:v>44379</c:v>
                </c:pt>
                <c:pt idx="390" formatCode="m/d/yyyy">
                  <c:v>44380</c:v>
                </c:pt>
                <c:pt idx="391" formatCode="m/d/yyyy">
                  <c:v>44381</c:v>
                </c:pt>
                <c:pt idx="392" formatCode="m/d/yyyy">
                  <c:v>44382</c:v>
                </c:pt>
                <c:pt idx="393" formatCode="m/d/yyyy">
                  <c:v>44383</c:v>
                </c:pt>
                <c:pt idx="394" formatCode="m/d/yyyy">
                  <c:v>44384</c:v>
                </c:pt>
                <c:pt idx="395" formatCode="m/d/yyyy">
                  <c:v>44385</c:v>
                </c:pt>
                <c:pt idx="396" formatCode="m/d/yyyy">
                  <c:v>44386</c:v>
                </c:pt>
                <c:pt idx="397" formatCode="m/d/yyyy">
                  <c:v>44387</c:v>
                </c:pt>
                <c:pt idx="398" formatCode="m/d/yyyy">
                  <c:v>44388</c:v>
                </c:pt>
                <c:pt idx="399" formatCode="m/d/yyyy">
                  <c:v>44389</c:v>
                </c:pt>
                <c:pt idx="400" formatCode="m/d/yyyy">
                  <c:v>44390</c:v>
                </c:pt>
                <c:pt idx="401" formatCode="m/d/yyyy">
                  <c:v>44391</c:v>
                </c:pt>
                <c:pt idx="402" formatCode="m/d/yyyy">
                  <c:v>44392</c:v>
                </c:pt>
                <c:pt idx="403" formatCode="m/d/yyyy">
                  <c:v>44393</c:v>
                </c:pt>
                <c:pt idx="404" formatCode="m/d/yyyy">
                  <c:v>44394</c:v>
                </c:pt>
                <c:pt idx="405" formatCode="m/d/yyyy">
                  <c:v>44395</c:v>
                </c:pt>
                <c:pt idx="406" formatCode="m/d/yyyy">
                  <c:v>44396</c:v>
                </c:pt>
                <c:pt idx="407" formatCode="m/d/yyyy">
                  <c:v>44397</c:v>
                </c:pt>
                <c:pt idx="408" formatCode="m/d/yyyy">
                  <c:v>44398</c:v>
                </c:pt>
                <c:pt idx="409" formatCode="m/d/yyyy">
                  <c:v>44399</c:v>
                </c:pt>
                <c:pt idx="410" formatCode="m/d/yyyy">
                  <c:v>44400</c:v>
                </c:pt>
                <c:pt idx="411" formatCode="m/d/yyyy">
                  <c:v>44401</c:v>
                </c:pt>
                <c:pt idx="412" formatCode="m/d/yyyy">
                  <c:v>44402</c:v>
                </c:pt>
                <c:pt idx="413" formatCode="m/d/yyyy">
                  <c:v>44403</c:v>
                </c:pt>
                <c:pt idx="414" formatCode="m/d/yyyy">
                  <c:v>44404</c:v>
                </c:pt>
                <c:pt idx="415" formatCode="m/d/yyyy">
                  <c:v>44405</c:v>
                </c:pt>
                <c:pt idx="416" formatCode="m/d/yyyy">
                  <c:v>44406</c:v>
                </c:pt>
                <c:pt idx="417" formatCode="m/d/yyyy">
                  <c:v>44407</c:v>
                </c:pt>
                <c:pt idx="418" formatCode="m/d/yyyy">
                  <c:v>44408</c:v>
                </c:pt>
                <c:pt idx="419" formatCode="m/d/yyyy">
                  <c:v>44409</c:v>
                </c:pt>
                <c:pt idx="420" formatCode="m/d/yyyy">
                  <c:v>44410</c:v>
                </c:pt>
                <c:pt idx="421" formatCode="m/d/yyyy">
                  <c:v>44411</c:v>
                </c:pt>
                <c:pt idx="422" formatCode="m/d/yyyy">
                  <c:v>44412</c:v>
                </c:pt>
                <c:pt idx="423" formatCode="m/d/yyyy">
                  <c:v>44413</c:v>
                </c:pt>
                <c:pt idx="424" formatCode="m/d/yyyy">
                  <c:v>44414</c:v>
                </c:pt>
                <c:pt idx="425" formatCode="m/d/yyyy">
                  <c:v>44415</c:v>
                </c:pt>
                <c:pt idx="426" formatCode="m/d/yyyy">
                  <c:v>44416</c:v>
                </c:pt>
                <c:pt idx="427" formatCode="m/d/yyyy">
                  <c:v>44417</c:v>
                </c:pt>
                <c:pt idx="428" formatCode="m/d/yyyy">
                  <c:v>44418</c:v>
                </c:pt>
                <c:pt idx="429" formatCode="m/d/yyyy">
                  <c:v>44419</c:v>
                </c:pt>
                <c:pt idx="430" formatCode="m/d/yyyy">
                  <c:v>44420</c:v>
                </c:pt>
                <c:pt idx="431" formatCode="m/d/yyyy">
                  <c:v>44421</c:v>
                </c:pt>
                <c:pt idx="432" formatCode="m/d/yyyy">
                  <c:v>44422</c:v>
                </c:pt>
                <c:pt idx="433" formatCode="m/d/yyyy">
                  <c:v>44423</c:v>
                </c:pt>
                <c:pt idx="434" formatCode="m/d/yyyy">
                  <c:v>44424</c:v>
                </c:pt>
                <c:pt idx="435" formatCode="m/d/yyyy">
                  <c:v>44425</c:v>
                </c:pt>
                <c:pt idx="436" formatCode="m/d/yyyy">
                  <c:v>44426</c:v>
                </c:pt>
                <c:pt idx="437" formatCode="m/d/yyyy">
                  <c:v>44427</c:v>
                </c:pt>
                <c:pt idx="438" formatCode="m/d/yyyy">
                  <c:v>44428</c:v>
                </c:pt>
                <c:pt idx="439" formatCode="m/d/yyyy">
                  <c:v>44429</c:v>
                </c:pt>
                <c:pt idx="440" formatCode="m/d/yyyy">
                  <c:v>44430</c:v>
                </c:pt>
                <c:pt idx="441" formatCode="m/d/yyyy">
                  <c:v>44431</c:v>
                </c:pt>
                <c:pt idx="442" formatCode="m/d/yyyy">
                  <c:v>44432</c:v>
                </c:pt>
                <c:pt idx="443" formatCode="m/d/yyyy">
                  <c:v>44433</c:v>
                </c:pt>
                <c:pt idx="444" formatCode="m/d/yyyy">
                  <c:v>44434</c:v>
                </c:pt>
                <c:pt idx="445" formatCode="m/d/yyyy">
                  <c:v>44435</c:v>
                </c:pt>
                <c:pt idx="446" formatCode="m/d/yyyy">
                  <c:v>44436</c:v>
                </c:pt>
                <c:pt idx="447" formatCode="m/d/yyyy">
                  <c:v>44437</c:v>
                </c:pt>
                <c:pt idx="448" formatCode="m/d/yyyy">
                  <c:v>44438</c:v>
                </c:pt>
                <c:pt idx="449" formatCode="m/d/yyyy">
                  <c:v>44439</c:v>
                </c:pt>
                <c:pt idx="450" formatCode="m/d/yyyy">
                  <c:v>44440</c:v>
                </c:pt>
                <c:pt idx="451" formatCode="m/d/yyyy">
                  <c:v>44441</c:v>
                </c:pt>
                <c:pt idx="452" formatCode="m/d/yyyy">
                  <c:v>44442</c:v>
                </c:pt>
                <c:pt idx="453" formatCode="m/d/yyyy">
                  <c:v>44443</c:v>
                </c:pt>
                <c:pt idx="454" formatCode="m/d/yyyy">
                  <c:v>44444</c:v>
                </c:pt>
                <c:pt idx="455" formatCode="m/d/yyyy">
                  <c:v>44445</c:v>
                </c:pt>
                <c:pt idx="456" formatCode="m/d/yyyy">
                  <c:v>44446</c:v>
                </c:pt>
                <c:pt idx="457" formatCode="m/d/yyyy">
                  <c:v>44447</c:v>
                </c:pt>
                <c:pt idx="458" formatCode="m/d/yyyy">
                  <c:v>44448</c:v>
                </c:pt>
                <c:pt idx="459" formatCode="m/d/yyyy">
                  <c:v>44449</c:v>
                </c:pt>
                <c:pt idx="460" formatCode="m/d/yyyy">
                  <c:v>44450</c:v>
                </c:pt>
                <c:pt idx="461" formatCode="m/d/yyyy">
                  <c:v>44451</c:v>
                </c:pt>
                <c:pt idx="462" formatCode="m/d/yyyy">
                  <c:v>44452</c:v>
                </c:pt>
                <c:pt idx="463" formatCode="m/d/yyyy">
                  <c:v>44453</c:v>
                </c:pt>
                <c:pt idx="464" formatCode="m/d/yyyy">
                  <c:v>44454</c:v>
                </c:pt>
                <c:pt idx="465" formatCode="m/d/yyyy">
                  <c:v>44455</c:v>
                </c:pt>
                <c:pt idx="466" formatCode="m/d/yyyy">
                  <c:v>44456</c:v>
                </c:pt>
                <c:pt idx="467" formatCode="m/d/yyyy">
                  <c:v>44457</c:v>
                </c:pt>
                <c:pt idx="468" formatCode="m/d/yyyy">
                  <c:v>44458</c:v>
                </c:pt>
                <c:pt idx="469" formatCode="m/d/yyyy">
                  <c:v>44459</c:v>
                </c:pt>
                <c:pt idx="470" formatCode="m/d/yyyy">
                  <c:v>44460</c:v>
                </c:pt>
                <c:pt idx="471" formatCode="m/d/yyyy">
                  <c:v>44461</c:v>
                </c:pt>
                <c:pt idx="472" formatCode="m/d/yyyy">
                  <c:v>44462</c:v>
                </c:pt>
                <c:pt idx="473" formatCode="m/d/yyyy">
                  <c:v>44463</c:v>
                </c:pt>
                <c:pt idx="474" formatCode="m/d/yyyy">
                  <c:v>44464</c:v>
                </c:pt>
                <c:pt idx="475" formatCode="m/d/yyyy">
                  <c:v>44465</c:v>
                </c:pt>
                <c:pt idx="476" formatCode="m/d/yyyy">
                  <c:v>44466</c:v>
                </c:pt>
                <c:pt idx="477" formatCode="m/d/yyyy">
                  <c:v>44467</c:v>
                </c:pt>
                <c:pt idx="478" formatCode="m/d/yyyy">
                  <c:v>44468</c:v>
                </c:pt>
                <c:pt idx="479" formatCode="m/d/yyyy">
                  <c:v>44469</c:v>
                </c:pt>
                <c:pt idx="480" formatCode="m/d/yyyy">
                  <c:v>44470</c:v>
                </c:pt>
                <c:pt idx="481" formatCode="m/d/yyyy">
                  <c:v>44471</c:v>
                </c:pt>
                <c:pt idx="482" formatCode="m/d/yyyy">
                  <c:v>44472</c:v>
                </c:pt>
                <c:pt idx="483" formatCode="m/d/yyyy">
                  <c:v>44473</c:v>
                </c:pt>
                <c:pt idx="484" formatCode="m/d/yyyy">
                  <c:v>44474</c:v>
                </c:pt>
                <c:pt idx="485" formatCode="m/d/yyyy">
                  <c:v>44475</c:v>
                </c:pt>
                <c:pt idx="486" formatCode="m/d/yyyy">
                  <c:v>44476</c:v>
                </c:pt>
                <c:pt idx="487" formatCode="m/d/yyyy">
                  <c:v>44477</c:v>
                </c:pt>
                <c:pt idx="488" formatCode="m/d/yyyy">
                  <c:v>44478</c:v>
                </c:pt>
                <c:pt idx="489" formatCode="m/d/yyyy">
                  <c:v>44479</c:v>
                </c:pt>
                <c:pt idx="490" formatCode="m/d/yyyy">
                  <c:v>44480</c:v>
                </c:pt>
                <c:pt idx="491" formatCode="m/d/yyyy">
                  <c:v>44481</c:v>
                </c:pt>
                <c:pt idx="492" formatCode="m/d/yyyy">
                  <c:v>44482</c:v>
                </c:pt>
                <c:pt idx="493" formatCode="m/d/yyyy">
                  <c:v>44483</c:v>
                </c:pt>
                <c:pt idx="494" formatCode="m/d/yyyy">
                  <c:v>44484</c:v>
                </c:pt>
                <c:pt idx="495" formatCode="m/d/yyyy">
                  <c:v>44485</c:v>
                </c:pt>
                <c:pt idx="496" formatCode="m/d/yyyy">
                  <c:v>44486</c:v>
                </c:pt>
                <c:pt idx="497" formatCode="m/d/yyyy">
                  <c:v>44487</c:v>
                </c:pt>
                <c:pt idx="498" formatCode="m/d/yyyy">
                  <c:v>44488</c:v>
                </c:pt>
                <c:pt idx="499" formatCode="m/d/yyyy">
                  <c:v>44489</c:v>
                </c:pt>
                <c:pt idx="500" formatCode="m/d/yyyy">
                  <c:v>44490</c:v>
                </c:pt>
                <c:pt idx="501" formatCode="m/d/yyyy">
                  <c:v>44491</c:v>
                </c:pt>
                <c:pt idx="502" formatCode="m/d/yyyy">
                  <c:v>44492</c:v>
                </c:pt>
                <c:pt idx="503" formatCode="m/d/yyyy">
                  <c:v>44493</c:v>
                </c:pt>
                <c:pt idx="504" formatCode="m/d/yyyy">
                  <c:v>44494</c:v>
                </c:pt>
                <c:pt idx="505" formatCode="m/d/yyyy">
                  <c:v>44495</c:v>
                </c:pt>
                <c:pt idx="506" formatCode="m/d/yyyy">
                  <c:v>44496</c:v>
                </c:pt>
                <c:pt idx="507" formatCode="m/d/yyyy">
                  <c:v>44497</c:v>
                </c:pt>
                <c:pt idx="508" formatCode="m/d/yyyy">
                  <c:v>44498</c:v>
                </c:pt>
                <c:pt idx="509" formatCode="m/d/yyyy">
                  <c:v>44499</c:v>
                </c:pt>
                <c:pt idx="510" formatCode="m/d/yyyy">
                  <c:v>44500</c:v>
                </c:pt>
                <c:pt idx="511" formatCode="m/d/yyyy">
                  <c:v>44501</c:v>
                </c:pt>
                <c:pt idx="512" formatCode="m/d/yyyy">
                  <c:v>44502</c:v>
                </c:pt>
                <c:pt idx="513" formatCode="m/d/yyyy">
                  <c:v>44503</c:v>
                </c:pt>
                <c:pt idx="514" formatCode="m/d/yyyy">
                  <c:v>44504</c:v>
                </c:pt>
                <c:pt idx="515" formatCode="m/d/yyyy">
                  <c:v>44505</c:v>
                </c:pt>
                <c:pt idx="516" formatCode="m/d/yyyy">
                  <c:v>44506</c:v>
                </c:pt>
                <c:pt idx="517" formatCode="m/d/yyyy">
                  <c:v>44507</c:v>
                </c:pt>
                <c:pt idx="518" formatCode="m/d/yyyy">
                  <c:v>44508</c:v>
                </c:pt>
                <c:pt idx="519" formatCode="m/d/yyyy">
                  <c:v>44509</c:v>
                </c:pt>
                <c:pt idx="520" formatCode="m/d/yyyy">
                  <c:v>44510</c:v>
                </c:pt>
                <c:pt idx="521" formatCode="m/d/yyyy">
                  <c:v>44511</c:v>
                </c:pt>
                <c:pt idx="522" formatCode="m/d/yyyy">
                  <c:v>44512</c:v>
                </c:pt>
                <c:pt idx="523" formatCode="m/d/yyyy">
                  <c:v>44513</c:v>
                </c:pt>
                <c:pt idx="524" formatCode="m/d/yyyy">
                  <c:v>44514</c:v>
                </c:pt>
                <c:pt idx="525" formatCode="m/d/yyyy">
                  <c:v>44515</c:v>
                </c:pt>
                <c:pt idx="526" formatCode="m/d/yyyy">
                  <c:v>44516</c:v>
                </c:pt>
                <c:pt idx="527" formatCode="m/d/yyyy">
                  <c:v>44517</c:v>
                </c:pt>
                <c:pt idx="528" formatCode="m/d/yyyy">
                  <c:v>44518</c:v>
                </c:pt>
                <c:pt idx="529" formatCode="m/d/yyyy">
                  <c:v>44519</c:v>
                </c:pt>
                <c:pt idx="530" formatCode="m/d/yyyy">
                  <c:v>44520</c:v>
                </c:pt>
                <c:pt idx="531" formatCode="m/d/yyyy">
                  <c:v>44521</c:v>
                </c:pt>
                <c:pt idx="532" formatCode="m/d/yyyy">
                  <c:v>44522</c:v>
                </c:pt>
                <c:pt idx="533" formatCode="m/d/yyyy">
                  <c:v>44523</c:v>
                </c:pt>
                <c:pt idx="534" formatCode="m/d/yyyy">
                  <c:v>44524</c:v>
                </c:pt>
                <c:pt idx="535" formatCode="m/d/yyyy">
                  <c:v>44525</c:v>
                </c:pt>
                <c:pt idx="536" formatCode="m/d/yyyy">
                  <c:v>44526</c:v>
                </c:pt>
                <c:pt idx="537" formatCode="m/d/yyyy">
                  <c:v>44527</c:v>
                </c:pt>
                <c:pt idx="538" formatCode="m/d/yyyy">
                  <c:v>44528</c:v>
                </c:pt>
                <c:pt idx="539" formatCode="m/d/yyyy">
                  <c:v>44529</c:v>
                </c:pt>
                <c:pt idx="540" formatCode="m/d/yyyy">
                  <c:v>44530</c:v>
                </c:pt>
                <c:pt idx="541" formatCode="m/d/yyyy">
                  <c:v>44531</c:v>
                </c:pt>
                <c:pt idx="542" formatCode="m/d/yyyy">
                  <c:v>44532</c:v>
                </c:pt>
                <c:pt idx="543" formatCode="m/d/yyyy">
                  <c:v>44533</c:v>
                </c:pt>
                <c:pt idx="544" formatCode="m/d/yyyy">
                  <c:v>44534</c:v>
                </c:pt>
                <c:pt idx="545" formatCode="m/d/yyyy">
                  <c:v>44535</c:v>
                </c:pt>
                <c:pt idx="546" formatCode="m/d/yyyy">
                  <c:v>44536</c:v>
                </c:pt>
                <c:pt idx="547" formatCode="m/d/yyyy">
                  <c:v>44537</c:v>
                </c:pt>
                <c:pt idx="548" formatCode="m/d/yyyy">
                  <c:v>44538</c:v>
                </c:pt>
                <c:pt idx="549" formatCode="m/d/yyyy">
                  <c:v>44539</c:v>
                </c:pt>
                <c:pt idx="550" formatCode="m/d/yyyy">
                  <c:v>44540</c:v>
                </c:pt>
                <c:pt idx="551" formatCode="m/d/yyyy">
                  <c:v>44541</c:v>
                </c:pt>
                <c:pt idx="552" formatCode="m/d/yyyy">
                  <c:v>44542</c:v>
                </c:pt>
                <c:pt idx="553" formatCode="m/d/yyyy">
                  <c:v>44543</c:v>
                </c:pt>
                <c:pt idx="554" formatCode="m/d/yyyy">
                  <c:v>44544</c:v>
                </c:pt>
                <c:pt idx="555" formatCode="m/d/yyyy">
                  <c:v>44545</c:v>
                </c:pt>
                <c:pt idx="556" formatCode="m/d/yyyy">
                  <c:v>44546</c:v>
                </c:pt>
                <c:pt idx="557" formatCode="m/d/yyyy">
                  <c:v>44547</c:v>
                </c:pt>
                <c:pt idx="558" formatCode="m/d/yyyy">
                  <c:v>44548</c:v>
                </c:pt>
                <c:pt idx="559" formatCode="m/d/yyyy">
                  <c:v>44549</c:v>
                </c:pt>
                <c:pt idx="560" formatCode="m/d/yyyy">
                  <c:v>44550</c:v>
                </c:pt>
                <c:pt idx="561" formatCode="m/d/yyyy">
                  <c:v>44551</c:v>
                </c:pt>
                <c:pt idx="562" formatCode="m/d/yyyy">
                  <c:v>44552</c:v>
                </c:pt>
                <c:pt idx="563" formatCode="m/d/yyyy">
                  <c:v>44553</c:v>
                </c:pt>
                <c:pt idx="564" formatCode="m/d/yyyy">
                  <c:v>44554</c:v>
                </c:pt>
                <c:pt idx="565" formatCode="m/d/yyyy">
                  <c:v>44555</c:v>
                </c:pt>
                <c:pt idx="566" formatCode="m/d/yyyy">
                  <c:v>44556</c:v>
                </c:pt>
                <c:pt idx="567" formatCode="m/d/yyyy">
                  <c:v>44557</c:v>
                </c:pt>
                <c:pt idx="568" formatCode="m/d/yyyy">
                  <c:v>44558</c:v>
                </c:pt>
                <c:pt idx="569" formatCode="m/d/yyyy">
                  <c:v>44559</c:v>
                </c:pt>
                <c:pt idx="570" formatCode="m/d/yyyy">
                  <c:v>44560</c:v>
                </c:pt>
                <c:pt idx="571" formatCode="m/d/yyyy">
                  <c:v>44561</c:v>
                </c:pt>
                <c:pt idx="572" formatCode="m/d/yyyy">
                  <c:v>44562</c:v>
                </c:pt>
                <c:pt idx="573" formatCode="m/d/yyyy">
                  <c:v>44563</c:v>
                </c:pt>
                <c:pt idx="574" formatCode="m/d/yyyy">
                  <c:v>44564</c:v>
                </c:pt>
                <c:pt idx="575" formatCode="m/d/yyyy">
                  <c:v>44565</c:v>
                </c:pt>
                <c:pt idx="576" formatCode="m/d/yyyy">
                  <c:v>44566</c:v>
                </c:pt>
                <c:pt idx="577" formatCode="m/d/yyyy">
                  <c:v>44567</c:v>
                </c:pt>
                <c:pt idx="578" formatCode="m/d/yyyy">
                  <c:v>44568</c:v>
                </c:pt>
                <c:pt idx="579" formatCode="m/d/yyyy">
                  <c:v>44569</c:v>
                </c:pt>
                <c:pt idx="580" formatCode="m/d/yyyy">
                  <c:v>44570</c:v>
                </c:pt>
                <c:pt idx="581" formatCode="m/d/yyyy">
                  <c:v>44571</c:v>
                </c:pt>
                <c:pt idx="582" formatCode="m/d/yyyy">
                  <c:v>44572</c:v>
                </c:pt>
                <c:pt idx="583" formatCode="m/d/yyyy">
                  <c:v>44573</c:v>
                </c:pt>
                <c:pt idx="584" formatCode="m/d/yyyy">
                  <c:v>44574</c:v>
                </c:pt>
                <c:pt idx="585" formatCode="m/d/yyyy">
                  <c:v>44575</c:v>
                </c:pt>
                <c:pt idx="586" formatCode="m/d/yyyy">
                  <c:v>44576</c:v>
                </c:pt>
                <c:pt idx="587" formatCode="m/d/yyyy">
                  <c:v>44577</c:v>
                </c:pt>
                <c:pt idx="588" formatCode="m/d/yyyy">
                  <c:v>44578</c:v>
                </c:pt>
                <c:pt idx="589" formatCode="m/d/yyyy">
                  <c:v>44579</c:v>
                </c:pt>
                <c:pt idx="590" formatCode="m/d/yyyy">
                  <c:v>44580</c:v>
                </c:pt>
                <c:pt idx="591" formatCode="m/d/yyyy">
                  <c:v>44581</c:v>
                </c:pt>
                <c:pt idx="592" formatCode="m/d/yyyy">
                  <c:v>44582</c:v>
                </c:pt>
                <c:pt idx="593" formatCode="m/d/yyyy">
                  <c:v>44583</c:v>
                </c:pt>
                <c:pt idx="594" formatCode="m/d/yyyy">
                  <c:v>44584</c:v>
                </c:pt>
                <c:pt idx="595" formatCode="m/d/yyyy">
                  <c:v>44585</c:v>
                </c:pt>
                <c:pt idx="596" formatCode="m/d/yyyy">
                  <c:v>44586</c:v>
                </c:pt>
                <c:pt idx="597" formatCode="m/d/yyyy">
                  <c:v>44587</c:v>
                </c:pt>
                <c:pt idx="598" formatCode="m/d/yyyy">
                  <c:v>44588</c:v>
                </c:pt>
                <c:pt idx="599" formatCode="m/d/yyyy">
                  <c:v>44589</c:v>
                </c:pt>
                <c:pt idx="600" formatCode="m/d/yyyy">
                  <c:v>44590</c:v>
                </c:pt>
                <c:pt idx="601" formatCode="m/d/yyyy">
                  <c:v>44591</c:v>
                </c:pt>
                <c:pt idx="602" formatCode="m/d/yyyy">
                  <c:v>44592</c:v>
                </c:pt>
                <c:pt idx="603" formatCode="m/d/yyyy">
                  <c:v>44593</c:v>
                </c:pt>
                <c:pt idx="604" formatCode="m/d/yyyy">
                  <c:v>44594</c:v>
                </c:pt>
                <c:pt idx="605" formatCode="m/d/yyyy">
                  <c:v>44595</c:v>
                </c:pt>
                <c:pt idx="606" formatCode="m/d/yyyy">
                  <c:v>44596</c:v>
                </c:pt>
                <c:pt idx="607" formatCode="m/d/yyyy">
                  <c:v>44597</c:v>
                </c:pt>
                <c:pt idx="608" formatCode="m/d/yyyy">
                  <c:v>44598</c:v>
                </c:pt>
                <c:pt idx="609" formatCode="m/d/yyyy">
                  <c:v>44599</c:v>
                </c:pt>
                <c:pt idx="610" formatCode="m/d/yyyy">
                  <c:v>44600</c:v>
                </c:pt>
                <c:pt idx="611" formatCode="m/d/yyyy">
                  <c:v>44601</c:v>
                </c:pt>
                <c:pt idx="612" formatCode="m/d/yyyy">
                  <c:v>44602</c:v>
                </c:pt>
                <c:pt idx="613" formatCode="m/d/yyyy">
                  <c:v>44603</c:v>
                </c:pt>
                <c:pt idx="614" formatCode="m/d/yyyy">
                  <c:v>44604</c:v>
                </c:pt>
                <c:pt idx="615" formatCode="m/d/yyyy">
                  <c:v>44605</c:v>
                </c:pt>
                <c:pt idx="616" formatCode="m/d/yyyy">
                  <c:v>44606</c:v>
                </c:pt>
                <c:pt idx="617" formatCode="m/d/yyyy">
                  <c:v>44607</c:v>
                </c:pt>
                <c:pt idx="618" formatCode="m/d/yyyy">
                  <c:v>44608</c:v>
                </c:pt>
                <c:pt idx="619" formatCode="m/d/yyyy">
                  <c:v>44609</c:v>
                </c:pt>
                <c:pt idx="620" formatCode="m/d/yyyy">
                  <c:v>44610</c:v>
                </c:pt>
                <c:pt idx="621" formatCode="m/d/yyyy">
                  <c:v>44611</c:v>
                </c:pt>
                <c:pt idx="622" formatCode="m/d/yyyy">
                  <c:v>44612</c:v>
                </c:pt>
                <c:pt idx="623" formatCode="m/d/yyyy">
                  <c:v>44613</c:v>
                </c:pt>
                <c:pt idx="624" formatCode="m/d/yyyy">
                  <c:v>44614</c:v>
                </c:pt>
                <c:pt idx="625" formatCode="m/d/yyyy">
                  <c:v>44615</c:v>
                </c:pt>
                <c:pt idx="626" formatCode="m/d/yyyy">
                  <c:v>44616</c:v>
                </c:pt>
                <c:pt idx="627" formatCode="m/d/yyyy">
                  <c:v>44617</c:v>
                </c:pt>
                <c:pt idx="628" formatCode="m/d/yyyy">
                  <c:v>44618</c:v>
                </c:pt>
                <c:pt idx="629" formatCode="m/d/yyyy">
                  <c:v>44619</c:v>
                </c:pt>
                <c:pt idx="630" formatCode="m/d/yyyy">
                  <c:v>44620</c:v>
                </c:pt>
                <c:pt idx="631" formatCode="m/d/yyyy">
                  <c:v>44621</c:v>
                </c:pt>
                <c:pt idx="632" formatCode="m/d/yyyy">
                  <c:v>44622</c:v>
                </c:pt>
                <c:pt idx="633" formatCode="m/d/yyyy">
                  <c:v>44623</c:v>
                </c:pt>
                <c:pt idx="634" formatCode="m/d/yyyy">
                  <c:v>44624</c:v>
                </c:pt>
                <c:pt idx="635" formatCode="m/d/yyyy">
                  <c:v>44625</c:v>
                </c:pt>
                <c:pt idx="636" formatCode="m/d/yyyy">
                  <c:v>44626</c:v>
                </c:pt>
                <c:pt idx="637" formatCode="m/d/yyyy">
                  <c:v>44627</c:v>
                </c:pt>
                <c:pt idx="638" formatCode="m/d/yyyy">
                  <c:v>44628</c:v>
                </c:pt>
                <c:pt idx="639" formatCode="m/d/yyyy">
                  <c:v>44629</c:v>
                </c:pt>
                <c:pt idx="640" formatCode="m/d/yyyy">
                  <c:v>44630</c:v>
                </c:pt>
                <c:pt idx="641" formatCode="m/d/yyyy">
                  <c:v>44631</c:v>
                </c:pt>
                <c:pt idx="642" formatCode="m/d/yyyy">
                  <c:v>44632</c:v>
                </c:pt>
                <c:pt idx="643" formatCode="m/d/yyyy">
                  <c:v>44633</c:v>
                </c:pt>
                <c:pt idx="644" formatCode="m/d/yyyy">
                  <c:v>44634</c:v>
                </c:pt>
                <c:pt idx="645" formatCode="m/d/yyyy">
                  <c:v>44635</c:v>
                </c:pt>
                <c:pt idx="646" formatCode="m/d/yyyy">
                  <c:v>44636</c:v>
                </c:pt>
                <c:pt idx="647" formatCode="m/d/yyyy">
                  <c:v>44637</c:v>
                </c:pt>
                <c:pt idx="648" formatCode="m/d/yyyy">
                  <c:v>44638</c:v>
                </c:pt>
                <c:pt idx="649" formatCode="m/d/yyyy">
                  <c:v>44639</c:v>
                </c:pt>
                <c:pt idx="650" formatCode="m/d/yyyy">
                  <c:v>44640</c:v>
                </c:pt>
                <c:pt idx="651" formatCode="m/d/yyyy">
                  <c:v>44641</c:v>
                </c:pt>
                <c:pt idx="652" formatCode="m/d/yyyy">
                  <c:v>44642</c:v>
                </c:pt>
                <c:pt idx="653" formatCode="m/d/yyyy">
                  <c:v>44643</c:v>
                </c:pt>
                <c:pt idx="654" formatCode="m/d/yyyy">
                  <c:v>44644</c:v>
                </c:pt>
                <c:pt idx="655" formatCode="m/d/yyyy">
                  <c:v>44645</c:v>
                </c:pt>
                <c:pt idx="656" formatCode="m/d/yyyy">
                  <c:v>44646</c:v>
                </c:pt>
                <c:pt idx="657" formatCode="m/d/yyyy">
                  <c:v>44647</c:v>
                </c:pt>
                <c:pt idx="658" formatCode="m/d/yyyy">
                  <c:v>44648</c:v>
                </c:pt>
                <c:pt idx="659" formatCode="m/d/yyyy">
                  <c:v>44649</c:v>
                </c:pt>
                <c:pt idx="660" formatCode="m/d/yyyy">
                  <c:v>44650</c:v>
                </c:pt>
                <c:pt idx="661" formatCode="m/d/yyyy">
                  <c:v>44651</c:v>
                </c:pt>
                <c:pt idx="662" formatCode="m/d/yyyy">
                  <c:v>44652</c:v>
                </c:pt>
                <c:pt idx="663" formatCode="m/d/yyyy">
                  <c:v>44653</c:v>
                </c:pt>
                <c:pt idx="664" formatCode="m/d/yyyy">
                  <c:v>44654</c:v>
                </c:pt>
                <c:pt idx="665" formatCode="m/d/yyyy">
                  <c:v>44655</c:v>
                </c:pt>
                <c:pt idx="666" formatCode="m/d/yyyy">
                  <c:v>44656</c:v>
                </c:pt>
                <c:pt idx="667" formatCode="m/d/yyyy">
                  <c:v>44657</c:v>
                </c:pt>
                <c:pt idx="668" formatCode="m/d/yyyy">
                  <c:v>44658</c:v>
                </c:pt>
                <c:pt idx="669" formatCode="m/d/yyyy">
                  <c:v>44659</c:v>
                </c:pt>
                <c:pt idx="670" formatCode="m/d/yyyy">
                  <c:v>44660</c:v>
                </c:pt>
                <c:pt idx="671" formatCode="m/d/yyyy">
                  <c:v>44661</c:v>
                </c:pt>
                <c:pt idx="672" formatCode="m/d/yyyy">
                  <c:v>44662</c:v>
                </c:pt>
                <c:pt idx="673" formatCode="m/d/yyyy">
                  <c:v>44663</c:v>
                </c:pt>
                <c:pt idx="674" formatCode="m/d/yyyy">
                  <c:v>44664</c:v>
                </c:pt>
                <c:pt idx="675" formatCode="m/d/yyyy">
                  <c:v>44665</c:v>
                </c:pt>
                <c:pt idx="676" formatCode="m/d/yyyy">
                  <c:v>44666</c:v>
                </c:pt>
                <c:pt idx="677" formatCode="m/d/yyyy">
                  <c:v>44667</c:v>
                </c:pt>
                <c:pt idx="678" formatCode="m/d/yyyy">
                  <c:v>44668</c:v>
                </c:pt>
                <c:pt idx="679" formatCode="m/d/yyyy">
                  <c:v>44669</c:v>
                </c:pt>
                <c:pt idx="680" formatCode="m/d/yyyy">
                  <c:v>44670</c:v>
                </c:pt>
                <c:pt idx="681" formatCode="m/d/yyyy">
                  <c:v>44671</c:v>
                </c:pt>
                <c:pt idx="682" formatCode="m/d/yyyy">
                  <c:v>44672</c:v>
                </c:pt>
                <c:pt idx="683" formatCode="m/d/yyyy">
                  <c:v>44673</c:v>
                </c:pt>
                <c:pt idx="684" formatCode="m/d/yyyy">
                  <c:v>44674</c:v>
                </c:pt>
                <c:pt idx="685" formatCode="m/d/yyyy">
                  <c:v>44675</c:v>
                </c:pt>
                <c:pt idx="686" formatCode="m/d/yyyy">
                  <c:v>44676</c:v>
                </c:pt>
                <c:pt idx="687" formatCode="m/d/yyyy">
                  <c:v>44677</c:v>
                </c:pt>
                <c:pt idx="688" formatCode="m/d/yyyy">
                  <c:v>44678</c:v>
                </c:pt>
                <c:pt idx="689" formatCode="m/d/yyyy">
                  <c:v>44679</c:v>
                </c:pt>
                <c:pt idx="690" formatCode="m/d/yyyy">
                  <c:v>44680</c:v>
                </c:pt>
                <c:pt idx="691" formatCode="m/d/yyyy">
                  <c:v>44681</c:v>
                </c:pt>
                <c:pt idx="692" formatCode="m/d/yyyy">
                  <c:v>44682</c:v>
                </c:pt>
                <c:pt idx="693" formatCode="m/d/yyyy">
                  <c:v>44683</c:v>
                </c:pt>
                <c:pt idx="694" formatCode="m/d/yyyy">
                  <c:v>44684</c:v>
                </c:pt>
                <c:pt idx="695" formatCode="m/d/yyyy">
                  <c:v>44685</c:v>
                </c:pt>
                <c:pt idx="696" formatCode="m/d/yyyy">
                  <c:v>44686</c:v>
                </c:pt>
                <c:pt idx="697" formatCode="m/d/yyyy">
                  <c:v>44687</c:v>
                </c:pt>
                <c:pt idx="698" formatCode="m/d/yyyy">
                  <c:v>44688</c:v>
                </c:pt>
                <c:pt idx="699" formatCode="m/d/yyyy">
                  <c:v>44689</c:v>
                </c:pt>
                <c:pt idx="700" formatCode="m/d/yyyy">
                  <c:v>44690</c:v>
                </c:pt>
                <c:pt idx="701" formatCode="m/d/yyyy">
                  <c:v>44691</c:v>
                </c:pt>
                <c:pt idx="702" formatCode="m/d/yyyy">
                  <c:v>44692</c:v>
                </c:pt>
                <c:pt idx="703" formatCode="m/d/yyyy">
                  <c:v>44693</c:v>
                </c:pt>
                <c:pt idx="704" formatCode="m/d/yyyy">
                  <c:v>44694</c:v>
                </c:pt>
                <c:pt idx="705" formatCode="m/d/yyyy">
                  <c:v>44695</c:v>
                </c:pt>
                <c:pt idx="706" formatCode="m/d/yyyy">
                  <c:v>44696</c:v>
                </c:pt>
                <c:pt idx="707" formatCode="m/d/yyyy">
                  <c:v>44697</c:v>
                </c:pt>
                <c:pt idx="708" formatCode="m/d/yyyy">
                  <c:v>44698</c:v>
                </c:pt>
                <c:pt idx="709" formatCode="m/d/yyyy">
                  <c:v>44699</c:v>
                </c:pt>
                <c:pt idx="710" formatCode="m/d/yyyy">
                  <c:v>44700</c:v>
                </c:pt>
                <c:pt idx="711" formatCode="m/d/yyyy">
                  <c:v>44701</c:v>
                </c:pt>
                <c:pt idx="712" formatCode="m/d/yyyy">
                  <c:v>44702</c:v>
                </c:pt>
                <c:pt idx="713" formatCode="m/d/yyyy">
                  <c:v>44703</c:v>
                </c:pt>
                <c:pt idx="714" formatCode="m/d/yyyy">
                  <c:v>44704</c:v>
                </c:pt>
                <c:pt idx="715" formatCode="m/d/yyyy">
                  <c:v>44705</c:v>
                </c:pt>
                <c:pt idx="716" formatCode="m/d/yyyy">
                  <c:v>44706</c:v>
                </c:pt>
                <c:pt idx="717" formatCode="m/d/yyyy">
                  <c:v>44707</c:v>
                </c:pt>
                <c:pt idx="718" formatCode="m/d/yyyy">
                  <c:v>44708</c:v>
                </c:pt>
                <c:pt idx="719" formatCode="m/d/yyyy">
                  <c:v>44709</c:v>
                </c:pt>
                <c:pt idx="720" formatCode="m/d/yyyy">
                  <c:v>44710</c:v>
                </c:pt>
                <c:pt idx="721" formatCode="m/d/yyyy">
                  <c:v>44711</c:v>
                </c:pt>
                <c:pt idx="722" formatCode="m/d/yyyy">
                  <c:v>44712</c:v>
                </c:pt>
                <c:pt idx="723" formatCode="m/d/yyyy">
                  <c:v>44713</c:v>
                </c:pt>
                <c:pt idx="724" formatCode="m/d/yyyy">
                  <c:v>44714</c:v>
                </c:pt>
                <c:pt idx="725" formatCode="m/d/yyyy">
                  <c:v>44715</c:v>
                </c:pt>
                <c:pt idx="726" formatCode="m/d/yyyy">
                  <c:v>44716</c:v>
                </c:pt>
                <c:pt idx="727" formatCode="m/d/yyyy">
                  <c:v>44717</c:v>
                </c:pt>
                <c:pt idx="728" formatCode="m/d/yyyy">
                  <c:v>44718</c:v>
                </c:pt>
                <c:pt idx="729" formatCode="m/d/yyyy">
                  <c:v>44719</c:v>
                </c:pt>
                <c:pt idx="730" formatCode="m/d/yyyy">
                  <c:v>44720</c:v>
                </c:pt>
                <c:pt idx="731" formatCode="m/d/yyyy">
                  <c:v>44721</c:v>
                </c:pt>
                <c:pt idx="732" formatCode="m/d/yyyy">
                  <c:v>44722</c:v>
                </c:pt>
                <c:pt idx="733" formatCode="m/d/yyyy">
                  <c:v>44723</c:v>
                </c:pt>
                <c:pt idx="734" formatCode="m/d/yyyy">
                  <c:v>44724</c:v>
                </c:pt>
                <c:pt idx="735" formatCode="m/d/yyyy">
                  <c:v>44725</c:v>
                </c:pt>
                <c:pt idx="736" formatCode="m/d/yyyy">
                  <c:v>44726</c:v>
                </c:pt>
                <c:pt idx="737" formatCode="m/d/yyyy">
                  <c:v>44727</c:v>
                </c:pt>
                <c:pt idx="738" formatCode="m/d/yyyy">
                  <c:v>44728</c:v>
                </c:pt>
                <c:pt idx="739" formatCode="m/d/yyyy">
                  <c:v>44729</c:v>
                </c:pt>
                <c:pt idx="740" formatCode="m/d/yyyy">
                  <c:v>44730</c:v>
                </c:pt>
                <c:pt idx="741" formatCode="m/d/yyyy">
                  <c:v>44731</c:v>
                </c:pt>
                <c:pt idx="742" formatCode="m/d/yyyy">
                  <c:v>44732</c:v>
                </c:pt>
                <c:pt idx="743" formatCode="m/d/yyyy">
                  <c:v>44733</c:v>
                </c:pt>
                <c:pt idx="744" formatCode="m/d/yyyy">
                  <c:v>44734</c:v>
                </c:pt>
                <c:pt idx="745" formatCode="m/d/yyyy">
                  <c:v>44735</c:v>
                </c:pt>
                <c:pt idx="746" formatCode="m/d/yyyy">
                  <c:v>44736</c:v>
                </c:pt>
                <c:pt idx="747" formatCode="m/d/yyyy">
                  <c:v>44737</c:v>
                </c:pt>
                <c:pt idx="748" formatCode="m/d/yyyy">
                  <c:v>44738</c:v>
                </c:pt>
                <c:pt idx="749" formatCode="m/d/yyyy">
                  <c:v>44739</c:v>
                </c:pt>
                <c:pt idx="750" formatCode="m/d/yyyy">
                  <c:v>44740</c:v>
                </c:pt>
                <c:pt idx="751" formatCode="m/d/yyyy">
                  <c:v>44741</c:v>
                </c:pt>
                <c:pt idx="752" formatCode="m/d/yyyy">
                  <c:v>44742</c:v>
                </c:pt>
                <c:pt idx="753" formatCode="m/d/yyyy">
                  <c:v>44743</c:v>
                </c:pt>
                <c:pt idx="754" formatCode="m/d/yyyy">
                  <c:v>44744</c:v>
                </c:pt>
                <c:pt idx="755" formatCode="m/d/yyyy">
                  <c:v>44745</c:v>
                </c:pt>
                <c:pt idx="756" formatCode="m/d/yyyy">
                  <c:v>44746</c:v>
                </c:pt>
                <c:pt idx="757" formatCode="m/d/yyyy">
                  <c:v>44747</c:v>
                </c:pt>
                <c:pt idx="758" formatCode="m/d/yyyy">
                  <c:v>44748</c:v>
                </c:pt>
                <c:pt idx="759" formatCode="m/d/yyyy">
                  <c:v>44749</c:v>
                </c:pt>
                <c:pt idx="760" formatCode="m/d/yyyy">
                  <c:v>44750</c:v>
                </c:pt>
                <c:pt idx="761" formatCode="m/d/yyyy">
                  <c:v>44751</c:v>
                </c:pt>
                <c:pt idx="762" formatCode="m/d/yyyy">
                  <c:v>44752</c:v>
                </c:pt>
                <c:pt idx="763" formatCode="m/d/yyyy">
                  <c:v>44753</c:v>
                </c:pt>
                <c:pt idx="764" formatCode="m/d/yyyy">
                  <c:v>44754</c:v>
                </c:pt>
                <c:pt idx="765" formatCode="m/d/yyyy">
                  <c:v>44755</c:v>
                </c:pt>
                <c:pt idx="766" formatCode="m/d/yyyy">
                  <c:v>44756</c:v>
                </c:pt>
                <c:pt idx="767" formatCode="m/d/yyyy">
                  <c:v>44757</c:v>
                </c:pt>
                <c:pt idx="768" formatCode="m/d/yyyy">
                  <c:v>44758</c:v>
                </c:pt>
                <c:pt idx="769" formatCode="m/d/yyyy">
                  <c:v>44759</c:v>
                </c:pt>
                <c:pt idx="770" formatCode="m/d/yyyy">
                  <c:v>44760</c:v>
                </c:pt>
                <c:pt idx="771" formatCode="m/d/yyyy">
                  <c:v>44761</c:v>
                </c:pt>
                <c:pt idx="772" formatCode="m/d/yyyy">
                  <c:v>44762</c:v>
                </c:pt>
                <c:pt idx="773" formatCode="m/d/yyyy">
                  <c:v>44763</c:v>
                </c:pt>
                <c:pt idx="774" formatCode="m/d/yyyy">
                  <c:v>44764</c:v>
                </c:pt>
                <c:pt idx="775" formatCode="m/d/yyyy">
                  <c:v>44765</c:v>
                </c:pt>
                <c:pt idx="776" formatCode="m/d/yyyy">
                  <c:v>44766</c:v>
                </c:pt>
                <c:pt idx="777" formatCode="m/d/yyyy">
                  <c:v>44767</c:v>
                </c:pt>
                <c:pt idx="778" formatCode="m/d/yyyy">
                  <c:v>44768</c:v>
                </c:pt>
                <c:pt idx="779" formatCode="m/d/yyyy">
                  <c:v>44769</c:v>
                </c:pt>
                <c:pt idx="780" formatCode="m/d/yyyy">
                  <c:v>44770</c:v>
                </c:pt>
                <c:pt idx="781" formatCode="m/d/yyyy">
                  <c:v>44771</c:v>
                </c:pt>
                <c:pt idx="782" formatCode="m/d/yyyy">
                  <c:v>44772</c:v>
                </c:pt>
                <c:pt idx="783" formatCode="m/d/yyyy">
                  <c:v>44773</c:v>
                </c:pt>
                <c:pt idx="784" formatCode="m/d/yyyy">
                  <c:v>44774</c:v>
                </c:pt>
                <c:pt idx="785" formatCode="m/d/yyyy">
                  <c:v>44775</c:v>
                </c:pt>
                <c:pt idx="786" formatCode="m/d/yyyy">
                  <c:v>44776</c:v>
                </c:pt>
                <c:pt idx="787" formatCode="m/d/yyyy">
                  <c:v>44777</c:v>
                </c:pt>
                <c:pt idx="788" formatCode="m/d/yyyy">
                  <c:v>44778</c:v>
                </c:pt>
                <c:pt idx="789" formatCode="m/d/yyyy">
                  <c:v>44779</c:v>
                </c:pt>
                <c:pt idx="790" formatCode="m/d/yyyy">
                  <c:v>44780</c:v>
                </c:pt>
                <c:pt idx="791" formatCode="m/d/yyyy">
                  <c:v>44781</c:v>
                </c:pt>
                <c:pt idx="792" formatCode="m/d/yyyy">
                  <c:v>44782</c:v>
                </c:pt>
                <c:pt idx="793" formatCode="m/d/yyyy">
                  <c:v>44783</c:v>
                </c:pt>
                <c:pt idx="794" formatCode="m/d/yyyy">
                  <c:v>44784</c:v>
                </c:pt>
                <c:pt idx="795" formatCode="m/d/yyyy">
                  <c:v>44785</c:v>
                </c:pt>
                <c:pt idx="796" formatCode="m/d/yyyy">
                  <c:v>44786</c:v>
                </c:pt>
                <c:pt idx="797" formatCode="m/d/yyyy">
                  <c:v>44787</c:v>
                </c:pt>
                <c:pt idx="798" formatCode="m/d/yyyy">
                  <c:v>44788</c:v>
                </c:pt>
                <c:pt idx="799" formatCode="m/d/yyyy">
                  <c:v>44789</c:v>
                </c:pt>
                <c:pt idx="800" formatCode="m/d/yyyy">
                  <c:v>44790</c:v>
                </c:pt>
                <c:pt idx="801" formatCode="m/d/yyyy">
                  <c:v>44791</c:v>
                </c:pt>
                <c:pt idx="802" formatCode="m/d/yyyy">
                  <c:v>44792</c:v>
                </c:pt>
                <c:pt idx="803" formatCode="m/d/yyyy">
                  <c:v>44793</c:v>
                </c:pt>
                <c:pt idx="804" formatCode="m/d/yyyy">
                  <c:v>44794</c:v>
                </c:pt>
                <c:pt idx="805" formatCode="m/d/yyyy">
                  <c:v>44795</c:v>
                </c:pt>
                <c:pt idx="806" formatCode="m/d/yyyy">
                  <c:v>44796</c:v>
                </c:pt>
                <c:pt idx="807" formatCode="m/d/yyyy">
                  <c:v>44797</c:v>
                </c:pt>
                <c:pt idx="808" formatCode="m/d/yyyy">
                  <c:v>44798</c:v>
                </c:pt>
                <c:pt idx="809" formatCode="m/d/yyyy">
                  <c:v>44799</c:v>
                </c:pt>
                <c:pt idx="810" formatCode="m/d/yyyy">
                  <c:v>44800</c:v>
                </c:pt>
                <c:pt idx="811" formatCode="m/d/yyyy">
                  <c:v>44801</c:v>
                </c:pt>
                <c:pt idx="812" formatCode="m/d/yyyy">
                  <c:v>44802</c:v>
                </c:pt>
                <c:pt idx="813" formatCode="m/d/yyyy">
                  <c:v>44803</c:v>
                </c:pt>
                <c:pt idx="814" formatCode="m/d/yyyy">
                  <c:v>44804</c:v>
                </c:pt>
                <c:pt idx="815" formatCode="m/d/yyyy">
                  <c:v>44805</c:v>
                </c:pt>
                <c:pt idx="816" formatCode="m/d/yyyy">
                  <c:v>44806</c:v>
                </c:pt>
                <c:pt idx="817" formatCode="m/d/yyyy">
                  <c:v>44807</c:v>
                </c:pt>
                <c:pt idx="818" formatCode="m/d/yyyy">
                  <c:v>44808</c:v>
                </c:pt>
                <c:pt idx="819" formatCode="m/d/yyyy">
                  <c:v>44809</c:v>
                </c:pt>
                <c:pt idx="820" formatCode="m/d/yyyy">
                  <c:v>44810</c:v>
                </c:pt>
                <c:pt idx="821" formatCode="m/d/yyyy">
                  <c:v>44811</c:v>
                </c:pt>
                <c:pt idx="822" formatCode="m/d/yyyy">
                  <c:v>44812</c:v>
                </c:pt>
                <c:pt idx="823" formatCode="m/d/yyyy">
                  <c:v>44813</c:v>
                </c:pt>
                <c:pt idx="824" formatCode="m/d/yyyy">
                  <c:v>44814</c:v>
                </c:pt>
                <c:pt idx="825" formatCode="m/d/yyyy">
                  <c:v>44815</c:v>
                </c:pt>
                <c:pt idx="826" formatCode="m/d/yyyy">
                  <c:v>44816</c:v>
                </c:pt>
                <c:pt idx="827" formatCode="m/d/yyyy">
                  <c:v>44817</c:v>
                </c:pt>
                <c:pt idx="828" formatCode="m/d/yyyy">
                  <c:v>44818</c:v>
                </c:pt>
                <c:pt idx="829" formatCode="m/d/yyyy">
                  <c:v>44819</c:v>
                </c:pt>
                <c:pt idx="830" formatCode="m/d/yyyy">
                  <c:v>44820</c:v>
                </c:pt>
                <c:pt idx="831" formatCode="m/d/yyyy">
                  <c:v>44821</c:v>
                </c:pt>
                <c:pt idx="832" formatCode="m/d/yyyy">
                  <c:v>44822</c:v>
                </c:pt>
                <c:pt idx="833" formatCode="m/d/yyyy">
                  <c:v>44823</c:v>
                </c:pt>
                <c:pt idx="834" formatCode="m/d/yyyy">
                  <c:v>44824</c:v>
                </c:pt>
                <c:pt idx="835" formatCode="m/d/yyyy">
                  <c:v>44825</c:v>
                </c:pt>
                <c:pt idx="836" formatCode="m/d/yyyy">
                  <c:v>44826</c:v>
                </c:pt>
                <c:pt idx="837" formatCode="m/d/yyyy">
                  <c:v>44827</c:v>
                </c:pt>
                <c:pt idx="838" formatCode="m/d/yyyy">
                  <c:v>44828</c:v>
                </c:pt>
                <c:pt idx="839" formatCode="m/d/yyyy">
                  <c:v>44829</c:v>
                </c:pt>
                <c:pt idx="840" formatCode="m/d/yyyy">
                  <c:v>44830</c:v>
                </c:pt>
                <c:pt idx="841" formatCode="m/d/yyyy">
                  <c:v>44831</c:v>
                </c:pt>
                <c:pt idx="842" formatCode="m/d/yyyy">
                  <c:v>44832</c:v>
                </c:pt>
                <c:pt idx="843" formatCode="m/d/yyyy">
                  <c:v>44833</c:v>
                </c:pt>
                <c:pt idx="844" formatCode="m/d/yyyy">
                  <c:v>44834</c:v>
                </c:pt>
                <c:pt idx="845" formatCode="m/d/yyyy">
                  <c:v>44835</c:v>
                </c:pt>
                <c:pt idx="846" formatCode="m/d/yyyy">
                  <c:v>44836</c:v>
                </c:pt>
                <c:pt idx="847" formatCode="m/d/yyyy">
                  <c:v>44837</c:v>
                </c:pt>
                <c:pt idx="848" formatCode="m/d/yyyy">
                  <c:v>44838</c:v>
                </c:pt>
                <c:pt idx="849" formatCode="m/d/yyyy">
                  <c:v>44839</c:v>
                </c:pt>
                <c:pt idx="850" formatCode="m/d/yyyy">
                  <c:v>44840</c:v>
                </c:pt>
                <c:pt idx="851" formatCode="m/d/yyyy">
                  <c:v>44841</c:v>
                </c:pt>
                <c:pt idx="852" formatCode="m/d/yyyy">
                  <c:v>44842</c:v>
                </c:pt>
                <c:pt idx="853" formatCode="m/d/yyyy">
                  <c:v>44843</c:v>
                </c:pt>
                <c:pt idx="854" formatCode="m/d/yyyy">
                  <c:v>44844</c:v>
                </c:pt>
                <c:pt idx="855" formatCode="m/d/yyyy">
                  <c:v>44845</c:v>
                </c:pt>
                <c:pt idx="856" formatCode="m/d/yyyy">
                  <c:v>44846</c:v>
                </c:pt>
                <c:pt idx="857" formatCode="m/d/yyyy">
                  <c:v>44847</c:v>
                </c:pt>
                <c:pt idx="858" formatCode="m/d/yyyy">
                  <c:v>44848</c:v>
                </c:pt>
                <c:pt idx="859" formatCode="m/d/yyyy">
                  <c:v>44849</c:v>
                </c:pt>
                <c:pt idx="860" formatCode="m/d/yyyy">
                  <c:v>44850</c:v>
                </c:pt>
                <c:pt idx="861" formatCode="m/d/yyyy">
                  <c:v>44851</c:v>
                </c:pt>
                <c:pt idx="862" formatCode="m/d/yyyy">
                  <c:v>44852</c:v>
                </c:pt>
                <c:pt idx="863" formatCode="m/d/yyyy">
                  <c:v>44853</c:v>
                </c:pt>
                <c:pt idx="864" formatCode="m/d/yyyy">
                  <c:v>44854</c:v>
                </c:pt>
                <c:pt idx="865" formatCode="m/d/yyyy">
                  <c:v>44855</c:v>
                </c:pt>
                <c:pt idx="866" formatCode="m/d/yyyy">
                  <c:v>44856</c:v>
                </c:pt>
                <c:pt idx="867" formatCode="m/d/yyyy">
                  <c:v>44857</c:v>
                </c:pt>
                <c:pt idx="868" formatCode="m/d/yyyy">
                  <c:v>44858</c:v>
                </c:pt>
                <c:pt idx="869" formatCode="m/d/yyyy">
                  <c:v>44859</c:v>
                </c:pt>
                <c:pt idx="870" formatCode="m/d/yyyy">
                  <c:v>44860</c:v>
                </c:pt>
                <c:pt idx="871" formatCode="m/d/yyyy">
                  <c:v>44861</c:v>
                </c:pt>
                <c:pt idx="872" formatCode="m/d/yyyy">
                  <c:v>44862</c:v>
                </c:pt>
                <c:pt idx="873" formatCode="m/d/yyyy">
                  <c:v>44863</c:v>
                </c:pt>
                <c:pt idx="874" formatCode="m/d/yyyy">
                  <c:v>44864</c:v>
                </c:pt>
                <c:pt idx="875" formatCode="m/d/yyyy">
                  <c:v>44865</c:v>
                </c:pt>
                <c:pt idx="876" formatCode="m/d/yyyy">
                  <c:v>44866</c:v>
                </c:pt>
                <c:pt idx="877" formatCode="m/d/yyyy">
                  <c:v>44867</c:v>
                </c:pt>
                <c:pt idx="878" formatCode="m/d/yyyy">
                  <c:v>44868</c:v>
                </c:pt>
                <c:pt idx="879" formatCode="m/d/yyyy">
                  <c:v>44869</c:v>
                </c:pt>
                <c:pt idx="880" formatCode="m/d/yyyy">
                  <c:v>44870</c:v>
                </c:pt>
                <c:pt idx="881" formatCode="m/d/yyyy">
                  <c:v>44871</c:v>
                </c:pt>
                <c:pt idx="882" formatCode="m/d/yyyy">
                  <c:v>44872</c:v>
                </c:pt>
                <c:pt idx="883" formatCode="m/d/yyyy">
                  <c:v>44873</c:v>
                </c:pt>
                <c:pt idx="884" formatCode="m/d/yyyy">
                  <c:v>44874</c:v>
                </c:pt>
                <c:pt idx="885" formatCode="m/d/yyyy">
                  <c:v>44875</c:v>
                </c:pt>
                <c:pt idx="886" formatCode="m/d/yyyy">
                  <c:v>44876</c:v>
                </c:pt>
                <c:pt idx="887" formatCode="m/d/yyyy">
                  <c:v>44877</c:v>
                </c:pt>
                <c:pt idx="888" formatCode="m/d/yyyy">
                  <c:v>44878</c:v>
                </c:pt>
                <c:pt idx="889" formatCode="m/d/yyyy">
                  <c:v>44879</c:v>
                </c:pt>
                <c:pt idx="890" formatCode="m/d/yyyy">
                  <c:v>44880</c:v>
                </c:pt>
                <c:pt idx="891" formatCode="m/d/yyyy">
                  <c:v>44881</c:v>
                </c:pt>
                <c:pt idx="892" formatCode="m/d/yyyy">
                  <c:v>44882</c:v>
                </c:pt>
                <c:pt idx="893" formatCode="m/d/yyyy">
                  <c:v>44883</c:v>
                </c:pt>
                <c:pt idx="894" formatCode="m/d/yyyy">
                  <c:v>44884</c:v>
                </c:pt>
                <c:pt idx="895" formatCode="m/d/yyyy">
                  <c:v>44885</c:v>
                </c:pt>
                <c:pt idx="896" formatCode="m/d/yyyy">
                  <c:v>44886</c:v>
                </c:pt>
                <c:pt idx="897" formatCode="m/d/yyyy">
                  <c:v>44887</c:v>
                </c:pt>
                <c:pt idx="898" formatCode="m/d/yyyy">
                  <c:v>44888</c:v>
                </c:pt>
                <c:pt idx="899" formatCode="m/d/yyyy">
                  <c:v>44889</c:v>
                </c:pt>
                <c:pt idx="900" formatCode="m/d/yyyy">
                  <c:v>44890</c:v>
                </c:pt>
                <c:pt idx="901" formatCode="m/d/yyyy">
                  <c:v>44891</c:v>
                </c:pt>
                <c:pt idx="902" formatCode="m/d/yyyy">
                  <c:v>44892</c:v>
                </c:pt>
                <c:pt idx="903" formatCode="m/d/yyyy">
                  <c:v>44893</c:v>
                </c:pt>
                <c:pt idx="904" formatCode="m/d/yyyy">
                  <c:v>44894</c:v>
                </c:pt>
                <c:pt idx="905" formatCode="m/d/yyyy">
                  <c:v>44895</c:v>
                </c:pt>
                <c:pt idx="906" formatCode="m/d/yyyy">
                  <c:v>44896</c:v>
                </c:pt>
                <c:pt idx="907" formatCode="m/d/yyyy">
                  <c:v>44897</c:v>
                </c:pt>
                <c:pt idx="908" formatCode="m/d/yyyy">
                  <c:v>44898</c:v>
                </c:pt>
                <c:pt idx="909" formatCode="m/d/yyyy">
                  <c:v>44899</c:v>
                </c:pt>
                <c:pt idx="910" formatCode="m/d/yyyy">
                  <c:v>44900</c:v>
                </c:pt>
                <c:pt idx="911" formatCode="m/d/yyyy">
                  <c:v>44901</c:v>
                </c:pt>
                <c:pt idx="912" formatCode="m/d/yyyy">
                  <c:v>44902</c:v>
                </c:pt>
                <c:pt idx="913" formatCode="m/d/yyyy">
                  <c:v>44903</c:v>
                </c:pt>
                <c:pt idx="914" formatCode="m/d/yyyy">
                  <c:v>44904</c:v>
                </c:pt>
                <c:pt idx="915" formatCode="m/d/yyyy">
                  <c:v>44905</c:v>
                </c:pt>
                <c:pt idx="916" formatCode="m/d/yyyy">
                  <c:v>44906</c:v>
                </c:pt>
                <c:pt idx="917" formatCode="m/d/yyyy">
                  <c:v>44907</c:v>
                </c:pt>
                <c:pt idx="918" formatCode="m/d/yyyy">
                  <c:v>44908</c:v>
                </c:pt>
                <c:pt idx="919" formatCode="m/d/yyyy">
                  <c:v>44909</c:v>
                </c:pt>
                <c:pt idx="920" formatCode="m/d/yyyy">
                  <c:v>44910</c:v>
                </c:pt>
                <c:pt idx="921" formatCode="m/d/yyyy">
                  <c:v>44911</c:v>
                </c:pt>
                <c:pt idx="922" formatCode="m/d/yyyy">
                  <c:v>44912</c:v>
                </c:pt>
                <c:pt idx="923" formatCode="m/d/yyyy">
                  <c:v>44913</c:v>
                </c:pt>
                <c:pt idx="924" formatCode="m/d/yyyy">
                  <c:v>44914</c:v>
                </c:pt>
                <c:pt idx="925" formatCode="m/d/yyyy">
                  <c:v>44915</c:v>
                </c:pt>
                <c:pt idx="926" formatCode="m/d/yyyy">
                  <c:v>44916</c:v>
                </c:pt>
                <c:pt idx="927" formatCode="m/d/yyyy">
                  <c:v>44917</c:v>
                </c:pt>
                <c:pt idx="928" formatCode="m/d/yyyy">
                  <c:v>44918</c:v>
                </c:pt>
                <c:pt idx="929" formatCode="m/d/yyyy">
                  <c:v>44919</c:v>
                </c:pt>
                <c:pt idx="930" formatCode="m/d/yyyy">
                  <c:v>44920</c:v>
                </c:pt>
                <c:pt idx="931" formatCode="m/d/yyyy">
                  <c:v>44921</c:v>
                </c:pt>
                <c:pt idx="932" formatCode="m/d/yyyy">
                  <c:v>44922</c:v>
                </c:pt>
                <c:pt idx="933" formatCode="m/d/yyyy">
                  <c:v>44923</c:v>
                </c:pt>
                <c:pt idx="934" formatCode="m/d/yyyy">
                  <c:v>44924</c:v>
                </c:pt>
                <c:pt idx="935" formatCode="m/d/yyyy">
                  <c:v>44925</c:v>
                </c:pt>
                <c:pt idx="936" formatCode="m/d/yyyy">
                  <c:v>44926</c:v>
                </c:pt>
                <c:pt idx="937" formatCode="m/d/yyyy">
                  <c:v>44927</c:v>
                </c:pt>
                <c:pt idx="938" formatCode="m/d/yyyy">
                  <c:v>44928</c:v>
                </c:pt>
                <c:pt idx="939" formatCode="m/d/yyyy">
                  <c:v>44929</c:v>
                </c:pt>
                <c:pt idx="940" formatCode="m/d/yyyy">
                  <c:v>44930</c:v>
                </c:pt>
                <c:pt idx="941" formatCode="m/d/yyyy">
                  <c:v>44931</c:v>
                </c:pt>
                <c:pt idx="942" formatCode="m/d/yyyy">
                  <c:v>44932</c:v>
                </c:pt>
                <c:pt idx="943" formatCode="m/d/yyyy">
                  <c:v>44933</c:v>
                </c:pt>
                <c:pt idx="944" formatCode="m/d/yyyy">
                  <c:v>44934</c:v>
                </c:pt>
                <c:pt idx="945" formatCode="m/d/yyyy">
                  <c:v>44935</c:v>
                </c:pt>
                <c:pt idx="946" formatCode="m/d/yyyy">
                  <c:v>44936</c:v>
                </c:pt>
                <c:pt idx="947" formatCode="m/d/yyyy">
                  <c:v>44937</c:v>
                </c:pt>
                <c:pt idx="948" formatCode="m/d/yyyy">
                  <c:v>44938</c:v>
                </c:pt>
                <c:pt idx="949" formatCode="m/d/yyyy">
                  <c:v>44939</c:v>
                </c:pt>
                <c:pt idx="950" formatCode="m/d/yyyy">
                  <c:v>44940</c:v>
                </c:pt>
                <c:pt idx="951" formatCode="m/d/yyyy">
                  <c:v>44941</c:v>
                </c:pt>
                <c:pt idx="952" formatCode="m/d/yyyy">
                  <c:v>44942</c:v>
                </c:pt>
                <c:pt idx="953" formatCode="m/d/yyyy">
                  <c:v>44943</c:v>
                </c:pt>
                <c:pt idx="954" formatCode="m/d/yyyy">
                  <c:v>44944</c:v>
                </c:pt>
                <c:pt idx="955" formatCode="m/d/yyyy">
                  <c:v>44945</c:v>
                </c:pt>
                <c:pt idx="956" formatCode="m/d/yyyy">
                  <c:v>44946</c:v>
                </c:pt>
                <c:pt idx="957" formatCode="m/d/yyyy">
                  <c:v>44947</c:v>
                </c:pt>
                <c:pt idx="958" formatCode="m/d/yyyy">
                  <c:v>44948</c:v>
                </c:pt>
                <c:pt idx="959" formatCode="m/d/yyyy">
                  <c:v>44949</c:v>
                </c:pt>
                <c:pt idx="960" formatCode="m/d/yyyy">
                  <c:v>44950</c:v>
                </c:pt>
                <c:pt idx="961" formatCode="m/d/yyyy">
                  <c:v>44951</c:v>
                </c:pt>
                <c:pt idx="962" formatCode="m/d/yyyy">
                  <c:v>44952</c:v>
                </c:pt>
                <c:pt idx="963" formatCode="m/d/yyyy">
                  <c:v>44953</c:v>
                </c:pt>
                <c:pt idx="964" formatCode="m/d/yyyy">
                  <c:v>44954</c:v>
                </c:pt>
                <c:pt idx="965" formatCode="m/d/yyyy">
                  <c:v>44955</c:v>
                </c:pt>
                <c:pt idx="966" formatCode="m/d/yyyy">
                  <c:v>44956</c:v>
                </c:pt>
                <c:pt idx="967" formatCode="m/d/yyyy">
                  <c:v>44957</c:v>
                </c:pt>
                <c:pt idx="968" formatCode="m/d/yyyy">
                  <c:v>44958</c:v>
                </c:pt>
                <c:pt idx="969" formatCode="m/d/yyyy">
                  <c:v>44959</c:v>
                </c:pt>
                <c:pt idx="970" formatCode="m/d/yyyy">
                  <c:v>44960</c:v>
                </c:pt>
                <c:pt idx="971" formatCode="m/d/yyyy">
                  <c:v>44961</c:v>
                </c:pt>
                <c:pt idx="972" formatCode="m/d/yyyy">
                  <c:v>44962</c:v>
                </c:pt>
                <c:pt idx="973" formatCode="m/d/yyyy">
                  <c:v>44963</c:v>
                </c:pt>
                <c:pt idx="974" formatCode="m/d/yyyy">
                  <c:v>44964</c:v>
                </c:pt>
                <c:pt idx="975" formatCode="m/d/yyyy">
                  <c:v>44965</c:v>
                </c:pt>
                <c:pt idx="976" formatCode="m/d/yyyy">
                  <c:v>44966</c:v>
                </c:pt>
                <c:pt idx="977" formatCode="m/d/yyyy">
                  <c:v>44967</c:v>
                </c:pt>
                <c:pt idx="978" formatCode="m/d/yyyy">
                  <c:v>44968</c:v>
                </c:pt>
                <c:pt idx="979" formatCode="m/d/yyyy">
                  <c:v>44969</c:v>
                </c:pt>
                <c:pt idx="980" formatCode="m/d/yyyy">
                  <c:v>44970</c:v>
                </c:pt>
                <c:pt idx="981" formatCode="m/d/yyyy">
                  <c:v>44971</c:v>
                </c:pt>
                <c:pt idx="982" formatCode="m/d/yyyy">
                  <c:v>44972</c:v>
                </c:pt>
                <c:pt idx="983" formatCode="m/d/yyyy">
                  <c:v>44973</c:v>
                </c:pt>
                <c:pt idx="984" formatCode="m/d/yyyy">
                  <c:v>44974</c:v>
                </c:pt>
                <c:pt idx="985" formatCode="m/d/yyyy">
                  <c:v>44975</c:v>
                </c:pt>
                <c:pt idx="986" formatCode="m/d/yyyy">
                  <c:v>44976</c:v>
                </c:pt>
                <c:pt idx="987" formatCode="m/d/yyyy">
                  <c:v>44977</c:v>
                </c:pt>
                <c:pt idx="988" formatCode="m/d/yyyy">
                  <c:v>44978</c:v>
                </c:pt>
                <c:pt idx="989" formatCode="m/d/yyyy">
                  <c:v>44979</c:v>
                </c:pt>
                <c:pt idx="990" formatCode="m/d/yyyy">
                  <c:v>44980</c:v>
                </c:pt>
                <c:pt idx="991" formatCode="m/d/yyyy">
                  <c:v>44981</c:v>
                </c:pt>
                <c:pt idx="992" formatCode="m/d/yyyy">
                  <c:v>44982</c:v>
                </c:pt>
                <c:pt idx="993" formatCode="m/d/yyyy">
                  <c:v>44983</c:v>
                </c:pt>
                <c:pt idx="994" formatCode="m/d/yyyy">
                  <c:v>44984</c:v>
                </c:pt>
                <c:pt idx="995" formatCode="m/d/yyyy">
                  <c:v>44985</c:v>
                </c:pt>
                <c:pt idx="996" formatCode="m/d/yyyy">
                  <c:v>44986</c:v>
                </c:pt>
                <c:pt idx="997" formatCode="m/d/yyyy">
                  <c:v>44987</c:v>
                </c:pt>
                <c:pt idx="998" formatCode="m/d/yyyy">
                  <c:v>44988</c:v>
                </c:pt>
                <c:pt idx="999" formatCode="m/d/yyyy">
                  <c:v>44989</c:v>
                </c:pt>
                <c:pt idx="1000" formatCode="m/d/yyyy">
                  <c:v>44990</c:v>
                </c:pt>
                <c:pt idx="1001" formatCode="m/d/yyyy">
                  <c:v>44991</c:v>
                </c:pt>
                <c:pt idx="1002" formatCode="m/d/yyyy">
                  <c:v>44992</c:v>
                </c:pt>
                <c:pt idx="1003" formatCode="m/d/yyyy">
                  <c:v>44993</c:v>
                </c:pt>
                <c:pt idx="1004" formatCode="m/d/yyyy">
                  <c:v>44994</c:v>
                </c:pt>
                <c:pt idx="1005" formatCode="m/d/yyyy">
                  <c:v>44995</c:v>
                </c:pt>
                <c:pt idx="1006" formatCode="m/d/yyyy">
                  <c:v>44996</c:v>
                </c:pt>
                <c:pt idx="1007" formatCode="m/d/yyyy">
                  <c:v>44997</c:v>
                </c:pt>
                <c:pt idx="1008" formatCode="m/d/yyyy">
                  <c:v>44998</c:v>
                </c:pt>
                <c:pt idx="1009" formatCode="m/d/yyyy">
                  <c:v>44999</c:v>
                </c:pt>
                <c:pt idx="1010" formatCode="m/d/yyyy">
                  <c:v>45000</c:v>
                </c:pt>
                <c:pt idx="1011" formatCode="m/d/yyyy">
                  <c:v>45001</c:v>
                </c:pt>
                <c:pt idx="1012" formatCode="m/d/yyyy">
                  <c:v>45002</c:v>
                </c:pt>
                <c:pt idx="1013" formatCode="m/d/yyyy">
                  <c:v>45003</c:v>
                </c:pt>
                <c:pt idx="1014" formatCode="m/d/yyyy">
                  <c:v>45004</c:v>
                </c:pt>
                <c:pt idx="1015" formatCode="m/d/yyyy">
                  <c:v>45005</c:v>
                </c:pt>
                <c:pt idx="1016" formatCode="m/d/yyyy">
                  <c:v>45006</c:v>
                </c:pt>
                <c:pt idx="1017" formatCode="m/d/yyyy">
                  <c:v>45007</c:v>
                </c:pt>
                <c:pt idx="1018" formatCode="m/d/yyyy">
                  <c:v>45008</c:v>
                </c:pt>
                <c:pt idx="1019" formatCode="m/d/yyyy">
                  <c:v>45009</c:v>
                </c:pt>
                <c:pt idx="1020" formatCode="m/d/yyyy">
                  <c:v>45010</c:v>
                </c:pt>
              </c:numCache>
            </c:numRef>
          </c:cat>
          <c:val>
            <c:numRef>
              <c:f>'[TSM Valuation v10.xlsx]Valuation 52 - Week Chart (6)'!$F$2:$F$1022</c:f>
              <c:numCache>
                <c:formatCode>General</c:formatCode>
                <c:ptCount val="1021"/>
                <c:pt idx="37">
                  <c:v>48</c:v>
                </c:pt>
                <c:pt idx="38">
                  <c:v>49.299999</c:v>
                </c:pt>
                <c:pt idx="39">
                  <c:v>49.099997999999999</c:v>
                </c:pt>
                <c:pt idx="40">
                  <c:v>47.23</c:v>
                </c:pt>
                <c:pt idx="41">
                  <c:v>47.18</c:v>
                </c:pt>
                <c:pt idx="42">
                  <c:v>47.799999</c:v>
                </c:pt>
                <c:pt idx="43">
                  <c:v>46.830002</c:v>
                </c:pt>
                <c:pt idx="44">
                  <c:v>46.919998</c:v>
                </c:pt>
                <c:pt idx="45">
                  <c:v>47.790000999999997</c:v>
                </c:pt>
                <c:pt idx="46">
                  <c:v>48.630001</c:v>
                </c:pt>
                <c:pt idx="47">
                  <c:v>51.290000999999997</c:v>
                </c:pt>
                <c:pt idx="48">
                  <c:v>50.209999000000003</c:v>
                </c:pt>
                <c:pt idx="49">
                  <c:v>50.279998999999997</c:v>
                </c:pt>
                <c:pt idx="50">
                  <c:v>48.740001999999997</c:v>
                </c:pt>
                <c:pt idx="51">
                  <c:v>50</c:v>
                </c:pt>
                <c:pt idx="52">
                  <c:v>49.759998000000003</c:v>
                </c:pt>
                <c:pt idx="53">
                  <c:v>51.810001</c:v>
                </c:pt>
                <c:pt idx="54">
                  <c:v>54.130001</c:v>
                </c:pt>
                <c:pt idx="55">
                  <c:v>53</c:v>
                </c:pt>
                <c:pt idx="56">
                  <c:v>51.599997999999999</c:v>
                </c:pt>
                <c:pt idx="57">
                  <c:v>52.48</c:v>
                </c:pt>
                <c:pt idx="58">
                  <c:v>52.810001</c:v>
                </c:pt>
                <c:pt idx="59">
                  <c:v>52.599997999999999</c:v>
                </c:pt>
                <c:pt idx="60">
                  <c:v>53.150002000000001</c:v>
                </c:pt>
                <c:pt idx="61">
                  <c:v>53.509998000000003</c:v>
                </c:pt>
                <c:pt idx="62">
                  <c:v>53.75</c:v>
                </c:pt>
                <c:pt idx="63">
                  <c:v>54.200001</c:v>
                </c:pt>
                <c:pt idx="64">
                  <c:v>52.48</c:v>
                </c:pt>
                <c:pt idx="65">
                  <c:v>51.790000999999997</c:v>
                </c:pt>
                <c:pt idx="66">
                  <c:v>52.209999000000003</c:v>
                </c:pt>
                <c:pt idx="67">
                  <c:v>52.110000999999997</c:v>
                </c:pt>
                <c:pt idx="68">
                  <c:v>52.950001</c:v>
                </c:pt>
                <c:pt idx="69">
                  <c:v>52.619999</c:v>
                </c:pt>
                <c:pt idx="70">
                  <c:v>52.610000999999997</c:v>
                </c:pt>
                <c:pt idx="71">
                  <c:v>52.639999000000003</c:v>
                </c:pt>
                <c:pt idx="72">
                  <c:v>51.91</c:v>
                </c:pt>
                <c:pt idx="73">
                  <c:v>50.43</c:v>
                </c:pt>
                <c:pt idx="74">
                  <c:v>50.560001</c:v>
                </c:pt>
                <c:pt idx="75">
                  <c:v>50.939999</c:v>
                </c:pt>
                <c:pt idx="76">
                  <c:v>51.349997999999999</c:v>
                </c:pt>
                <c:pt idx="77">
                  <c:v>51.580002</c:v>
                </c:pt>
                <c:pt idx="78">
                  <c:v>52.099997999999999</c:v>
                </c:pt>
                <c:pt idx="79">
                  <c:v>50.84</c:v>
                </c:pt>
                <c:pt idx="80">
                  <c:v>51.299999</c:v>
                </c:pt>
                <c:pt idx="81">
                  <c:v>51.029998999999997</c:v>
                </c:pt>
                <c:pt idx="82">
                  <c:v>51.459999000000003</c:v>
                </c:pt>
                <c:pt idx="83">
                  <c:v>50.34</c:v>
                </c:pt>
                <c:pt idx="84">
                  <c:v>50.91</c:v>
                </c:pt>
                <c:pt idx="85">
                  <c:v>51.450001</c:v>
                </c:pt>
                <c:pt idx="86">
                  <c:v>52.639999000000003</c:v>
                </c:pt>
                <c:pt idx="87">
                  <c:v>53.060001</c:v>
                </c:pt>
                <c:pt idx="88">
                  <c:v>55.5</c:v>
                </c:pt>
                <c:pt idx="89">
                  <c:v>55.740001999999997</c:v>
                </c:pt>
                <c:pt idx="90">
                  <c:v>55.290000999999997</c:v>
                </c:pt>
                <c:pt idx="91">
                  <c:v>56.82</c:v>
                </c:pt>
                <c:pt idx="92">
                  <c:v>55.849997999999999</c:v>
                </c:pt>
                <c:pt idx="93">
                  <c:v>56.5</c:v>
                </c:pt>
                <c:pt idx="94">
                  <c:v>54.709999000000003</c:v>
                </c:pt>
                <c:pt idx="95">
                  <c:v>56.59</c:v>
                </c:pt>
                <c:pt idx="96">
                  <c:v>56.150002000000001</c:v>
                </c:pt>
                <c:pt idx="97">
                  <c:v>56.040000999999997</c:v>
                </c:pt>
                <c:pt idx="98">
                  <c:v>56.48</c:v>
                </c:pt>
                <c:pt idx="99">
                  <c:v>55.5</c:v>
                </c:pt>
                <c:pt idx="100">
                  <c:v>56.639999000000003</c:v>
                </c:pt>
                <c:pt idx="101">
                  <c:v>56.709999000000003</c:v>
                </c:pt>
                <c:pt idx="102">
                  <c:v>56.560001</c:v>
                </c:pt>
                <c:pt idx="103">
                  <c:v>57</c:v>
                </c:pt>
                <c:pt idx="104">
                  <c:v>56.34</c:v>
                </c:pt>
                <c:pt idx="105">
                  <c:v>56.25</c:v>
                </c:pt>
                <c:pt idx="106">
                  <c:v>56.970001000000003</c:v>
                </c:pt>
                <c:pt idx="107">
                  <c:v>57.950001</c:v>
                </c:pt>
                <c:pt idx="108">
                  <c:v>60.669998</c:v>
                </c:pt>
                <c:pt idx="109">
                  <c:v>61.259998000000003</c:v>
                </c:pt>
                <c:pt idx="110">
                  <c:v>61.639999000000003</c:v>
                </c:pt>
                <c:pt idx="111">
                  <c:v>62.950001</c:v>
                </c:pt>
                <c:pt idx="112">
                  <c:v>64.470000999999996</c:v>
                </c:pt>
                <c:pt idx="113">
                  <c:v>65.199996999999996</c:v>
                </c:pt>
                <c:pt idx="114">
                  <c:v>66</c:v>
                </c:pt>
                <c:pt idx="115">
                  <c:v>67.180000000000007</c:v>
                </c:pt>
                <c:pt idx="116">
                  <c:v>65.379997000000003</c:v>
                </c:pt>
                <c:pt idx="117">
                  <c:v>67.309997999999993</c:v>
                </c:pt>
                <c:pt idx="118">
                  <c:v>66.699996999999996</c:v>
                </c:pt>
                <c:pt idx="119">
                  <c:v>68.839995999999999</c:v>
                </c:pt>
                <c:pt idx="120">
                  <c:v>68.099997999999999</c:v>
                </c:pt>
                <c:pt idx="121">
                  <c:v>68.260002</c:v>
                </c:pt>
                <c:pt idx="122">
                  <c:v>71.400002000000001</c:v>
                </c:pt>
                <c:pt idx="123">
                  <c:v>81.360000999999997</c:v>
                </c:pt>
                <c:pt idx="124">
                  <c:v>79.349997999999999</c:v>
                </c:pt>
                <c:pt idx="125">
                  <c:v>77.110000999999997</c:v>
                </c:pt>
                <c:pt idx="126">
                  <c:v>80.010002</c:v>
                </c:pt>
                <c:pt idx="127">
                  <c:v>79.629997000000003</c:v>
                </c:pt>
                <c:pt idx="128">
                  <c:v>77.769997000000004</c:v>
                </c:pt>
                <c:pt idx="129">
                  <c:v>79.330001999999993</c:v>
                </c:pt>
                <c:pt idx="130">
                  <c:v>80.980002999999996</c:v>
                </c:pt>
                <c:pt idx="131">
                  <c:v>82.040001000000004</c:v>
                </c:pt>
                <c:pt idx="132">
                  <c:v>80.489998</c:v>
                </c:pt>
                <c:pt idx="133">
                  <c:v>80.550003000000004</c:v>
                </c:pt>
                <c:pt idx="134">
                  <c:v>79.089995999999999</c:v>
                </c:pt>
                <c:pt idx="135">
                  <c:v>78.160004000000001</c:v>
                </c:pt>
                <c:pt idx="136">
                  <c:v>79</c:v>
                </c:pt>
                <c:pt idx="137">
                  <c:v>78.419998000000007</c:v>
                </c:pt>
                <c:pt idx="138">
                  <c:v>79.800003000000004</c:v>
                </c:pt>
                <c:pt idx="139">
                  <c:v>80.220000999999996</c:v>
                </c:pt>
                <c:pt idx="140">
                  <c:v>79.010002</c:v>
                </c:pt>
                <c:pt idx="141">
                  <c:v>76.319999999999993</c:v>
                </c:pt>
                <c:pt idx="142">
                  <c:v>78.019997000000004</c:v>
                </c:pt>
                <c:pt idx="143">
                  <c:v>79.730002999999996</c:v>
                </c:pt>
                <c:pt idx="144">
                  <c:v>79.849997999999999</c:v>
                </c:pt>
                <c:pt idx="145">
                  <c:v>81.25</c:v>
                </c:pt>
                <c:pt idx="146">
                  <c:v>82.18</c:v>
                </c:pt>
                <c:pt idx="147">
                  <c:v>80.059997999999993</c:v>
                </c:pt>
                <c:pt idx="148">
                  <c:v>79</c:v>
                </c:pt>
                <c:pt idx="149">
                  <c:v>80.120002999999997</c:v>
                </c:pt>
                <c:pt idx="150">
                  <c:v>81.349997999999999</c:v>
                </c:pt>
                <c:pt idx="151">
                  <c:v>81.120002999999997</c:v>
                </c:pt>
                <c:pt idx="152">
                  <c:v>80.5</c:v>
                </c:pt>
                <c:pt idx="153">
                  <c:v>78.019997000000004</c:v>
                </c:pt>
                <c:pt idx="154">
                  <c:v>78.620002999999997</c:v>
                </c:pt>
                <c:pt idx="155">
                  <c:v>80.739998</c:v>
                </c:pt>
                <c:pt idx="156">
                  <c:v>80.010002</c:v>
                </c:pt>
                <c:pt idx="157">
                  <c:v>80.5</c:v>
                </c:pt>
                <c:pt idx="158">
                  <c:v>81.559997999999993</c:v>
                </c:pt>
                <c:pt idx="159">
                  <c:v>86.489998</c:v>
                </c:pt>
                <c:pt idx="160">
                  <c:v>81</c:v>
                </c:pt>
                <c:pt idx="161">
                  <c:v>82.370002999999997</c:v>
                </c:pt>
                <c:pt idx="162">
                  <c:v>79.800003000000004</c:v>
                </c:pt>
                <c:pt idx="163">
                  <c:v>80.830001999999993</c:v>
                </c:pt>
                <c:pt idx="164">
                  <c:v>79.699996999999996</c:v>
                </c:pt>
                <c:pt idx="165">
                  <c:v>76.819999999999993</c:v>
                </c:pt>
                <c:pt idx="166">
                  <c:v>78.169998000000007</c:v>
                </c:pt>
                <c:pt idx="167">
                  <c:v>80.309997999999993</c:v>
                </c:pt>
                <c:pt idx="168">
                  <c:v>79.699996999999996</c:v>
                </c:pt>
                <c:pt idx="169">
                  <c:v>80.589995999999999</c:v>
                </c:pt>
                <c:pt idx="170">
                  <c:v>82.059997999999993</c:v>
                </c:pt>
                <c:pt idx="171">
                  <c:v>80.709998999999996</c:v>
                </c:pt>
                <c:pt idx="172">
                  <c:v>81.550003000000004</c:v>
                </c:pt>
                <c:pt idx="173">
                  <c:v>83.769997000000004</c:v>
                </c:pt>
                <c:pt idx="174">
                  <c:v>84.779999000000004</c:v>
                </c:pt>
                <c:pt idx="175">
                  <c:v>88.860000999999997</c:v>
                </c:pt>
                <c:pt idx="176">
                  <c:v>88.339995999999999</c:v>
                </c:pt>
                <c:pt idx="177">
                  <c:v>89.120002999999997</c:v>
                </c:pt>
                <c:pt idx="178">
                  <c:v>90.5</c:v>
                </c:pt>
                <c:pt idx="179">
                  <c:v>89.650002000000001</c:v>
                </c:pt>
                <c:pt idx="180">
                  <c:v>87.290001000000004</c:v>
                </c:pt>
                <c:pt idx="181">
                  <c:v>88.550003000000004</c:v>
                </c:pt>
                <c:pt idx="182">
                  <c:v>88.339995999999999</c:v>
                </c:pt>
                <c:pt idx="183">
                  <c:v>87.790001000000004</c:v>
                </c:pt>
                <c:pt idx="184">
                  <c:v>88</c:v>
                </c:pt>
                <c:pt idx="185">
                  <c:v>88.440002000000007</c:v>
                </c:pt>
                <c:pt idx="186">
                  <c:v>88.25</c:v>
                </c:pt>
                <c:pt idx="187">
                  <c:v>87.209998999999996</c:v>
                </c:pt>
                <c:pt idx="188">
                  <c:v>86.959998999999996</c:v>
                </c:pt>
                <c:pt idx="189">
                  <c:v>85.150002000000001</c:v>
                </c:pt>
                <c:pt idx="190">
                  <c:v>84.269997000000004</c:v>
                </c:pt>
                <c:pt idx="191">
                  <c:v>84.43</c:v>
                </c:pt>
                <c:pt idx="192">
                  <c:v>84.599997999999999</c:v>
                </c:pt>
                <c:pt idx="193">
                  <c:v>86.190002000000007</c:v>
                </c:pt>
                <c:pt idx="194">
                  <c:v>88.720000999999996</c:v>
                </c:pt>
                <c:pt idx="195">
                  <c:v>90.419998000000007</c:v>
                </c:pt>
                <c:pt idx="196">
                  <c:v>89.809997999999993</c:v>
                </c:pt>
                <c:pt idx="197">
                  <c:v>92.199996999999996</c:v>
                </c:pt>
                <c:pt idx="198">
                  <c:v>88.400002000000001</c:v>
                </c:pt>
                <c:pt idx="199">
                  <c:v>89.5</c:v>
                </c:pt>
                <c:pt idx="200">
                  <c:v>90.879997000000003</c:v>
                </c:pt>
                <c:pt idx="201">
                  <c:v>91.540001000000004</c:v>
                </c:pt>
                <c:pt idx="202">
                  <c:v>96.419998000000007</c:v>
                </c:pt>
                <c:pt idx="203">
                  <c:v>97.980002999999996</c:v>
                </c:pt>
                <c:pt idx="204">
                  <c:v>98.519997000000004</c:v>
                </c:pt>
                <c:pt idx="205">
                  <c:v>96.769997000000004</c:v>
                </c:pt>
                <c:pt idx="206">
                  <c:v>96.660004000000001</c:v>
                </c:pt>
                <c:pt idx="207">
                  <c:v>97.160004000000001</c:v>
                </c:pt>
                <c:pt idx="208">
                  <c:v>98.489998</c:v>
                </c:pt>
                <c:pt idx="209">
                  <c:v>96.199996999999996</c:v>
                </c:pt>
                <c:pt idx="210">
                  <c:v>98.540001000000004</c:v>
                </c:pt>
                <c:pt idx="211">
                  <c:v>97.559997999999993</c:v>
                </c:pt>
                <c:pt idx="212">
                  <c:v>98.690002000000007</c:v>
                </c:pt>
                <c:pt idx="213">
                  <c:v>102</c:v>
                </c:pt>
                <c:pt idx="214">
                  <c:v>101.05999799999999</c:v>
                </c:pt>
                <c:pt idx="215">
                  <c:v>101.510002</c:v>
                </c:pt>
                <c:pt idx="216">
                  <c:v>106.019997</c:v>
                </c:pt>
                <c:pt idx="217">
                  <c:v>107.779999</c:v>
                </c:pt>
                <c:pt idx="218">
                  <c:v>106.010002</c:v>
                </c:pt>
                <c:pt idx="219">
                  <c:v>103</c:v>
                </c:pt>
                <c:pt idx="220">
                  <c:v>104.010002</c:v>
                </c:pt>
                <c:pt idx="221">
                  <c:v>103.769997</c:v>
                </c:pt>
                <c:pt idx="222">
                  <c:v>105.68</c:v>
                </c:pt>
                <c:pt idx="223">
                  <c:v>105.650002</c:v>
                </c:pt>
                <c:pt idx="224">
                  <c:v>104.900002</c:v>
                </c:pt>
                <c:pt idx="225">
                  <c:v>104</c:v>
                </c:pt>
                <c:pt idx="226">
                  <c:v>103.55999799999999</c:v>
                </c:pt>
                <c:pt idx="227">
                  <c:v>105.07</c:v>
                </c:pt>
                <c:pt idx="228">
                  <c:v>104.66999800000001</c:v>
                </c:pt>
                <c:pt idx="229">
                  <c:v>104.760002</c:v>
                </c:pt>
                <c:pt idx="230">
                  <c:v>107.599998</c:v>
                </c:pt>
                <c:pt idx="231">
                  <c:v>107</c:v>
                </c:pt>
                <c:pt idx="232">
                  <c:v>107.699997</c:v>
                </c:pt>
                <c:pt idx="233">
                  <c:v>109.660004</c:v>
                </c:pt>
                <c:pt idx="234">
                  <c:v>111.470001</c:v>
                </c:pt>
                <c:pt idx="235">
                  <c:v>112.410004</c:v>
                </c:pt>
                <c:pt idx="236">
                  <c:v>113.849998</c:v>
                </c:pt>
                <c:pt idx="237">
                  <c:v>119.339996</c:v>
                </c:pt>
                <c:pt idx="238">
                  <c:v>125.910004</c:v>
                </c:pt>
                <c:pt idx="239">
                  <c:v>119.739998</c:v>
                </c:pt>
                <c:pt idx="240">
                  <c:v>125.160004</c:v>
                </c:pt>
                <c:pt idx="241">
                  <c:v>124.400002</c:v>
                </c:pt>
                <c:pt idx="242">
                  <c:v>123.449997</c:v>
                </c:pt>
                <c:pt idx="243">
                  <c:v>128.470001</c:v>
                </c:pt>
                <c:pt idx="244">
                  <c:v>130.58999600000001</c:v>
                </c:pt>
                <c:pt idx="245">
                  <c:v>135.19000199999999</c:v>
                </c:pt>
                <c:pt idx="246">
                  <c:v>133.25</c:v>
                </c:pt>
                <c:pt idx="247">
                  <c:v>130.03999300000001</c:v>
                </c:pt>
                <c:pt idx="248">
                  <c:v>131.83000200000001</c:v>
                </c:pt>
                <c:pt idx="249">
                  <c:v>129.050003</c:v>
                </c:pt>
                <c:pt idx="250">
                  <c:v>124.949997</c:v>
                </c:pt>
                <c:pt idx="251">
                  <c:v>124.5</c:v>
                </c:pt>
                <c:pt idx="252">
                  <c:v>124</c:v>
                </c:pt>
                <c:pt idx="253">
                  <c:v>124.540001</c:v>
                </c:pt>
                <c:pt idx="254">
                  <c:v>129.470001</c:v>
                </c:pt>
                <c:pt idx="255">
                  <c:v>129</c:v>
                </c:pt>
                <c:pt idx="256">
                  <c:v>127.5</c:v>
                </c:pt>
                <c:pt idx="257">
                  <c:v>128.78999300000001</c:v>
                </c:pt>
                <c:pt idx="258">
                  <c:v>128.699997</c:v>
                </c:pt>
                <c:pt idx="259">
                  <c:v>133.979996</c:v>
                </c:pt>
                <c:pt idx="260">
                  <c:v>134.11999499999999</c:v>
                </c:pt>
                <c:pt idx="261">
                  <c:v>135.39999399999999</c:v>
                </c:pt>
                <c:pt idx="262">
                  <c:v>138.91999799999999</c:v>
                </c:pt>
                <c:pt idx="263">
                  <c:v>141.61000100000001</c:v>
                </c:pt>
                <c:pt idx="264">
                  <c:v>139.21000699999999</c:v>
                </c:pt>
                <c:pt idx="265">
                  <c:v>134.85000600000001</c:v>
                </c:pt>
                <c:pt idx="266">
                  <c:v>136.14999399999999</c:v>
                </c:pt>
                <c:pt idx="267">
                  <c:v>133.58999600000001</c:v>
                </c:pt>
                <c:pt idx="268">
                  <c:v>129.10000600000001</c:v>
                </c:pt>
                <c:pt idx="269">
                  <c:v>129.509995</c:v>
                </c:pt>
                <c:pt idx="270">
                  <c:v>131.520004</c:v>
                </c:pt>
                <c:pt idx="271">
                  <c:v>125.43</c:v>
                </c:pt>
                <c:pt idx="272">
                  <c:v>129.63000500000001</c:v>
                </c:pt>
                <c:pt idx="273">
                  <c:v>128.429993</c:v>
                </c:pt>
                <c:pt idx="274">
                  <c:v>126.720001</c:v>
                </c:pt>
                <c:pt idx="275">
                  <c:v>121.949997</c:v>
                </c:pt>
                <c:pt idx="276">
                  <c:v>120.900002</c:v>
                </c:pt>
                <c:pt idx="277">
                  <c:v>120.540001</c:v>
                </c:pt>
                <c:pt idx="278">
                  <c:v>117.07</c:v>
                </c:pt>
                <c:pt idx="279">
                  <c:v>117.800003</c:v>
                </c:pt>
                <c:pt idx="280">
                  <c:v>118.239998</c:v>
                </c:pt>
                <c:pt idx="281">
                  <c:v>119</c:v>
                </c:pt>
                <c:pt idx="282">
                  <c:v>118.650002</c:v>
                </c:pt>
                <c:pt idx="283">
                  <c:v>116</c:v>
                </c:pt>
                <c:pt idx="284">
                  <c:v>115</c:v>
                </c:pt>
                <c:pt idx="285">
                  <c:v>114</c:v>
                </c:pt>
                <c:pt idx="286">
                  <c:v>114.379997</c:v>
                </c:pt>
                <c:pt idx="287">
                  <c:v>116</c:v>
                </c:pt>
                <c:pt idx="288" formatCode="&quot;$&quot;#,##0.00">
                  <c:v>108.96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8E6-44EA-AB61-78D8BAD40CDA}"/>
            </c:ext>
          </c:extLst>
        </c:ser>
        <c:ser>
          <c:idx val="3"/>
          <c:order val="5"/>
          <c:tx>
            <c:v>current trading price</c:v>
          </c:tx>
          <c:spPr>
            <a:ln w="28575" cap="rnd">
              <a:solidFill>
                <a:srgbClr val="E91D2D"/>
              </a:solidFill>
              <a:prstDash val="solid"/>
              <a:round/>
            </a:ln>
            <a:effectLst/>
          </c:spPr>
          <c:marker>
            <c:symbol val="none"/>
          </c:marker>
          <c:dLbls>
            <c:dLbl>
              <c:idx val="6"/>
              <c:layout>
                <c:manualLayout>
                  <c:x val="-8.0533938253257387E-2"/>
                  <c:y val="-1.9880495354725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8E6-44EA-AB61-78D8BAD40CDA}"/>
                </c:ext>
              </c:extLst>
            </c:dLbl>
            <c:dLbl>
              <c:idx val="1019"/>
              <c:layout>
                <c:manualLayout>
                  <c:x val="-0.94553439810867501"/>
                  <c:y val="-1.985583931969795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8E6-44EA-AB61-78D8BAD40C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'[TSM Valuation v10.xlsx]Valuation 52 - Week Chart (6)'!$E$2:$E$1022</c:f>
              <c:numCache>
                <c:formatCode>General</c:formatCode>
                <c:ptCount val="10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 formatCode="m/d/yyyy">
                  <c:v>43914</c:v>
                </c:pt>
                <c:pt idx="38" formatCode="m/d/yyyy">
                  <c:v>43915</c:v>
                </c:pt>
                <c:pt idx="39" formatCode="m/d/yyyy">
                  <c:v>43916</c:v>
                </c:pt>
                <c:pt idx="40" formatCode="m/d/yyyy">
                  <c:v>43917</c:v>
                </c:pt>
                <c:pt idx="41" formatCode="m/d/yyyy">
                  <c:v>43920</c:v>
                </c:pt>
                <c:pt idx="42" formatCode="m/d/yyyy">
                  <c:v>43921</c:v>
                </c:pt>
                <c:pt idx="43" formatCode="m/d/yyyy">
                  <c:v>43922</c:v>
                </c:pt>
                <c:pt idx="44" formatCode="m/d/yyyy">
                  <c:v>43923</c:v>
                </c:pt>
                <c:pt idx="45" formatCode="m/d/yyyy">
                  <c:v>43924</c:v>
                </c:pt>
                <c:pt idx="46" formatCode="m/d/yyyy">
                  <c:v>43927</c:v>
                </c:pt>
                <c:pt idx="47" formatCode="m/d/yyyy">
                  <c:v>43928</c:v>
                </c:pt>
                <c:pt idx="48" formatCode="m/d/yyyy">
                  <c:v>43929</c:v>
                </c:pt>
                <c:pt idx="49" formatCode="m/d/yyyy">
                  <c:v>43930</c:v>
                </c:pt>
                <c:pt idx="50" formatCode="m/d/yyyy">
                  <c:v>43934</c:v>
                </c:pt>
                <c:pt idx="51" formatCode="m/d/yyyy">
                  <c:v>43935</c:v>
                </c:pt>
                <c:pt idx="52" formatCode="m/d/yyyy">
                  <c:v>43936</c:v>
                </c:pt>
                <c:pt idx="53" formatCode="m/d/yyyy">
                  <c:v>43937</c:v>
                </c:pt>
                <c:pt idx="54" formatCode="m/d/yyyy">
                  <c:v>43938</c:v>
                </c:pt>
                <c:pt idx="55" formatCode="m/d/yyyy">
                  <c:v>43941</c:v>
                </c:pt>
                <c:pt idx="56" formatCode="m/d/yyyy">
                  <c:v>43942</c:v>
                </c:pt>
                <c:pt idx="57" formatCode="m/d/yyyy">
                  <c:v>43943</c:v>
                </c:pt>
                <c:pt idx="58" formatCode="m/d/yyyy">
                  <c:v>43944</c:v>
                </c:pt>
                <c:pt idx="59" formatCode="m/d/yyyy">
                  <c:v>43945</c:v>
                </c:pt>
                <c:pt idx="60" formatCode="m/d/yyyy">
                  <c:v>43948</c:v>
                </c:pt>
                <c:pt idx="61" formatCode="m/d/yyyy">
                  <c:v>43949</c:v>
                </c:pt>
                <c:pt idx="62" formatCode="m/d/yyyy">
                  <c:v>43950</c:v>
                </c:pt>
                <c:pt idx="63" formatCode="m/d/yyyy">
                  <c:v>43951</c:v>
                </c:pt>
                <c:pt idx="64" formatCode="m/d/yyyy">
                  <c:v>43952</c:v>
                </c:pt>
                <c:pt idx="65" formatCode="m/d/yyyy">
                  <c:v>43955</c:v>
                </c:pt>
                <c:pt idx="66" formatCode="m/d/yyyy">
                  <c:v>43956</c:v>
                </c:pt>
                <c:pt idx="67" formatCode="m/d/yyyy">
                  <c:v>43957</c:v>
                </c:pt>
                <c:pt idx="68" formatCode="m/d/yyyy">
                  <c:v>43958</c:v>
                </c:pt>
                <c:pt idx="69" formatCode="m/d/yyyy">
                  <c:v>43959</c:v>
                </c:pt>
                <c:pt idx="70" formatCode="m/d/yyyy">
                  <c:v>43962</c:v>
                </c:pt>
                <c:pt idx="71" formatCode="m/d/yyyy">
                  <c:v>43963</c:v>
                </c:pt>
                <c:pt idx="72" formatCode="m/d/yyyy">
                  <c:v>43964</c:v>
                </c:pt>
                <c:pt idx="73" formatCode="m/d/yyyy">
                  <c:v>43965</c:v>
                </c:pt>
                <c:pt idx="74" formatCode="m/d/yyyy">
                  <c:v>43966</c:v>
                </c:pt>
                <c:pt idx="75" formatCode="m/d/yyyy">
                  <c:v>43969</c:v>
                </c:pt>
                <c:pt idx="76" formatCode="m/d/yyyy">
                  <c:v>43970</c:v>
                </c:pt>
                <c:pt idx="77" formatCode="m/d/yyyy">
                  <c:v>43971</c:v>
                </c:pt>
                <c:pt idx="78" formatCode="m/d/yyyy">
                  <c:v>43972</c:v>
                </c:pt>
                <c:pt idx="79" formatCode="m/d/yyyy">
                  <c:v>43973</c:v>
                </c:pt>
                <c:pt idx="80" formatCode="m/d/yyyy">
                  <c:v>43977</c:v>
                </c:pt>
                <c:pt idx="81" formatCode="m/d/yyyy">
                  <c:v>43978</c:v>
                </c:pt>
                <c:pt idx="82" formatCode="m/d/yyyy">
                  <c:v>43979</c:v>
                </c:pt>
                <c:pt idx="83" formatCode="m/d/yyyy">
                  <c:v>43980</c:v>
                </c:pt>
                <c:pt idx="84" formatCode="m/d/yyyy">
                  <c:v>43983</c:v>
                </c:pt>
                <c:pt idx="85" formatCode="m/d/yyyy">
                  <c:v>43984</c:v>
                </c:pt>
                <c:pt idx="86" formatCode="m/d/yyyy">
                  <c:v>43985</c:v>
                </c:pt>
                <c:pt idx="87" formatCode="m/d/yyyy">
                  <c:v>43986</c:v>
                </c:pt>
                <c:pt idx="88" formatCode="m/d/yyyy">
                  <c:v>43987</c:v>
                </c:pt>
                <c:pt idx="89" formatCode="m/d/yyyy">
                  <c:v>43990</c:v>
                </c:pt>
                <c:pt idx="90" formatCode="m/d/yyyy">
                  <c:v>43991</c:v>
                </c:pt>
                <c:pt idx="91" formatCode="m/d/yyyy">
                  <c:v>43992</c:v>
                </c:pt>
                <c:pt idx="92" formatCode="m/d/yyyy">
                  <c:v>43993</c:v>
                </c:pt>
                <c:pt idx="93" formatCode="m/d/yyyy">
                  <c:v>43994</c:v>
                </c:pt>
                <c:pt idx="94" formatCode="m/d/yyyy">
                  <c:v>43997</c:v>
                </c:pt>
                <c:pt idx="95" formatCode="m/d/yyyy">
                  <c:v>43998</c:v>
                </c:pt>
                <c:pt idx="96" formatCode="m/d/yyyy">
                  <c:v>43999</c:v>
                </c:pt>
                <c:pt idx="97" formatCode="m/d/yyyy">
                  <c:v>44000</c:v>
                </c:pt>
                <c:pt idx="98" formatCode="m/d/yyyy">
                  <c:v>44001</c:v>
                </c:pt>
                <c:pt idx="99" formatCode="m/d/yyyy">
                  <c:v>44004</c:v>
                </c:pt>
                <c:pt idx="100" formatCode="m/d/yyyy">
                  <c:v>44005</c:v>
                </c:pt>
                <c:pt idx="101" formatCode="m/d/yyyy">
                  <c:v>44006</c:v>
                </c:pt>
                <c:pt idx="102" formatCode="m/d/yyyy">
                  <c:v>44007</c:v>
                </c:pt>
                <c:pt idx="103" formatCode="m/d/yyyy">
                  <c:v>44008</c:v>
                </c:pt>
                <c:pt idx="104" formatCode="m/d/yyyy">
                  <c:v>44011</c:v>
                </c:pt>
                <c:pt idx="105" formatCode="m/d/yyyy">
                  <c:v>44012</c:v>
                </c:pt>
                <c:pt idx="106" formatCode="m/d/yyyy">
                  <c:v>44013</c:v>
                </c:pt>
                <c:pt idx="107" formatCode="m/d/yyyy">
                  <c:v>44014</c:v>
                </c:pt>
                <c:pt idx="108" formatCode="m/d/yyyy">
                  <c:v>44018</c:v>
                </c:pt>
                <c:pt idx="109" formatCode="m/d/yyyy">
                  <c:v>44019</c:v>
                </c:pt>
                <c:pt idx="110" formatCode="m/d/yyyy">
                  <c:v>44020</c:v>
                </c:pt>
                <c:pt idx="111" formatCode="m/d/yyyy">
                  <c:v>44021</c:v>
                </c:pt>
                <c:pt idx="112" formatCode="m/d/yyyy">
                  <c:v>44022</c:v>
                </c:pt>
                <c:pt idx="113" formatCode="m/d/yyyy">
                  <c:v>44025</c:v>
                </c:pt>
                <c:pt idx="114" formatCode="m/d/yyyy">
                  <c:v>44026</c:v>
                </c:pt>
                <c:pt idx="115" formatCode="m/d/yyyy">
                  <c:v>44027</c:v>
                </c:pt>
                <c:pt idx="116" formatCode="m/d/yyyy">
                  <c:v>44028</c:v>
                </c:pt>
                <c:pt idx="117" formatCode="m/d/yyyy">
                  <c:v>44029</c:v>
                </c:pt>
                <c:pt idx="118" formatCode="m/d/yyyy">
                  <c:v>44032</c:v>
                </c:pt>
                <c:pt idx="119" formatCode="m/d/yyyy">
                  <c:v>44033</c:v>
                </c:pt>
                <c:pt idx="120" formatCode="m/d/yyyy">
                  <c:v>44034</c:v>
                </c:pt>
                <c:pt idx="121" formatCode="m/d/yyyy">
                  <c:v>44035</c:v>
                </c:pt>
                <c:pt idx="122" formatCode="m/d/yyyy">
                  <c:v>44036</c:v>
                </c:pt>
                <c:pt idx="123" formatCode="m/d/yyyy">
                  <c:v>44039</c:v>
                </c:pt>
                <c:pt idx="124" formatCode="m/d/yyyy">
                  <c:v>44040</c:v>
                </c:pt>
                <c:pt idx="125" formatCode="m/d/yyyy">
                  <c:v>44041</c:v>
                </c:pt>
                <c:pt idx="126" formatCode="m/d/yyyy">
                  <c:v>44042</c:v>
                </c:pt>
                <c:pt idx="127" formatCode="m/d/yyyy">
                  <c:v>44043</c:v>
                </c:pt>
                <c:pt idx="128" formatCode="m/d/yyyy">
                  <c:v>44046</c:v>
                </c:pt>
                <c:pt idx="129" formatCode="m/d/yyyy">
                  <c:v>44047</c:v>
                </c:pt>
                <c:pt idx="130" formatCode="m/d/yyyy">
                  <c:v>44048</c:v>
                </c:pt>
                <c:pt idx="131" formatCode="m/d/yyyy">
                  <c:v>44049</c:v>
                </c:pt>
                <c:pt idx="132" formatCode="m/d/yyyy">
                  <c:v>44050</c:v>
                </c:pt>
                <c:pt idx="133" formatCode="m/d/yyyy">
                  <c:v>44053</c:v>
                </c:pt>
                <c:pt idx="134" formatCode="m/d/yyyy">
                  <c:v>44054</c:v>
                </c:pt>
                <c:pt idx="135" formatCode="m/d/yyyy">
                  <c:v>44055</c:v>
                </c:pt>
                <c:pt idx="136" formatCode="m/d/yyyy">
                  <c:v>44056</c:v>
                </c:pt>
                <c:pt idx="137" formatCode="m/d/yyyy">
                  <c:v>44057</c:v>
                </c:pt>
                <c:pt idx="138" formatCode="m/d/yyyy">
                  <c:v>44060</c:v>
                </c:pt>
                <c:pt idx="139" formatCode="m/d/yyyy">
                  <c:v>44061</c:v>
                </c:pt>
                <c:pt idx="140" formatCode="m/d/yyyy">
                  <c:v>44062</c:v>
                </c:pt>
                <c:pt idx="141" formatCode="m/d/yyyy">
                  <c:v>44063</c:v>
                </c:pt>
                <c:pt idx="142" formatCode="m/d/yyyy">
                  <c:v>44064</c:v>
                </c:pt>
                <c:pt idx="143" formatCode="m/d/yyyy">
                  <c:v>44067</c:v>
                </c:pt>
                <c:pt idx="144" formatCode="m/d/yyyy">
                  <c:v>44068</c:v>
                </c:pt>
                <c:pt idx="145" formatCode="m/d/yyyy">
                  <c:v>44069</c:v>
                </c:pt>
                <c:pt idx="146" formatCode="m/d/yyyy">
                  <c:v>44070</c:v>
                </c:pt>
                <c:pt idx="147" formatCode="m/d/yyyy">
                  <c:v>44071</c:v>
                </c:pt>
                <c:pt idx="148" formatCode="m/d/yyyy">
                  <c:v>44074</c:v>
                </c:pt>
                <c:pt idx="149" formatCode="m/d/yyyy">
                  <c:v>44075</c:v>
                </c:pt>
                <c:pt idx="150" formatCode="m/d/yyyy">
                  <c:v>44076</c:v>
                </c:pt>
                <c:pt idx="151" formatCode="m/d/yyyy">
                  <c:v>44077</c:v>
                </c:pt>
                <c:pt idx="152" formatCode="m/d/yyyy">
                  <c:v>44078</c:v>
                </c:pt>
                <c:pt idx="153" formatCode="m/d/yyyy">
                  <c:v>44082</c:v>
                </c:pt>
                <c:pt idx="154" formatCode="m/d/yyyy">
                  <c:v>44083</c:v>
                </c:pt>
                <c:pt idx="155" formatCode="m/d/yyyy">
                  <c:v>44084</c:v>
                </c:pt>
                <c:pt idx="156" formatCode="m/d/yyyy">
                  <c:v>44085</c:v>
                </c:pt>
                <c:pt idx="157" formatCode="m/d/yyyy">
                  <c:v>44088</c:v>
                </c:pt>
                <c:pt idx="158" formatCode="m/d/yyyy">
                  <c:v>44089</c:v>
                </c:pt>
                <c:pt idx="159" formatCode="m/d/yyyy">
                  <c:v>44090</c:v>
                </c:pt>
                <c:pt idx="160" formatCode="m/d/yyyy">
                  <c:v>44091</c:v>
                </c:pt>
                <c:pt idx="161" formatCode="m/d/yyyy">
                  <c:v>44092</c:v>
                </c:pt>
                <c:pt idx="162" formatCode="m/d/yyyy">
                  <c:v>44095</c:v>
                </c:pt>
                <c:pt idx="163" formatCode="m/d/yyyy">
                  <c:v>44096</c:v>
                </c:pt>
                <c:pt idx="164" formatCode="m/d/yyyy">
                  <c:v>44097</c:v>
                </c:pt>
                <c:pt idx="165" formatCode="m/d/yyyy">
                  <c:v>44098</c:v>
                </c:pt>
                <c:pt idx="166" formatCode="m/d/yyyy">
                  <c:v>44099</c:v>
                </c:pt>
                <c:pt idx="167" formatCode="m/d/yyyy">
                  <c:v>44102</c:v>
                </c:pt>
                <c:pt idx="168" formatCode="m/d/yyyy">
                  <c:v>44103</c:v>
                </c:pt>
                <c:pt idx="169" formatCode="m/d/yyyy">
                  <c:v>44104</c:v>
                </c:pt>
                <c:pt idx="170" formatCode="m/d/yyyy">
                  <c:v>44105</c:v>
                </c:pt>
                <c:pt idx="171" formatCode="m/d/yyyy">
                  <c:v>44106</c:v>
                </c:pt>
                <c:pt idx="172" formatCode="m/d/yyyy">
                  <c:v>44109</c:v>
                </c:pt>
                <c:pt idx="173" formatCode="m/d/yyyy">
                  <c:v>44110</c:v>
                </c:pt>
                <c:pt idx="174" formatCode="m/d/yyyy">
                  <c:v>44111</c:v>
                </c:pt>
                <c:pt idx="175" formatCode="m/d/yyyy">
                  <c:v>44112</c:v>
                </c:pt>
                <c:pt idx="176" formatCode="m/d/yyyy">
                  <c:v>44113</c:v>
                </c:pt>
                <c:pt idx="177" formatCode="m/d/yyyy">
                  <c:v>44116</c:v>
                </c:pt>
                <c:pt idx="178" formatCode="m/d/yyyy">
                  <c:v>44117</c:v>
                </c:pt>
                <c:pt idx="179" formatCode="m/d/yyyy">
                  <c:v>44118</c:v>
                </c:pt>
                <c:pt idx="180" formatCode="m/d/yyyy">
                  <c:v>44119</c:v>
                </c:pt>
                <c:pt idx="181" formatCode="m/d/yyyy">
                  <c:v>44120</c:v>
                </c:pt>
                <c:pt idx="182" formatCode="m/d/yyyy">
                  <c:v>44123</c:v>
                </c:pt>
                <c:pt idx="183" formatCode="m/d/yyyy">
                  <c:v>44124</c:v>
                </c:pt>
                <c:pt idx="184" formatCode="m/d/yyyy">
                  <c:v>44125</c:v>
                </c:pt>
                <c:pt idx="185" formatCode="m/d/yyyy">
                  <c:v>44126</c:v>
                </c:pt>
                <c:pt idx="186" formatCode="m/d/yyyy">
                  <c:v>44127</c:v>
                </c:pt>
                <c:pt idx="187" formatCode="m/d/yyyy">
                  <c:v>44130</c:v>
                </c:pt>
                <c:pt idx="188" formatCode="m/d/yyyy">
                  <c:v>44131</c:v>
                </c:pt>
                <c:pt idx="189" formatCode="m/d/yyyy">
                  <c:v>44132</c:v>
                </c:pt>
                <c:pt idx="190" formatCode="m/d/yyyy">
                  <c:v>44133</c:v>
                </c:pt>
                <c:pt idx="191" formatCode="m/d/yyyy">
                  <c:v>44134</c:v>
                </c:pt>
                <c:pt idx="192" formatCode="m/d/yyyy">
                  <c:v>44137</c:v>
                </c:pt>
                <c:pt idx="193" formatCode="m/d/yyyy">
                  <c:v>44138</c:v>
                </c:pt>
                <c:pt idx="194" formatCode="m/d/yyyy">
                  <c:v>44139</c:v>
                </c:pt>
                <c:pt idx="195" formatCode="m/d/yyyy">
                  <c:v>44140</c:v>
                </c:pt>
                <c:pt idx="196" formatCode="m/d/yyyy">
                  <c:v>44141</c:v>
                </c:pt>
                <c:pt idx="197" formatCode="m/d/yyyy">
                  <c:v>44144</c:v>
                </c:pt>
                <c:pt idx="198" formatCode="m/d/yyyy">
                  <c:v>44145</c:v>
                </c:pt>
                <c:pt idx="199" formatCode="m/d/yyyy">
                  <c:v>44146</c:v>
                </c:pt>
                <c:pt idx="200" formatCode="m/d/yyyy">
                  <c:v>44147</c:v>
                </c:pt>
                <c:pt idx="201" formatCode="m/d/yyyy">
                  <c:v>44148</c:v>
                </c:pt>
                <c:pt idx="202" formatCode="m/d/yyyy">
                  <c:v>44151</c:v>
                </c:pt>
                <c:pt idx="203" formatCode="m/d/yyyy">
                  <c:v>44152</c:v>
                </c:pt>
                <c:pt idx="204" formatCode="m/d/yyyy">
                  <c:v>44153</c:v>
                </c:pt>
                <c:pt idx="205" formatCode="m/d/yyyy">
                  <c:v>44154</c:v>
                </c:pt>
                <c:pt idx="206" formatCode="m/d/yyyy">
                  <c:v>44155</c:v>
                </c:pt>
                <c:pt idx="207" formatCode="m/d/yyyy">
                  <c:v>44158</c:v>
                </c:pt>
                <c:pt idx="208" formatCode="m/d/yyyy">
                  <c:v>44159</c:v>
                </c:pt>
                <c:pt idx="209" formatCode="m/d/yyyy">
                  <c:v>44160</c:v>
                </c:pt>
                <c:pt idx="210" formatCode="m/d/yyyy">
                  <c:v>44162</c:v>
                </c:pt>
                <c:pt idx="211" formatCode="m/d/yyyy">
                  <c:v>44165</c:v>
                </c:pt>
                <c:pt idx="212" formatCode="m/d/yyyy">
                  <c:v>44166</c:v>
                </c:pt>
                <c:pt idx="213" formatCode="m/d/yyyy">
                  <c:v>44167</c:v>
                </c:pt>
                <c:pt idx="214" formatCode="m/d/yyyy">
                  <c:v>44168</c:v>
                </c:pt>
                <c:pt idx="215" formatCode="m/d/yyyy">
                  <c:v>44169</c:v>
                </c:pt>
                <c:pt idx="216" formatCode="m/d/yyyy">
                  <c:v>44172</c:v>
                </c:pt>
                <c:pt idx="217" formatCode="m/d/yyyy">
                  <c:v>44173</c:v>
                </c:pt>
                <c:pt idx="218" formatCode="m/d/yyyy">
                  <c:v>44174</c:v>
                </c:pt>
                <c:pt idx="219" formatCode="m/d/yyyy">
                  <c:v>44175</c:v>
                </c:pt>
                <c:pt idx="220" formatCode="m/d/yyyy">
                  <c:v>44176</c:v>
                </c:pt>
                <c:pt idx="221" formatCode="m/d/yyyy">
                  <c:v>44179</c:v>
                </c:pt>
                <c:pt idx="222" formatCode="m/d/yyyy">
                  <c:v>44180</c:v>
                </c:pt>
                <c:pt idx="223" formatCode="m/d/yyyy">
                  <c:v>44181</c:v>
                </c:pt>
                <c:pt idx="224" formatCode="m/d/yyyy">
                  <c:v>44182</c:v>
                </c:pt>
                <c:pt idx="225" formatCode="m/d/yyyy">
                  <c:v>44183</c:v>
                </c:pt>
                <c:pt idx="226" formatCode="m/d/yyyy">
                  <c:v>44186</c:v>
                </c:pt>
                <c:pt idx="227" formatCode="m/d/yyyy">
                  <c:v>44187</c:v>
                </c:pt>
                <c:pt idx="228" formatCode="m/d/yyyy">
                  <c:v>44188</c:v>
                </c:pt>
                <c:pt idx="229" formatCode="m/d/yyyy">
                  <c:v>44189</c:v>
                </c:pt>
                <c:pt idx="230" formatCode="m/d/yyyy">
                  <c:v>44193</c:v>
                </c:pt>
                <c:pt idx="231" formatCode="m/d/yyyy">
                  <c:v>44194</c:v>
                </c:pt>
                <c:pt idx="232" formatCode="m/d/yyyy">
                  <c:v>44195</c:v>
                </c:pt>
                <c:pt idx="233" formatCode="m/d/yyyy">
                  <c:v>44196</c:v>
                </c:pt>
                <c:pt idx="234" formatCode="m/d/yyyy">
                  <c:v>44200</c:v>
                </c:pt>
                <c:pt idx="235" formatCode="m/d/yyyy">
                  <c:v>44201</c:v>
                </c:pt>
                <c:pt idx="236" formatCode="m/d/yyyy">
                  <c:v>44202</c:v>
                </c:pt>
                <c:pt idx="237" formatCode="m/d/yyyy">
                  <c:v>44203</c:v>
                </c:pt>
                <c:pt idx="238" formatCode="m/d/yyyy">
                  <c:v>44204</c:v>
                </c:pt>
                <c:pt idx="239" formatCode="m/d/yyyy">
                  <c:v>44207</c:v>
                </c:pt>
                <c:pt idx="240" formatCode="m/d/yyyy">
                  <c:v>44208</c:v>
                </c:pt>
                <c:pt idx="241" formatCode="m/d/yyyy">
                  <c:v>44209</c:v>
                </c:pt>
                <c:pt idx="242" formatCode="m/d/yyyy">
                  <c:v>44210</c:v>
                </c:pt>
                <c:pt idx="243" formatCode="m/d/yyyy">
                  <c:v>44211</c:v>
                </c:pt>
                <c:pt idx="244" formatCode="m/d/yyyy">
                  <c:v>44215</c:v>
                </c:pt>
                <c:pt idx="245" formatCode="m/d/yyyy">
                  <c:v>44216</c:v>
                </c:pt>
                <c:pt idx="246" formatCode="m/d/yyyy">
                  <c:v>44217</c:v>
                </c:pt>
                <c:pt idx="247" formatCode="m/d/yyyy">
                  <c:v>44218</c:v>
                </c:pt>
                <c:pt idx="248" formatCode="m/d/yyyy">
                  <c:v>44221</c:v>
                </c:pt>
                <c:pt idx="249" formatCode="m/d/yyyy">
                  <c:v>44222</c:v>
                </c:pt>
                <c:pt idx="250" formatCode="m/d/yyyy">
                  <c:v>44223</c:v>
                </c:pt>
                <c:pt idx="251" formatCode="m/d/yyyy">
                  <c:v>44224</c:v>
                </c:pt>
                <c:pt idx="252" formatCode="m/d/yyyy">
                  <c:v>44225</c:v>
                </c:pt>
                <c:pt idx="253" formatCode="m/d/yyyy">
                  <c:v>44228</c:v>
                </c:pt>
                <c:pt idx="254" formatCode="m/d/yyyy">
                  <c:v>44229</c:v>
                </c:pt>
                <c:pt idx="255" formatCode="m/d/yyyy">
                  <c:v>44230</c:v>
                </c:pt>
                <c:pt idx="256" formatCode="m/d/yyyy">
                  <c:v>44231</c:v>
                </c:pt>
                <c:pt idx="257" formatCode="m/d/yyyy">
                  <c:v>44232</c:v>
                </c:pt>
                <c:pt idx="258" formatCode="m/d/yyyy">
                  <c:v>44235</c:v>
                </c:pt>
                <c:pt idx="259" formatCode="m/d/yyyy">
                  <c:v>44236</c:v>
                </c:pt>
                <c:pt idx="260" formatCode="m/d/yyyy">
                  <c:v>44237</c:v>
                </c:pt>
                <c:pt idx="261" formatCode="m/d/yyyy">
                  <c:v>44238</c:v>
                </c:pt>
                <c:pt idx="262" formatCode="m/d/yyyy">
                  <c:v>44239</c:v>
                </c:pt>
                <c:pt idx="263" formatCode="m/d/yyyy">
                  <c:v>44243</c:v>
                </c:pt>
                <c:pt idx="264" formatCode="m/d/yyyy">
                  <c:v>44244</c:v>
                </c:pt>
                <c:pt idx="265" formatCode="m/d/yyyy">
                  <c:v>44245</c:v>
                </c:pt>
                <c:pt idx="266" formatCode="m/d/yyyy">
                  <c:v>44246</c:v>
                </c:pt>
                <c:pt idx="267" formatCode="m/d/yyyy">
                  <c:v>44249</c:v>
                </c:pt>
                <c:pt idx="268" formatCode="m/d/yyyy">
                  <c:v>44250</c:v>
                </c:pt>
                <c:pt idx="269" formatCode="m/d/yyyy">
                  <c:v>44251</c:v>
                </c:pt>
                <c:pt idx="270" formatCode="m/d/yyyy">
                  <c:v>44252</c:v>
                </c:pt>
                <c:pt idx="271" formatCode="m/d/yyyy">
                  <c:v>44253</c:v>
                </c:pt>
                <c:pt idx="272" formatCode="m/d/yyyy">
                  <c:v>44256</c:v>
                </c:pt>
                <c:pt idx="273" formatCode="m/d/yyyy">
                  <c:v>44257</c:v>
                </c:pt>
                <c:pt idx="274" formatCode="m/d/yyyy">
                  <c:v>44258</c:v>
                </c:pt>
                <c:pt idx="275" formatCode="m/d/yyyy">
                  <c:v>44259</c:v>
                </c:pt>
                <c:pt idx="276" formatCode="m/d/yyyy">
                  <c:v>44260</c:v>
                </c:pt>
                <c:pt idx="277" formatCode="m/d/yyyy">
                  <c:v>44263</c:v>
                </c:pt>
                <c:pt idx="278" formatCode="m/d/yyyy">
                  <c:v>44264</c:v>
                </c:pt>
                <c:pt idx="279" formatCode="m/d/yyyy">
                  <c:v>44265</c:v>
                </c:pt>
                <c:pt idx="280" formatCode="m/d/yyyy">
                  <c:v>44266</c:v>
                </c:pt>
                <c:pt idx="281" formatCode="m/d/yyyy">
                  <c:v>44267</c:v>
                </c:pt>
                <c:pt idx="282" formatCode="m/d/yyyy">
                  <c:v>44270</c:v>
                </c:pt>
                <c:pt idx="283" formatCode="m/d/yyyy">
                  <c:v>44271</c:v>
                </c:pt>
                <c:pt idx="284" formatCode="m/d/yyyy">
                  <c:v>44272</c:v>
                </c:pt>
                <c:pt idx="285" formatCode="m/d/yyyy">
                  <c:v>44273</c:v>
                </c:pt>
                <c:pt idx="286" formatCode="m/d/yyyy">
                  <c:v>44274</c:v>
                </c:pt>
                <c:pt idx="287" formatCode="m/d/yyyy">
                  <c:v>44277</c:v>
                </c:pt>
                <c:pt idx="288" formatCode="m/d/yyyy">
                  <c:v>44278</c:v>
                </c:pt>
                <c:pt idx="289" formatCode="m/d/yyyy">
                  <c:v>44279</c:v>
                </c:pt>
                <c:pt idx="290" formatCode="m/d/yyyy">
                  <c:v>44280</c:v>
                </c:pt>
                <c:pt idx="291" formatCode="m/d/yyyy">
                  <c:v>44281</c:v>
                </c:pt>
                <c:pt idx="292" formatCode="m/d/yyyy">
                  <c:v>44282</c:v>
                </c:pt>
                <c:pt idx="293" formatCode="m/d/yyyy">
                  <c:v>44283</c:v>
                </c:pt>
                <c:pt idx="294" formatCode="m/d/yyyy">
                  <c:v>44284</c:v>
                </c:pt>
                <c:pt idx="295" formatCode="m/d/yyyy">
                  <c:v>44285</c:v>
                </c:pt>
                <c:pt idx="296" formatCode="m/d/yyyy">
                  <c:v>44286</c:v>
                </c:pt>
                <c:pt idx="297" formatCode="m/d/yyyy">
                  <c:v>44287</c:v>
                </c:pt>
                <c:pt idx="298" formatCode="m/d/yyyy">
                  <c:v>44288</c:v>
                </c:pt>
                <c:pt idx="299" formatCode="m/d/yyyy">
                  <c:v>44289</c:v>
                </c:pt>
                <c:pt idx="300" formatCode="m/d/yyyy">
                  <c:v>44290</c:v>
                </c:pt>
                <c:pt idx="301" formatCode="m/d/yyyy">
                  <c:v>44291</c:v>
                </c:pt>
                <c:pt idx="302" formatCode="m/d/yyyy">
                  <c:v>44292</c:v>
                </c:pt>
                <c:pt idx="303" formatCode="m/d/yyyy">
                  <c:v>44293</c:v>
                </c:pt>
                <c:pt idx="304" formatCode="m/d/yyyy">
                  <c:v>44294</c:v>
                </c:pt>
                <c:pt idx="305" formatCode="m/d/yyyy">
                  <c:v>44295</c:v>
                </c:pt>
                <c:pt idx="306" formatCode="m/d/yyyy">
                  <c:v>44296</c:v>
                </c:pt>
                <c:pt idx="307" formatCode="m/d/yyyy">
                  <c:v>44297</c:v>
                </c:pt>
                <c:pt idx="308" formatCode="m/d/yyyy">
                  <c:v>44298</c:v>
                </c:pt>
                <c:pt idx="309" formatCode="m/d/yyyy">
                  <c:v>44299</c:v>
                </c:pt>
                <c:pt idx="310" formatCode="m/d/yyyy">
                  <c:v>44300</c:v>
                </c:pt>
                <c:pt idx="311" formatCode="m/d/yyyy">
                  <c:v>44301</c:v>
                </c:pt>
                <c:pt idx="312" formatCode="m/d/yyyy">
                  <c:v>44302</c:v>
                </c:pt>
                <c:pt idx="313" formatCode="m/d/yyyy">
                  <c:v>44303</c:v>
                </c:pt>
                <c:pt idx="314" formatCode="m/d/yyyy">
                  <c:v>44304</c:v>
                </c:pt>
                <c:pt idx="315" formatCode="m/d/yyyy">
                  <c:v>44305</c:v>
                </c:pt>
                <c:pt idx="316" formatCode="m/d/yyyy">
                  <c:v>44306</c:v>
                </c:pt>
                <c:pt idx="317" formatCode="m/d/yyyy">
                  <c:v>44307</c:v>
                </c:pt>
                <c:pt idx="318" formatCode="m/d/yyyy">
                  <c:v>44308</c:v>
                </c:pt>
                <c:pt idx="319" formatCode="m/d/yyyy">
                  <c:v>44309</c:v>
                </c:pt>
                <c:pt idx="320" formatCode="m/d/yyyy">
                  <c:v>44310</c:v>
                </c:pt>
                <c:pt idx="321" formatCode="m/d/yyyy">
                  <c:v>44311</c:v>
                </c:pt>
                <c:pt idx="322" formatCode="m/d/yyyy">
                  <c:v>44312</c:v>
                </c:pt>
                <c:pt idx="323" formatCode="m/d/yyyy">
                  <c:v>44313</c:v>
                </c:pt>
                <c:pt idx="324" formatCode="m/d/yyyy">
                  <c:v>44314</c:v>
                </c:pt>
                <c:pt idx="325" formatCode="m/d/yyyy">
                  <c:v>44315</c:v>
                </c:pt>
                <c:pt idx="326" formatCode="m/d/yyyy">
                  <c:v>44316</c:v>
                </c:pt>
                <c:pt idx="327" formatCode="m/d/yyyy">
                  <c:v>44317</c:v>
                </c:pt>
                <c:pt idx="328" formatCode="m/d/yyyy">
                  <c:v>44318</c:v>
                </c:pt>
                <c:pt idx="329" formatCode="m/d/yyyy">
                  <c:v>44319</c:v>
                </c:pt>
                <c:pt idx="330" formatCode="m/d/yyyy">
                  <c:v>44320</c:v>
                </c:pt>
                <c:pt idx="331" formatCode="m/d/yyyy">
                  <c:v>44321</c:v>
                </c:pt>
                <c:pt idx="332" formatCode="m/d/yyyy">
                  <c:v>44322</c:v>
                </c:pt>
                <c:pt idx="333" formatCode="m/d/yyyy">
                  <c:v>44323</c:v>
                </c:pt>
                <c:pt idx="334" formatCode="m/d/yyyy">
                  <c:v>44324</c:v>
                </c:pt>
                <c:pt idx="335" formatCode="m/d/yyyy">
                  <c:v>44325</c:v>
                </c:pt>
                <c:pt idx="336" formatCode="m/d/yyyy">
                  <c:v>44326</c:v>
                </c:pt>
                <c:pt idx="337" formatCode="m/d/yyyy">
                  <c:v>44327</c:v>
                </c:pt>
                <c:pt idx="338" formatCode="m/d/yyyy">
                  <c:v>44328</c:v>
                </c:pt>
                <c:pt idx="339" formatCode="m/d/yyyy">
                  <c:v>44329</c:v>
                </c:pt>
                <c:pt idx="340" formatCode="m/d/yyyy">
                  <c:v>44330</c:v>
                </c:pt>
                <c:pt idx="341" formatCode="m/d/yyyy">
                  <c:v>44331</c:v>
                </c:pt>
                <c:pt idx="342" formatCode="m/d/yyyy">
                  <c:v>44332</c:v>
                </c:pt>
                <c:pt idx="343" formatCode="m/d/yyyy">
                  <c:v>44333</c:v>
                </c:pt>
                <c:pt idx="344" formatCode="m/d/yyyy">
                  <c:v>44334</c:v>
                </c:pt>
                <c:pt idx="345" formatCode="m/d/yyyy">
                  <c:v>44335</c:v>
                </c:pt>
                <c:pt idx="346" formatCode="m/d/yyyy">
                  <c:v>44336</c:v>
                </c:pt>
                <c:pt idx="347" formatCode="m/d/yyyy">
                  <c:v>44337</c:v>
                </c:pt>
                <c:pt idx="348" formatCode="m/d/yyyy">
                  <c:v>44338</c:v>
                </c:pt>
                <c:pt idx="349" formatCode="m/d/yyyy">
                  <c:v>44339</c:v>
                </c:pt>
                <c:pt idx="350" formatCode="m/d/yyyy">
                  <c:v>44340</c:v>
                </c:pt>
                <c:pt idx="351" formatCode="m/d/yyyy">
                  <c:v>44341</c:v>
                </c:pt>
                <c:pt idx="352" formatCode="m/d/yyyy">
                  <c:v>44342</c:v>
                </c:pt>
                <c:pt idx="353" formatCode="m/d/yyyy">
                  <c:v>44343</c:v>
                </c:pt>
                <c:pt idx="354" formatCode="m/d/yyyy">
                  <c:v>44344</c:v>
                </c:pt>
                <c:pt idx="355" formatCode="m/d/yyyy">
                  <c:v>44345</c:v>
                </c:pt>
                <c:pt idx="356" formatCode="m/d/yyyy">
                  <c:v>44346</c:v>
                </c:pt>
                <c:pt idx="357" formatCode="m/d/yyyy">
                  <c:v>44347</c:v>
                </c:pt>
                <c:pt idx="358" formatCode="m/d/yyyy">
                  <c:v>44348</c:v>
                </c:pt>
                <c:pt idx="359" formatCode="m/d/yyyy">
                  <c:v>44349</c:v>
                </c:pt>
                <c:pt idx="360" formatCode="m/d/yyyy">
                  <c:v>44350</c:v>
                </c:pt>
                <c:pt idx="361" formatCode="m/d/yyyy">
                  <c:v>44351</c:v>
                </c:pt>
                <c:pt idx="362" formatCode="m/d/yyyy">
                  <c:v>44352</c:v>
                </c:pt>
                <c:pt idx="363" formatCode="m/d/yyyy">
                  <c:v>44353</c:v>
                </c:pt>
                <c:pt idx="364" formatCode="m/d/yyyy">
                  <c:v>44354</c:v>
                </c:pt>
                <c:pt idx="365" formatCode="m/d/yyyy">
                  <c:v>44355</c:v>
                </c:pt>
                <c:pt idx="366" formatCode="m/d/yyyy">
                  <c:v>44356</c:v>
                </c:pt>
                <c:pt idx="367" formatCode="m/d/yyyy">
                  <c:v>44357</c:v>
                </c:pt>
                <c:pt idx="368" formatCode="m/d/yyyy">
                  <c:v>44358</c:v>
                </c:pt>
                <c:pt idx="369" formatCode="m/d/yyyy">
                  <c:v>44359</c:v>
                </c:pt>
                <c:pt idx="370" formatCode="m/d/yyyy">
                  <c:v>44360</c:v>
                </c:pt>
                <c:pt idx="371" formatCode="m/d/yyyy">
                  <c:v>44361</c:v>
                </c:pt>
                <c:pt idx="372" formatCode="m/d/yyyy">
                  <c:v>44362</c:v>
                </c:pt>
                <c:pt idx="373" formatCode="m/d/yyyy">
                  <c:v>44363</c:v>
                </c:pt>
                <c:pt idx="374" formatCode="m/d/yyyy">
                  <c:v>44364</c:v>
                </c:pt>
                <c:pt idx="375" formatCode="m/d/yyyy">
                  <c:v>44365</c:v>
                </c:pt>
                <c:pt idx="376" formatCode="m/d/yyyy">
                  <c:v>44366</c:v>
                </c:pt>
                <c:pt idx="377" formatCode="m/d/yyyy">
                  <c:v>44367</c:v>
                </c:pt>
                <c:pt idx="378" formatCode="m/d/yyyy">
                  <c:v>44368</c:v>
                </c:pt>
                <c:pt idx="379" formatCode="m/d/yyyy">
                  <c:v>44369</c:v>
                </c:pt>
                <c:pt idx="380" formatCode="m/d/yyyy">
                  <c:v>44370</c:v>
                </c:pt>
                <c:pt idx="381" formatCode="m/d/yyyy">
                  <c:v>44371</c:v>
                </c:pt>
                <c:pt idx="382" formatCode="m/d/yyyy">
                  <c:v>44372</c:v>
                </c:pt>
                <c:pt idx="383" formatCode="m/d/yyyy">
                  <c:v>44373</c:v>
                </c:pt>
                <c:pt idx="384" formatCode="m/d/yyyy">
                  <c:v>44374</c:v>
                </c:pt>
                <c:pt idx="385" formatCode="m/d/yyyy">
                  <c:v>44375</c:v>
                </c:pt>
                <c:pt idx="386" formatCode="m/d/yyyy">
                  <c:v>44376</c:v>
                </c:pt>
                <c:pt idx="387" formatCode="m/d/yyyy">
                  <c:v>44377</c:v>
                </c:pt>
                <c:pt idx="388" formatCode="m/d/yyyy">
                  <c:v>44378</c:v>
                </c:pt>
                <c:pt idx="389" formatCode="m/d/yyyy">
                  <c:v>44379</c:v>
                </c:pt>
                <c:pt idx="390" formatCode="m/d/yyyy">
                  <c:v>44380</c:v>
                </c:pt>
                <c:pt idx="391" formatCode="m/d/yyyy">
                  <c:v>44381</c:v>
                </c:pt>
                <c:pt idx="392" formatCode="m/d/yyyy">
                  <c:v>44382</c:v>
                </c:pt>
                <c:pt idx="393" formatCode="m/d/yyyy">
                  <c:v>44383</c:v>
                </c:pt>
                <c:pt idx="394" formatCode="m/d/yyyy">
                  <c:v>44384</c:v>
                </c:pt>
                <c:pt idx="395" formatCode="m/d/yyyy">
                  <c:v>44385</c:v>
                </c:pt>
                <c:pt idx="396" formatCode="m/d/yyyy">
                  <c:v>44386</c:v>
                </c:pt>
                <c:pt idx="397" formatCode="m/d/yyyy">
                  <c:v>44387</c:v>
                </c:pt>
                <c:pt idx="398" formatCode="m/d/yyyy">
                  <c:v>44388</c:v>
                </c:pt>
                <c:pt idx="399" formatCode="m/d/yyyy">
                  <c:v>44389</c:v>
                </c:pt>
                <c:pt idx="400" formatCode="m/d/yyyy">
                  <c:v>44390</c:v>
                </c:pt>
                <c:pt idx="401" formatCode="m/d/yyyy">
                  <c:v>44391</c:v>
                </c:pt>
                <c:pt idx="402" formatCode="m/d/yyyy">
                  <c:v>44392</c:v>
                </c:pt>
                <c:pt idx="403" formatCode="m/d/yyyy">
                  <c:v>44393</c:v>
                </c:pt>
                <c:pt idx="404" formatCode="m/d/yyyy">
                  <c:v>44394</c:v>
                </c:pt>
                <c:pt idx="405" formatCode="m/d/yyyy">
                  <c:v>44395</c:v>
                </c:pt>
                <c:pt idx="406" formatCode="m/d/yyyy">
                  <c:v>44396</c:v>
                </c:pt>
                <c:pt idx="407" formatCode="m/d/yyyy">
                  <c:v>44397</c:v>
                </c:pt>
                <c:pt idx="408" formatCode="m/d/yyyy">
                  <c:v>44398</c:v>
                </c:pt>
                <c:pt idx="409" formatCode="m/d/yyyy">
                  <c:v>44399</c:v>
                </c:pt>
                <c:pt idx="410" formatCode="m/d/yyyy">
                  <c:v>44400</c:v>
                </c:pt>
                <c:pt idx="411" formatCode="m/d/yyyy">
                  <c:v>44401</c:v>
                </c:pt>
                <c:pt idx="412" formatCode="m/d/yyyy">
                  <c:v>44402</c:v>
                </c:pt>
                <c:pt idx="413" formatCode="m/d/yyyy">
                  <c:v>44403</c:v>
                </c:pt>
                <c:pt idx="414" formatCode="m/d/yyyy">
                  <c:v>44404</c:v>
                </c:pt>
                <c:pt idx="415" formatCode="m/d/yyyy">
                  <c:v>44405</c:v>
                </c:pt>
                <c:pt idx="416" formatCode="m/d/yyyy">
                  <c:v>44406</c:v>
                </c:pt>
                <c:pt idx="417" formatCode="m/d/yyyy">
                  <c:v>44407</c:v>
                </c:pt>
                <c:pt idx="418" formatCode="m/d/yyyy">
                  <c:v>44408</c:v>
                </c:pt>
                <c:pt idx="419" formatCode="m/d/yyyy">
                  <c:v>44409</c:v>
                </c:pt>
                <c:pt idx="420" formatCode="m/d/yyyy">
                  <c:v>44410</c:v>
                </c:pt>
                <c:pt idx="421" formatCode="m/d/yyyy">
                  <c:v>44411</c:v>
                </c:pt>
                <c:pt idx="422" formatCode="m/d/yyyy">
                  <c:v>44412</c:v>
                </c:pt>
                <c:pt idx="423" formatCode="m/d/yyyy">
                  <c:v>44413</c:v>
                </c:pt>
                <c:pt idx="424" formatCode="m/d/yyyy">
                  <c:v>44414</c:v>
                </c:pt>
                <c:pt idx="425" formatCode="m/d/yyyy">
                  <c:v>44415</c:v>
                </c:pt>
                <c:pt idx="426" formatCode="m/d/yyyy">
                  <c:v>44416</c:v>
                </c:pt>
                <c:pt idx="427" formatCode="m/d/yyyy">
                  <c:v>44417</c:v>
                </c:pt>
                <c:pt idx="428" formatCode="m/d/yyyy">
                  <c:v>44418</c:v>
                </c:pt>
                <c:pt idx="429" formatCode="m/d/yyyy">
                  <c:v>44419</c:v>
                </c:pt>
                <c:pt idx="430" formatCode="m/d/yyyy">
                  <c:v>44420</c:v>
                </c:pt>
                <c:pt idx="431" formatCode="m/d/yyyy">
                  <c:v>44421</c:v>
                </c:pt>
                <c:pt idx="432" formatCode="m/d/yyyy">
                  <c:v>44422</c:v>
                </c:pt>
                <c:pt idx="433" formatCode="m/d/yyyy">
                  <c:v>44423</c:v>
                </c:pt>
                <c:pt idx="434" formatCode="m/d/yyyy">
                  <c:v>44424</c:v>
                </c:pt>
                <c:pt idx="435" formatCode="m/d/yyyy">
                  <c:v>44425</c:v>
                </c:pt>
                <c:pt idx="436" formatCode="m/d/yyyy">
                  <c:v>44426</c:v>
                </c:pt>
                <c:pt idx="437" formatCode="m/d/yyyy">
                  <c:v>44427</c:v>
                </c:pt>
                <c:pt idx="438" formatCode="m/d/yyyy">
                  <c:v>44428</c:v>
                </c:pt>
                <c:pt idx="439" formatCode="m/d/yyyy">
                  <c:v>44429</c:v>
                </c:pt>
                <c:pt idx="440" formatCode="m/d/yyyy">
                  <c:v>44430</c:v>
                </c:pt>
                <c:pt idx="441" formatCode="m/d/yyyy">
                  <c:v>44431</c:v>
                </c:pt>
                <c:pt idx="442" formatCode="m/d/yyyy">
                  <c:v>44432</c:v>
                </c:pt>
                <c:pt idx="443" formatCode="m/d/yyyy">
                  <c:v>44433</c:v>
                </c:pt>
                <c:pt idx="444" formatCode="m/d/yyyy">
                  <c:v>44434</c:v>
                </c:pt>
                <c:pt idx="445" formatCode="m/d/yyyy">
                  <c:v>44435</c:v>
                </c:pt>
                <c:pt idx="446" formatCode="m/d/yyyy">
                  <c:v>44436</c:v>
                </c:pt>
                <c:pt idx="447" formatCode="m/d/yyyy">
                  <c:v>44437</c:v>
                </c:pt>
                <c:pt idx="448" formatCode="m/d/yyyy">
                  <c:v>44438</c:v>
                </c:pt>
                <c:pt idx="449" formatCode="m/d/yyyy">
                  <c:v>44439</c:v>
                </c:pt>
                <c:pt idx="450" formatCode="m/d/yyyy">
                  <c:v>44440</c:v>
                </c:pt>
                <c:pt idx="451" formatCode="m/d/yyyy">
                  <c:v>44441</c:v>
                </c:pt>
                <c:pt idx="452" formatCode="m/d/yyyy">
                  <c:v>44442</c:v>
                </c:pt>
                <c:pt idx="453" formatCode="m/d/yyyy">
                  <c:v>44443</c:v>
                </c:pt>
                <c:pt idx="454" formatCode="m/d/yyyy">
                  <c:v>44444</c:v>
                </c:pt>
                <c:pt idx="455" formatCode="m/d/yyyy">
                  <c:v>44445</c:v>
                </c:pt>
                <c:pt idx="456" formatCode="m/d/yyyy">
                  <c:v>44446</c:v>
                </c:pt>
                <c:pt idx="457" formatCode="m/d/yyyy">
                  <c:v>44447</c:v>
                </c:pt>
                <c:pt idx="458" formatCode="m/d/yyyy">
                  <c:v>44448</c:v>
                </c:pt>
                <c:pt idx="459" formatCode="m/d/yyyy">
                  <c:v>44449</c:v>
                </c:pt>
                <c:pt idx="460" formatCode="m/d/yyyy">
                  <c:v>44450</c:v>
                </c:pt>
                <c:pt idx="461" formatCode="m/d/yyyy">
                  <c:v>44451</c:v>
                </c:pt>
                <c:pt idx="462" formatCode="m/d/yyyy">
                  <c:v>44452</c:v>
                </c:pt>
                <c:pt idx="463" formatCode="m/d/yyyy">
                  <c:v>44453</c:v>
                </c:pt>
                <c:pt idx="464" formatCode="m/d/yyyy">
                  <c:v>44454</c:v>
                </c:pt>
                <c:pt idx="465" formatCode="m/d/yyyy">
                  <c:v>44455</c:v>
                </c:pt>
                <c:pt idx="466" formatCode="m/d/yyyy">
                  <c:v>44456</c:v>
                </c:pt>
                <c:pt idx="467" formatCode="m/d/yyyy">
                  <c:v>44457</c:v>
                </c:pt>
                <c:pt idx="468" formatCode="m/d/yyyy">
                  <c:v>44458</c:v>
                </c:pt>
                <c:pt idx="469" formatCode="m/d/yyyy">
                  <c:v>44459</c:v>
                </c:pt>
                <c:pt idx="470" formatCode="m/d/yyyy">
                  <c:v>44460</c:v>
                </c:pt>
                <c:pt idx="471" formatCode="m/d/yyyy">
                  <c:v>44461</c:v>
                </c:pt>
                <c:pt idx="472" formatCode="m/d/yyyy">
                  <c:v>44462</c:v>
                </c:pt>
                <c:pt idx="473" formatCode="m/d/yyyy">
                  <c:v>44463</c:v>
                </c:pt>
                <c:pt idx="474" formatCode="m/d/yyyy">
                  <c:v>44464</c:v>
                </c:pt>
                <c:pt idx="475" formatCode="m/d/yyyy">
                  <c:v>44465</c:v>
                </c:pt>
                <c:pt idx="476" formatCode="m/d/yyyy">
                  <c:v>44466</c:v>
                </c:pt>
                <c:pt idx="477" formatCode="m/d/yyyy">
                  <c:v>44467</c:v>
                </c:pt>
                <c:pt idx="478" formatCode="m/d/yyyy">
                  <c:v>44468</c:v>
                </c:pt>
                <c:pt idx="479" formatCode="m/d/yyyy">
                  <c:v>44469</c:v>
                </c:pt>
                <c:pt idx="480" formatCode="m/d/yyyy">
                  <c:v>44470</c:v>
                </c:pt>
                <c:pt idx="481" formatCode="m/d/yyyy">
                  <c:v>44471</c:v>
                </c:pt>
                <c:pt idx="482" formatCode="m/d/yyyy">
                  <c:v>44472</c:v>
                </c:pt>
                <c:pt idx="483" formatCode="m/d/yyyy">
                  <c:v>44473</c:v>
                </c:pt>
                <c:pt idx="484" formatCode="m/d/yyyy">
                  <c:v>44474</c:v>
                </c:pt>
                <c:pt idx="485" formatCode="m/d/yyyy">
                  <c:v>44475</c:v>
                </c:pt>
                <c:pt idx="486" formatCode="m/d/yyyy">
                  <c:v>44476</c:v>
                </c:pt>
                <c:pt idx="487" formatCode="m/d/yyyy">
                  <c:v>44477</c:v>
                </c:pt>
                <c:pt idx="488" formatCode="m/d/yyyy">
                  <c:v>44478</c:v>
                </c:pt>
                <c:pt idx="489" formatCode="m/d/yyyy">
                  <c:v>44479</c:v>
                </c:pt>
                <c:pt idx="490" formatCode="m/d/yyyy">
                  <c:v>44480</c:v>
                </c:pt>
                <c:pt idx="491" formatCode="m/d/yyyy">
                  <c:v>44481</c:v>
                </c:pt>
                <c:pt idx="492" formatCode="m/d/yyyy">
                  <c:v>44482</c:v>
                </c:pt>
                <c:pt idx="493" formatCode="m/d/yyyy">
                  <c:v>44483</c:v>
                </c:pt>
                <c:pt idx="494" formatCode="m/d/yyyy">
                  <c:v>44484</c:v>
                </c:pt>
                <c:pt idx="495" formatCode="m/d/yyyy">
                  <c:v>44485</c:v>
                </c:pt>
                <c:pt idx="496" formatCode="m/d/yyyy">
                  <c:v>44486</c:v>
                </c:pt>
                <c:pt idx="497" formatCode="m/d/yyyy">
                  <c:v>44487</c:v>
                </c:pt>
                <c:pt idx="498" formatCode="m/d/yyyy">
                  <c:v>44488</c:v>
                </c:pt>
                <c:pt idx="499" formatCode="m/d/yyyy">
                  <c:v>44489</c:v>
                </c:pt>
                <c:pt idx="500" formatCode="m/d/yyyy">
                  <c:v>44490</c:v>
                </c:pt>
                <c:pt idx="501" formatCode="m/d/yyyy">
                  <c:v>44491</c:v>
                </c:pt>
                <c:pt idx="502" formatCode="m/d/yyyy">
                  <c:v>44492</c:v>
                </c:pt>
                <c:pt idx="503" formatCode="m/d/yyyy">
                  <c:v>44493</c:v>
                </c:pt>
                <c:pt idx="504" formatCode="m/d/yyyy">
                  <c:v>44494</c:v>
                </c:pt>
                <c:pt idx="505" formatCode="m/d/yyyy">
                  <c:v>44495</c:v>
                </c:pt>
                <c:pt idx="506" formatCode="m/d/yyyy">
                  <c:v>44496</c:v>
                </c:pt>
                <c:pt idx="507" formatCode="m/d/yyyy">
                  <c:v>44497</c:v>
                </c:pt>
                <c:pt idx="508" formatCode="m/d/yyyy">
                  <c:v>44498</c:v>
                </c:pt>
                <c:pt idx="509" formatCode="m/d/yyyy">
                  <c:v>44499</c:v>
                </c:pt>
                <c:pt idx="510" formatCode="m/d/yyyy">
                  <c:v>44500</c:v>
                </c:pt>
                <c:pt idx="511" formatCode="m/d/yyyy">
                  <c:v>44501</c:v>
                </c:pt>
                <c:pt idx="512" formatCode="m/d/yyyy">
                  <c:v>44502</c:v>
                </c:pt>
                <c:pt idx="513" formatCode="m/d/yyyy">
                  <c:v>44503</c:v>
                </c:pt>
                <c:pt idx="514" formatCode="m/d/yyyy">
                  <c:v>44504</c:v>
                </c:pt>
                <c:pt idx="515" formatCode="m/d/yyyy">
                  <c:v>44505</c:v>
                </c:pt>
                <c:pt idx="516" formatCode="m/d/yyyy">
                  <c:v>44506</c:v>
                </c:pt>
                <c:pt idx="517" formatCode="m/d/yyyy">
                  <c:v>44507</c:v>
                </c:pt>
                <c:pt idx="518" formatCode="m/d/yyyy">
                  <c:v>44508</c:v>
                </c:pt>
                <c:pt idx="519" formatCode="m/d/yyyy">
                  <c:v>44509</c:v>
                </c:pt>
                <c:pt idx="520" formatCode="m/d/yyyy">
                  <c:v>44510</c:v>
                </c:pt>
                <c:pt idx="521" formatCode="m/d/yyyy">
                  <c:v>44511</c:v>
                </c:pt>
                <c:pt idx="522" formatCode="m/d/yyyy">
                  <c:v>44512</c:v>
                </c:pt>
                <c:pt idx="523" formatCode="m/d/yyyy">
                  <c:v>44513</c:v>
                </c:pt>
                <c:pt idx="524" formatCode="m/d/yyyy">
                  <c:v>44514</c:v>
                </c:pt>
                <c:pt idx="525" formatCode="m/d/yyyy">
                  <c:v>44515</c:v>
                </c:pt>
                <c:pt idx="526" formatCode="m/d/yyyy">
                  <c:v>44516</c:v>
                </c:pt>
                <c:pt idx="527" formatCode="m/d/yyyy">
                  <c:v>44517</c:v>
                </c:pt>
                <c:pt idx="528" formatCode="m/d/yyyy">
                  <c:v>44518</c:v>
                </c:pt>
                <c:pt idx="529" formatCode="m/d/yyyy">
                  <c:v>44519</c:v>
                </c:pt>
                <c:pt idx="530" formatCode="m/d/yyyy">
                  <c:v>44520</c:v>
                </c:pt>
                <c:pt idx="531" formatCode="m/d/yyyy">
                  <c:v>44521</c:v>
                </c:pt>
                <c:pt idx="532" formatCode="m/d/yyyy">
                  <c:v>44522</c:v>
                </c:pt>
                <c:pt idx="533" formatCode="m/d/yyyy">
                  <c:v>44523</c:v>
                </c:pt>
                <c:pt idx="534" formatCode="m/d/yyyy">
                  <c:v>44524</c:v>
                </c:pt>
                <c:pt idx="535" formatCode="m/d/yyyy">
                  <c:v>44525</c:v>
                </c:pt>
                <c:pt idx="536" formatCode="m/d/yyyy">
                  <c:v>44526</c:v>
                </c:pt>
                <c:pt idx="537" formatCode="m/d/yyyy">
                  <c:v>44527</c:v>
                </c:pt>
                <c:pt idx="538" formatCode="m/d/yyyy">
                  <c:v>44528</c:v>
                </c:pt>
                <c:pt idx="539" formatCode="m/d/yyyy">
                  <c:v>44529</c:v>
                </c:pt>
                <c:pt idx="540" formatCode="m/d/yyyy">
                  <c:v>44530</c:v>
                </c:pt>
                <c:pt idx="541" formatCode="m/d/yyyy">
                  <c:v>44531</c:v>
                </c:pt>
                <c:pt idx="542" formatCode="m/d/yyyy">
                  <c:v>44532</c:v>
                </c:pt>
                <c:pt idx="543" formatCode="m/d/yyyy">
                  <c:v>44533</c:v>
                </c:pt>
                <c:pt idx="544" formatCode="m/d/yyyy">
                  <c:v>44534</c:v>
                </c:pt>
                <c:pt idx="545" formatCode="m/d/yyyy">
                  <c:v>44535</c:v>
                </c:pt>
                <c:pt idx="546" formatCode="m/d/yyyy">
                  <c:v>44536</c:v>
                </c:pt>
                <c:pt idx="547" formatCode="m/d/yyyy">
                  <c:v>44537</c:v>
                </c:pt>
                <c:pt idx="548" formatCode="m/d/yyyy">
                  <c:v>44538</c:v>
                </c:pt>
                <c:pt idx="549" formatCode="m/d/yyyy">
                  <c:v>44539</c:v>
                </c:pt>
                <c:pt idx="550" formatCode="m/d/yyyy">
                  <c:v>44540</c:v>
                </c:pt>
                <c:pt idx="551" formatCode="m/d/yyyy">
                  <c:v>44541</c:v>
                </c:pt>
                <c:pt idx="552" formatCode="m/d/yyyy">
                  <c:v>44542</c:v>
                </c:pt>
                <c:pt idx="553" formatCode="m/d/yyyy">
                  <c:v>44543</c:v>
                </c:pt>
                <c:pt idx="554" formatCode="m/d/yyyy">
                  <c:v>44544</c:v>
                </c:pt>
                <c:pt idx="555" formatCode="m/d/yyyy">
                  <c:v>44545</c:v>
                </c:pt>
                <c:pt idx="556" formatCode="m/d/yyyy">
                  <c:v>44546</c:v>
                </c:pt>
                <c:pt idx="557" formatCode="m/d/yyyy">
                  <c:v>44547</c:v>
                </c:pt>
                <c:pt idx="558" formatCode="m/d/yyyy">
                  <c:v>44548</c:v>
                </c:pt>
                <c:pt idx="559" formatCode="m/d/yyyy">
                  <c:v>44549</c:v>
                </c:pt>
                <c:pt idx="560" formatCode="m/d/yyyy">
                  <c:v>44550</c:v>
                </c:pt>
                <c:pt idx="561" formatCode="m/d/yyyy">
                  <c:v>44551</c:v>
                </c:pt>
                <c:pt idx="562" formatCode="m/d/yyyy">
                  <c:v>44552</c:v>
                </c:pt>
                <c:pt idx="563" formatCode="m/d/yyyy">
                  <c:v>44553</c:v>
                </c:pt>
                <c:pt idx="564" formatCode="m/d/yyyy">
                  <c:v>44554</c:v>
                </c:pt>
                <c:pt idx="565" formatCode="m/d/yyyy">
                  <c:v>44555</c:v>
                </c:pt>
                <c:pt idx="566" formatCode="m/d/yyyy">
                  <c:v>44556</c:v>
                </c:pt>
                <c:pt idx="567" formatCode="m/d/yyyy">
                  <c:v>44557</c:v>
                </c:pt>
                <c:pt idx="568" formatCode="m/d/yyyy">
                  <c:v>44558</c:v>
                </c:pt>
                <c:pt idx="569" formatCode="m/d/yyyy">
                  <c:v>44559</c:v>
                </c:pt>
                <c:pt idx="570" formatCode="m/d/yyyy">
                  <c:v>44560</c:v>
                </c:pt>
                <c:pt idx="571" formatCode="m/d/yyyy">
                  <c:v>44561</c:v>
                </c:pt>
                <c:pt idx="572" formatCode="m/d/yyyy">
                  <c:v>44562</c:v>
                </c:pt>
                <c:pt idx="573" formatCode="m/d/yyyy">
                  <c:v>44563</c:v>
                </c:pt>
                <c:pt idx="574" formatCode="m/d/yyyy">
                  <c:v>44564</c:v>
                </c:pt>
                <c:pt idx="575" formatCode="m/d/yyyy">
                  <c:v>44565</c:v>
                </c:pt>
                <c:pt idx="576" formatCode="m/d/yyyy">
                  <c:v>44566</c:v>
                </c:pt>
                <c:pt idx="577" formatCode="m/d/yyyy">
                  <c:v>44567</c:v>
                </c:pt>
                <c:pt idx="578" formatCode="m/d/yyyy">
                  <c:v>44568</c:v>
                </c:pt>
                <c:pt idx="579" formatCode="m/d/yyyy">
                  <c:v>44569</c:v>
                </c:pt>
                <c:pt idx="580" formatCode="m/d/yyyy">
                  <c:v>44570</c:v>
                </c:pt>
                <c:pt idx="581" formatCode="m/d/yyyy">
                  <c:v>44571</c:v>
                </c:pt>
                <c:pt idx="582" formatCode="m/d/yyyy">
                  <c:v>44572</c:v>
                </c:pt>
                <c:pt idx="583" formatCode="m/d/yyyy">
                  <c:v>44573</c:v>
                </c:pt>
                <c:pt idx="584" formatCode="m/d/yyyy">
                  <c:v>44574</c:v>
                </c:pt>
                <c:pt idx="585" formatCode="m/d/yyyy">
                  <c:v>44575</c:v>
                </c:pt>
                <c:pt idx="586" formatCode="m/d/yyyy">
                  <c:v>44576</c:v>
                </c:pt>
                <c:pt idx="587" formatCode="m/d/yyyy">
                  <c:v>44577</c:v>
                </c:pt>
                <c:pt idx="588" formatCode="m/d/yyyy">
                  <c:v>44578</c:v>
                </c:pt>
                <c:pt idx="589" formatCode="m/d/yyyy">
                  <c:v>44579</c:v>
                </c:pt>
                <c:pt idx="590" formatCode="m/d/yyyy">
                  <c:v>44580</c:v>
                </c:pt>
                <c:pt idx="591" formatCode="m/d/yyyy">
                  <c:v>44581</c:v>
                </c:pt>
                <c:pt idx="592" formatCode="m/d/yyyy">
                  <c:v>44582</c:v>
                </c:pt>
                <c:pt idx="593" formatCode="m/d/yyyy">
                  <c:v>44583</c:v>
                </c:pt>
                <c:pt idx="594" formatCode="m/d/yyyy">
                  <c:v>44584</c:v>
                </c:pt>
                <c:pt idx="595" formatCode="m/d/yyyy">
                  <c:v>44585</c:v>
                </c:pt>
                <c:pt idx="596" formatCode="m/d/yyyy">
                  <c:v>44586</c:v>
                </c:pt>
                <c:pt idx="597" formatCode="m/d/yyyy">
                  <c:v>44587</c:v>
                </c:pt>
                <c:pt idx="598" formatCode="m/d/yyyy">
                  <c:v>44588</c:v>
                </c:pt>
                <c:pt idx="599" formatCode="m/d/yyyy">
                  <c:v>44589</c:v>
                </c:pt>
                <c:pt idx="600" formatCode="m/d/yyyy">
                  <c:v>44590</c:v>
                </c:pt>
                <c:pt idx="601" formatCode="m/d/yyyy">
                  <c:v>44591</c:v>
                </c:pt>
                <c:pt idx="602" formatCode="m/d/yyyy">
                  <c:v>44592</c:v>
                </c:pt>
                <c:pt idx="603" formatCode="m/d/yyyy">
                  <c:v>44593</c:v>
                </c:pt>
                <c:pt idx="604" formatCode="m/d/yyyy">
                  <c:v>44594</c:v>
                </c:pt>
                <c:pt idx="605" formatCode="m/d/yyyy">
                  <c:v>44595</c:v>
                </c:pt>
                <c:pt idx="606" formatCode="m/d/yyyy">
                  <c:v>44596</c:v>
                </c:pt>
                <c:pt idx="607" formatCode="m/d/yyyy">
                  <c:v>44597</c:v>
                </c:pt>
                <c:pt idx="608" formatCode="m/d/yyyy">
                  <c:v>44598</c:v>
                </c:pt>
                <c:pt idx="609" formatCode="m/d/yyyy">
                  <c:v>44599</c:v>
                </c:pt>
                <c:pt idx="610" formatCode="m/d/yyyy">
                  <c:v>44600</c:v>
                </c:pt>
                <c:pt idx="611" formatCode="m/d/yyyy">
                  <c:v>44601</c:v>
                </c:pt>
                <c:pt idx="612" formatCode="m/d/yyyy">
                  <c:v>44602</c:v>
                </c:pt>
                <c:pt idx="613" formatCode="m/d/yyyy">
                  <c:v>44603</c:v>
                </c:pt>
                <c:pt idx="614" formatCode="m/d/yyyy">
                  <c:v>44604</c:v>
                </c:pt>
                <c:pt idx="615" formatCode="m/d/yyyy">
                  <c:v>44605</c:v>
                </c:pt>
                <c:pt idx="616" formatCode="m/d/yyyy">
                  <c:v>44606</c:v>
                </c:pt>
                <c:pt idx="617" formatCode="m/d/yyyy">
                  <c:v>44607</c:v>
                </c:pt>
                <c:pt idx="618" formatCode="m/d/yyyy">
                  <c:v>44608</c:v>
                </c:pt>
                <c:pt idx="619" formatCode="m/d/yyyy">
                  <c:v>44609</c:v>
                </c:pt>
                <c:pt idx="620" formatCode="m/d/yyyy">
                  <c:v>44610</c:v>
                </c:pt>
                <c:pt idx="621" formatCode="m/d/yyyy">
                  <c:v>44611</c:v>
                </c:pt>
                <c:pt idx="622" formatCode="m/d/yyyy">
                  <c:v>44612</c:v>
                </c:pt>
                <c:pt idx="623" formatCode="m/d/yyyy">
                  <c:v>44613</c:v>
                </c:pt>
                <c:pt idx="624" formatCode="m/d/yyyy">
                  <c:v>44614</c:v>
                </c:pt>
                <c:pt idx="625" formatCode="m/d/yyyy">
                  <c:v>44615</c:v>
                </c:pt>
                <c:pt idx="626" formatCode="m/d/yyyy">
                  <c:v>44616</c:v>
                </c:pt>
                <c:pt idx="627" formatCode="m/d/yyyy">
                  <c:v>44617</c:v>
                </c:pt>
                <c:pt idx="628" formatCode="m/d/yyyy">
                  <c:v>44618</c:v>
                </c:pt>
                <c:pt idx="629" formatCode="m/d/yyyy">
                  <c:v>44619</c:v>
                </c:pt>
                <c:pt idx="630" formatCode="m/d/yyyy">
                  <c:v>44620</c:v>
                </c:pt>
                <c:pt idx="631" formatCode="m/d/yyyy">
                  <c:v>44621</c:v>
                </c:pt>
                <c:pt idx="632" formatCode="m/d/yyyy">
                  <c:v>44622</c:v>
                </c:pt>
                <c:pt idx="633" formatCode="m/d/yyyy">
                  <c:v>44623</c:v>
                </c:pt>
                <c:pt idx="634" formatCode="m/d/yyyy">
                  <c:v>44624</c:v>
                </c:pt>
                <c:pt idx="635" formatCode="m/d/yyyy">
                  <c:v>44625</c:v>
                </c:pt>
                <c:pt idx="636" formatCode="m/d/yyyy">
                  <c:v>44626</c:v>
                </c:pt>
                <c:pt idx="637" formatCode="m/d/yyyy">
                  <c:v>44627</c:v>
                </c:pt>
                <c:pt idx="638" formatCode="m/d/yyyy">
                  <c:v>44628</c:v>
                </c:pt>
                <c:pt idx="639" formatCode="m/d/yyyy">
                  <c:v>44629</c:v>
                </c:pt>
                <c:pt idx="640" formatCode="m/d/yyyy">
                  <c:v>44630</c:v>
                </c:pt>
                <c:pt idx="641" formatCode="m/d/yyyy">
                  <c:v>44631</c:v>
                </c:pt>
                <c:pt idx="642" formatCode="m/d/yyyy">
                  <c:v>44632</c:v>
                </c:pt>
                <c:pt idx="643" formatCode="m/d/yyyy">
                  <c:v>44633</c:v>
                </c:pt>
                <c:pt idx="644" formatCode="m/d/yyyy">
                  <c:v>44634</c:v>
                </c:pt>
                <c:pt idx="645" formatCode="m/d/yyyy">
                  <c:v>44635</c:v>
                </c:pt>
                <c:pt idx="646" formatCode="m/d/yyyy">
                  <c:v>44636</c:v>
                </c:pt>
                <c:pt idx="647" formatCode="m/d/yyyy">
                  <c:v>44637</c:v>
                </c:pt>
                <c:pt idx="648" formatCode="m/d/yyyy">
                  <c:v>44638</c:v>
                </c:pt>
                <c:pt idx="649" formatCode="m/d/yyyy">
                  <c:v>44639</c:v>
                </c:pt>
                <c:pt idx="650" formatCode="m/d/yyyy">
                  <c:v>44640</c:v>
                </c:pt>
                <c:pt idx="651" formatCode="m/d/yyyy">
                  <c:v>44641</c:v>
                </c:pt>
                <c:pt idx="652" formatCode="m/d/yyyy">
                  <c:v>44642</c:v>
                </c:pt>
                <c:pt idx="653" formatCode="m/d/yyyy">
                  <c:v>44643</c:v>
                </c:pt>
                <c:pt idx="654" formatCode="m/d/yyyy">
                  <c:v>44644</c:v>
                </c:pt>
                <c:pt idx="655" formatCode="m/d/yyyy">
                  <c:v>44645</c:v>
                </c:pt>
                <c:pt idx="656" formatCode="m/d/yyyy">
                  <c:v>44646</c:v>
                </c:pt>
                <c:pt idx="657" formatCode="m/d/yyyy">
                  <c:v>44647</c:v>
                </c:pt>
                <c:pt idx="658" formatCode="m/d/yyyy">
                  <c:v>44648</c:v>
                </c:pt>
                <c:pt idx="659" formatCode="m/d/yyyy">
                  <c:v>44649</c:v>
                </c:pt>
                <c:pt idx="660" formatCode="m/d/yyyy">
                  <c:v>44650</c:v>
                </c:pt>
                <c:pt idx="661" formatCode="m/d/yyyy">
                  <c:v>44651</c:v>
                </c:pt>
                <c:pt idx="662" formatCode="m/d/yyyy">
                  <c:v>44652</c:v>
                </c:pt>
                <c:pt idx="663" formatCode="m/d/yyyy">
                  <c:v>44653</c:v>
                </c:pt>
                <c:pt idx="664" formatCode="m/d/yyyy">
                  <c:v>44654</c:v>
                </c:pt>
                <c:pt idx="665" formatCode="m/d/yyyy">
                  <c:v>44655</c:v>
                </c:pt>
                <c:pt idx="666" formatCode="m/d/yyyy">
                  <c:v>44656</c:v>
                </c:pt>
                <c:pt idx="667" formatCode="m/d/yyyy">
                  <c:v>44657</c:v>
                </c:pt>
                <c:pt idx="668" formatCode="m/d/yyyy">
                  <c:v>44658</c:v>
                </c:pt>
                <c:pt idx="669" formatCode="m/d/yyyy">
                  <c:v>44659</c:v>
                </c:pt>
                <c:pt idx="670" formatCode="m/d/yyyy">
                  <c:v>44660</c:v>
                </c:pt>
                <c:pt idx="671" formatCode="m/d/yyyy">
                  <c:v>44661</c:v>
                </c:pt>
                <c:pt idx="672" formatCode="m/d/yyyy">
                  <c:v>44662</c:v>
                </c:pt>
                <c:pt idx="673" formatCode="m/d/yyyy">
                  <c:v>44663</c:v>
                </c:pt>
                <c:pt idx="674" formatCode="m/d/yyyy">
                  <c:v>44664</c:v>
                </c:pt>
                <c:pt idx="675" formatCode="m/d/yyyy">
                  <c:v>44665</c:v>
                </c:pt>
                <c:pt idx="676" formatCode="m/d/yyyy">
                  <c:v>44666</c:v>
                </c:pt>
                <c:pt idx="677" formatCode="m/d/yyyy">
                  <c:v>44667</c:v>
                </c:pt>
                <c:pt idx="678" formatCode="m/d/yyyy">
                  <c:v>44668</c:v>
                </c:pt>
                <c:pt idx="679" formatCode="m/d/yyyy">
                  <c:v>44669</c:v>
                </c:pt>
                <c:pt idx="680" formatCode="m/d/yyyy">
                  <c:v>44670</c:v>
                </c:pt>
                <c:pt idx="681" formatCode="m/d/yyyy">
                  <c:v>44671</c:v>
                </c:pt>
                <c:pt idx="682" formatCode="m/d/yyyy">
                  <c:v>44672</c:v>
                </c:pt>
                <c:pt idx="683" formatCode="m/d/yyyy">
                  <c:v>44673</c:v>
                </c:pt>
                <c:pt idx="684" formatCode="m/d/yyyy">
                  <c:v>44674</c:v>
                </c:pt>
                <c:pt idx="685" formatCode="m/d/yyyy">
                  <c:v>44675</c:v>
                </c:pt>
                <c:pt idx="686" formatCode="m/d/yyyy">
                  <c:v>44676</c:v>
                </c:pt>
                <c:pt idx="687" formatCode="m/d/yyyy">
                  <c:v>44677</c:v>
                </c:pt>
                <c:pt idx="688" formatCode="m/d/yyyy">
                  <c:v>44678</c:v>
                </c:pt>
                <c:pt idx="689" formatCode="m/d/yyyy">
                  <c:v>44679</c:v>
                </c:pt>
                <c:pt idx="690" formatCode="m/d/yyyy">
                  <c:v>44680</c:v>
                </c:pt>
                <c:pt idx="691" formatCode="m/d/yyyy">
                  <c:v>44681</c:v>
                </c:pt>
                <c:pt idx="692" formatCode="m/d/yyyy">
                  <c:v>44682</c:v>
                </c:pt>
                <c:pt idx="693" formatCode="m/d/yyyy">
                  <c:v>44683</c:v>
                </c:pt>
                <c:pt idx="694" formatCode="m/d/yyyy">
                  <c:v>44684</c:v>
                </c:pt>
                <c:pt idx="695" formatCode="m/d/yyyy">
                  <c:v>44685</c:v>
                </c:pt>
                <c:pt idx="696" formatCode="m/d/yyyy">
                  <c:v>44686</c:v>
                </c:pt>
                <c:pt idx="697" formatCode="m/d/yyyy">
                  <c:v>44687</c:v>
                </c:pt>
                <c:pt idx="698" formatCode="m/d/yyyy">
                  <c:v>44688</c:v>
                </c:pt>
                <c:pt idx="699" formatCode="m/d/yyyy">
                  <c:v>44689</c:v>
                </c:pt>
                <c:pt idx="700" formatCode="m/d/yyyy">
                  <c:v>44690</c:v>
                </c:pt>
                <c:pt idx="701" formatCode="m/d/yyyy">
                  <c:v>44691</c:v>
                </c:pt>
                <c:pt idx="702" formatCode="m/d/yyyy">
                  <c:v>44692</c:v>
                </c:pt>
                <c:pt idx="703" formatCode="m/d/yyyy">
                  <c:v>44693</c:v>
                </c:pt>
                <c:pt idx="704" formatCode="m/d/yyyy">
                  <c:v>44694</c:v>
                </c:pt>
                <c:pt idx="705" formatCode="m/d/yyyy">
                  <c:v>44695</c:v>
                </c:pt>
                <c:pt idx="706" formatCode="m/d/yyyy">
                  <c:v>44696</c:v>
                </c:pt>
                <c:pt idx="707" formatCode="m/d/yyyy">
                  <c:v>44697</c:v>
                </c:pt>
                <c:pt idx="708" formatCode="m/d/yyyy">
                  <c:v>44698</c:v>
                </c:pt>
                <c:pt idx="709" formatCode="m/d/yyyy">
                  <c:v>44699</c:v>
                </c:pt>
                <c:pt idx="710" formatCode="m/d/yyyy">
                  <c:v>44700</c:v>
                </c:pt>
                <c:pt idx="711" formatCode="m/d/yyyy">
                  <c:v>44701</c:v>
                </c:pt>
                <c:pt idx="712" formatCode="m/d/yyyy">
                  <c:v>44702</c:v>
                </c:pt>
                <c:pt idx="713" formatCode="m/d/yyyy">
                  <c:v>44703</c:v>
                </c:pt>
                <c:pt idx="714" formatCode="m/d/yyyy">
                  <c:v>44704</c:v>
                </c:pt>
                <c:pt idx="715" formatCode="m/d/yyyy">
                  <c:v>44705</c:v>
                </c:pt>
                <c:pt idx="716" formatCode="m/d/yyyy">
                  <c:v>44706</c:v>
                </c:pt>
                <c:pt idx="717" formatCode="m/d/yyyy">
                  <c:v>44707</c:v>
                </c:pt>
                <c:pt idx="718" formatCode="m/d/yyyy">
                  <c:v>44708</c:v>
                </c:pt>
                <c:pt idx="719" formatCode="m/d/yyyy">
                  <c:v>44709</c:v>
                </c:pt>
                <c:pt idx="720" formatCode="m/d/yyyy">
                  <c:v>44710</c:v>
                </c:pt>
                <c:pt idx="721" formatCode="m/d/yyyy">
                  <c:v>44711</c:v>
                </c:pt>
                <c:pt idx="722" formatCode="m/d/yyyy">
                  <c:v>44712</c:v>
                </c:pt>
                <c:pt idx="723" formatCode="m/d/yyyy">
                  <c:v>44713</c:v>
                </c:pt>
                <c:pt idx="724" formatCode="m/d/yyyy">
                  <c:v>44714</c:v>
                </c:pt>
                <c:pt idx="725" formatCode="m/d/yyyy">
                  <c:v>44715</c:v>
                </c:pt>
                <c:pt idx="726" formatCode="m/d/yyyy">
                  <c:v>44716</c:v>
                </c:pt>
                <c:pt idx="727" formatCode="m/d/yyyy">
                  <c:v>44717</c:v>
                </c:pt>
                <c:pt idx="728" formatCode="m/d/yyyy">
                  <c:v>44718</c:v>
                </c:pt>
                <c:pt idx="729" formatCode="m/d/yyyy">
                  <c:v>44719</c:v>
                </c:pt>
                <c:pt idx="730" formatCode="m/d/yyyy">
                  <c:v>44720</c:v>
                </c:pt>
                <c:pt idx="731" formatCode="m/d/yyyy">
                  <c:v>44721</c:v>
                </c:pt>
                <c:pt idx="732" formatCode="m/d/yyyy">
                  <c:v>44722</c:v>
                </c:pt>
                <c:pt idx="733" formatCode="m/d/yyyy">
                  <c:v>44723</c:v>
                </c:pt>
                <c:pt idx="734" formatCode="m/d/yyyy">
                  <c:v>44724</c:v>
                </c:pt>
                <c:pt idx="735" formatCode="m/d/yyyy">
                  <c:v>44725</c:v>
                </c:pt>
                <c:pt idx="736" formatCode="m/d/yyyy">
                  <c:v>44726</c:v>
                </c:pt>
                <c:pt idx="737" formatCode="m/d/yyyy">
                  <c:v>44727</c:v>
                </c:pt>
                <c:pt idx="738" formatCode="m/d/yyyy">
                  <c:v>44728</c:v>
                </c:pt>
                <c:pt idx="739" formatCode="m/d/yyyy">
                  <c:v>44729</c:v>
                </c:pt>
                <c:pt idx="740" formatCode="m/d/yyyy">
                  <c:v>44730</c:v>
                </c:pt>
                <c:pt idx="741" formatCode="m/d/yyyy">
                  <c:v>44731</c:v>
                </c:pt>
                <c:pt idx="742" formatCode="m/d/yyyy">
                  <c:v>44732</c:v>
                </c:pt>
                <c:pt idx="743" formatCode="m/d/yyyy">
                  <c:v>44733</c:v>
                </c:pt>
                <c:pt idx="744" formatCode="m/d/yyyy">
                  <c:v>44734</c:v>
                </c:pt>
                <c:pt idx="745" formatCode="m/d/yyyy">
                  <c:v>44735</c:v>
                </c:pt>
                <c:pt idx="746" formatCode="m/d/yyyy">
                  <c:v>44736</c:v>
                </c:pt>
                <c:pt idx="747" formatCode="m/d/yyyy">
                  <c:v>44737</c:v>
                </c:pt>
                <c:pt idx="748" formatCode="m/d/yyyy">
                  <c:v>44738</c:v>
                </c:pt>
                <c:pt idx="749" formatCode="m/d/yyyy">
                  <c:v>44739</c:v>
                </c:pt>
                <c:pt idx="750" formatCode="m/d/yyyy">
                  <c:v>44740</c:v>
                </c:pt>
                <c:pt idx="751" formatCode="m/d/yyyy">
                  <c:v>44741</c:v>
                </c:pt>
                <c:pt idx="752" formatCode="m/d/yyyy">
                  <c:v>44742</c:v>
                </c:pt>
                <c:pt idx="753" formatCode="m/d/yyyy">
                  <c:v>44743</c:v>
                </c:pt>
                <c:pt idx="754" formatCode="m/d/yyyy">
                  <c:v>44744</c:v>
                </c:pt>
                <c:pt idx="755" formatCode="m/d/yyyy">
                  <c:v>44745</c:v>
                </c:pt>
                <c:pt idx="756" formatCode="m/d/yyyy">
                  <c:v>44746</c:v>
                </c:pt>
                <c:pt idx="757" formatCode="m/d/yyyy">
                  <c:v>44747</c:v>
                </c:pt>
                <c:pt idx="758" formatCode="m/d/yyyy">
                  <c:v>44748</c:v>
                </c:pt>
                <c:pt idx="759" formatCode="m/d/yyyy">
                  <c:v>44749</c:v>
                </c:pt>
                <c:pt idx="760" formatCode="m/d/yyyy">
                  <c:v>44750</c:v>
                </c:pt>
                <c:pt idx="761" formatCode="m/d/yyyy">
                  <c:v>44751</c:v>
                </c:pt>
                <c:pt idx="762" formatCode="m/d/yyyy">
                  <c:v>44752</c:v>
                </c:pt>
                <c:pt idx="763" formatCode="m/d/yyyy">
                  <c:v>44753</c:v>
                </c:pt>
                <c:pt idx="764" formatCode="m/d/yyyy">
                  <c:v>44754</c:v>
                </c:pt>
                <c:pt idx="765" formatCode="m/d/yyyy">
                  <c:v>44755</c:v>
                </c:pt>
                <c:pt idx="766" formatCode="m/d/yyyy">
                  <c:v>44756</c:v>
                </c:pt>
                <c:pt idx="767" formatCode="m/d/yyyy">
                  <c:v>44757</c:v>
                </c:pt>
                <c:pt idx="768" formatCode="m/d/yyyy">
                  <c:v>44758</c:v>
                </c:pt>
                <c:pt idx="769" formatCode="m/d/yyyy">
                  <c:v>44759</c:v>
                </c:pt>
                <c:pt idx="770" formatCode="m/d/yyyy">
                  <c:v>44760</c:v>
                </c:pt>
                <c:pt idx="771" formatCode="m/d/yyyy">
                  <c:v>44761</c:v>
                </c:pt>
                <c:pt idx="772" formatCode="m/d/yyyy">
                  <c:v>44762</c:v>
                </c:pt>
                <c:pt idx="773" formatCode="m/d/yyyy">
                  <c:v>44763</c:v>
                </c:pt>
                <c:pt idx="774" formatCode="m/d/yyyy">
                  <c:v>44764</c:v>
                </c:pt>
                <c:pt idx="775" formatCode="m/d/yyyy">
                  <c:v>44765</c:v>
                </c:pt>
                <c:pt idx="776" formatCode="m/d/yyyy">
                  <c:v>44766</c:v>
                </c:pt>
                <c:pt idx="777" formatCode="m/d/yyyy">
                  <c:v>44767</c:v>
                </c:pt>
                <c:pt idx="778" formatCode="m/d/yyyy">
                  <c:v>44768</c:v>
                </c:pt>
                <c:pt idx="779" formatCode="m/d/yyyy">
                  <c:v>44769</c:v>
                </c:pt>
                <c:pt idx="780" formatCode="m/d/yyyy">
                  <c:v>44770</c:v>
                </c:pt>
                <c:pt idx="781" formatCode="m/d/yyyy">
                  <c:v>44771</c:v>
                </c:pt>
                <c:pt idx="782" formatCode="m/d/yyyy">
                  <c:v>44772</c:v>
                </c:pt>
                <c:pt idx="783" formatCode="m/d/yyyy">
                  <c:v>44773</c:v>
                </c:pt>
                <c:pt idx="784" formatCode="m/d/yyyy">
                  <c:v>44774</c:v>
                </c:pt>
                <c:pt idx="785" formatCode="m/d/yyyy">
                  <c:v>44775</c:v>
                </c:pt>
                <c:pt idx="786" formatCode="m/d/yyyy">
                  <c:v>44776</c:v>
                </c:pt>
                <c:pt idx="787" formatCode="m/d/yyyy">
                  <c:v>44777</c:v>
                </c:pt>
                <c:pt idx="788" formatCode="m/d/yyyy">
                  <c:v>44778</c:v>
                </c:pt>
                <c:pt idx="789" formatCode="m/d/yyyy">
                  <c:v>44779</c:v>
                </c:pt>
                <c:pt idx="790" formatCode="m/d/yyyy">
                  <c:v>44780</c:v>
                </c:pt>
                <c:pt idx="791" formatCode="m/d/yyyy">
                  <c:v>44781</c:v>
                </c:pt>
                <c:pt idx="792" formatCode="m/d/yyyy">
                  <c:v>44782</c:v>
                </c:pt>
                <c:pt idx="793" formatCode="m/d/yyyy">
                  <c:v>44783</c:v>
                </c:pt>
                <c:pt idx="794" formatCode="m/d/yyyy">
                  <c:v>44784</c:v>
                </c:pt>
                <c:pt idx="795" formatCode="m/d/yyyy">
                  <c:v>44785</c:v>
                </c:pt>
                <c:pt idx="796" formatCode="m/d/yyyy">
                  <c:v>44786</c:v>
                </c:pt>
                <c:pt idx="797" formatCode="m/d/yyyy">
                  <c:v>44787</c:v>
                </c:pt>
                <c:pt idx="798" formatCode="m/d/yyyy">
                  <c:v>44788</c:v>
                </c:pt>
                <c:pt idx="799" formatCode="m/d/yyyy">
                  <c:v>44789</c:v>
                </c:pt>
                <c:pt idx="800" formatCode="m/d/yyyy">
                  <c:v>44790</c:v>
                </c:pt>
                <c:pt idx="801" formatCode="m/d/yyyy">
                  <c:v>44791</c:v>
                </c:pt>
                <c:pt idx="802" formatCode="m/d/yyyy">
                  <c:v>44792</c:v>
                </c:pt>
                <c:pt idx="803" formatCode="m/d/yyyy">
                  <c:v>44793</c:v>
                </c:pt>
                <c:pt idx="804" formatCode="m/d/yyyy">
                  <c:v>44794</c:v>
                </c:pt>
                <c:pt idx="805" formatCode="m/d/yyyy">
                  <c:v>44795</c:v>
                </c:pt>
                <c:pt idx="806" formatCode="m/d/yyyy">
                  <c:v>44796</c:v>
                </c:pt>
                <c:pt idx="807" formatCode="m/d/yyyy">
                  <c:v>44797</c:v>
                </c:pt>
                <c:pt idx="808" formatCode="m/d/yyyy">
                  <c:v>44798</c:v>
                </c:pt>
                <c:pt idx="809" formatCode="m/d/yyyy">
                  <c:v>44799</c:v>
                </c:pt>
                <c:pt idx="810" formatCode="m/d/yyyy">
                  <c:v>44800</c:v>
                </c:pt>
                <c:pt idx="811" formatCode="m/d/yyyy">
                  <c:v>44801</c:v>
                </c:pt>
                <c:pt idx="812" formatCode="m/d/yyyy">
                  <c:v>44802</c:v>
                </c:pt>
                <c:pt idx="813" formatCode="m/d/yyyy">
                  <c:v>44803</c:v>
                </c:pt>
                <c:pt idx="814" formatCode="m/d/yyyy">
                  <c:v>44804</c:v>
                </c:pt>
                <c:pt idx="815" formatCode="m/d/yyyy">
                  <c:v>44805</c:v>
                </c:pt>
                <c:pt idx="816" formatCode="m/d/yyyy">
                  <c:v>44806</c:v>
                </c:pt>
                <c:pt idx="817" formatCode="m/d/yyyy">
                  <c:v>44807</c:v>
                </c:pt>
                <c:pt idx="818" formatCode="m/d/yyyy">
                  <c:v>44808</c:v>
                </c:pt>
                <c:pt idx="819" formatCode="m/d/yyyy">
                  <c:v>44809</c:v>
                </c:pt>
                <c:pt idx="820" formatCode="m/d/yyyy">
                  <c:v>44810</c:v>
                </c:pt>
                <c:pt idx="821" formatCode="m/d/yyyy">
                  <c:v>44811</c:v>
                </c:pt>
                <c:pt idx="822" formatCode="m/d/yyyy">
                  <c:v>44812</c:v>
                </c:pt>
                <c:pt idx="823" formatCode="m/d/yyyy">
                  <c:v>44813</c:v>
                </c:pt>
                <c:pt idx="824" formatCode="m/d/yyyy">
                  <c:v>44814</c:v>
                </c:pt>
                <c:pt idx="825" formatCode="m/d/yyyy">
                  <c:v>44815</c:v>
                </c:pt>
                <c:pt idx="826" formatCode="m/d/yyyy">
                  <c:v>44816</c:v>
                </c:pt>
                <c:pt idx="827" formatCode="m/d/yyyy">
                  <c:v>44817</c:v>
                </c:pt>
                <c:pt idx="828" formatCode="m/d/yyyy">
                  <c:v>44818</c:v>
                </c:pt>
                <c:pt idx="829" formatCode="m/d/yyyy">
                  <c:v>44819</c:v>
                </c:pt>
                <c:pt idx="830" formatCode="m/d/yyyy">
                  <c:v>44820</c:v>
                </c:pt>
                <c:pt idx="831" formatCode="m/d/yyyy">
                  <c:v>44821</c:v>
                </c:pt>
                <c:pt idx="832" formatCode="m/d/yyyy">
                  <c:v>44822</c:v>
                </c:pt>
                <c:pt idx="833" formatCode="m/d/yyyy">
                  <c:v>44823</c:v>
                </c:pt>
                <c:pt idx="834" formatCode="m/d/yyyy">
                  <c:v>44824</c:v>
                </c:pt>
                <c:pt idx="835" formatCode="m/d/yyyy">
                  <c:v>44825</c:v>
                </c:pt>
                <c:pt idx="836" formatCode="m/d/yyyy">
                  <c:v>44826</c:v>
                </c:pt>
                <c:pt idx="837" formatCode="m/d/yyyy">
                  <c:v>44827</c:v>
                </c:pt>
                <c:pt idx="838" formatCode="m/d/yyyy">
                  <c:v>44828</c:v>
                </c:pt>
                <c:pt idx="839" formatCode="m/d/yyyy">
                  <c:v>44829</c:v>
                </c:pt>
                <c:pt idx="840" formatCode="m/d/yyyy">
                  <c:v>44830</c:v>
                </c:pt>
                <c:pt idx="841" formatCode="m/d/yyyy">
                  <c:v>44831</c:v>
                </c:pt>
                <c:pt idx="842" formatCode="m/d/yyyy">
                  <c:v>44832</c:v>
                </c:pt>
                <c:pt idx="843" formatCode="m/d/yyyy">
                  <c:v>44833</c:v>
                </c:pt>
                <c:pt idx="844" formatCode="m/d/yyyy">
                  <c:v>44834</c:v>
                </c:pt>
                <c:pt idx="845" formatCode="m/d/yyyy">
                  <c:v>44835</c:v>
                </c:pt>
                <c:pt idx="846" formatCode="m/d/yyyy">
                  <c:v>44836</c:v>
                </c:pt>
                <c:pt idx="847" formatCode="m/d/yyyy">
                  <c:v>44837</c:v>
                </c:pt>
                <c:pt idx="848" formatCode="m/d/yyyy">
                  <c:v>44838</c:v>
                </c:pt>
                <c:pt idx="849" formatCode="m/d/yyyy">
                  <c:v>44839</c:v>
                </c:pt>
                <c:pt idx="850" formatCode="m/d/yyyy">
                  <c:v>44840</c:v>
                </c:pt>
                <c:pt idx="851" formatCode="m/d/yyyy">
                  <c:v>44841</c:v>
                </c:pt>
                <c:pt idx="852" formatCode="m/d/yyyy">
                  <c:v>44842</c:v>
                </c:pt>
                <c:pt idx="853" formatCode="m/d/yyyy">
                  <c:v>44843</c:v>
                </c:pt>
                <c:pt idx="854" formatCode="m/d/yyyy">
                  <c:v>44844</c:v>
                </c:pt>
                <c:pt idx="855" formatCode="m/d/yyyy">
                  <c:v>44845</c:v>
                </c:pt>
                <c:pt idx="856" formatCode="m/d/yyyy">
                  <c:v>44846</c:v>
                </c:pt>
                <c:pt idx="857" formatCode="m/d/yyyy">
                  <c:v>44847</c:v>
                </c:pt>
                <c:pt idx="858" formatCode="m/d/yyyy">
                  <c:v>44848</c:v>
                </c:pt>
                <c:pt idx="859" formatCode="m/d/yyyy">
                  <c:v>44849</c:v>
                </c:pt>
                <c:pt idx="860" formatCode="m/d/yyyy">
                  <c:v>44850</c:v>
                </c:pt>
                <c:pt idx="861" formatCode="m/d/yyyy">
                  <c:v>44851</c:v>
                </c:pt>
                <c:pt idx="862" formatCode="m/d/yyyy">
                  <c:v>44852</c:v>
                </c:pt>
                <c:pt idx="863" formatCode="m/d/yyyy">
                  <c:v>44853</c:v>
                </c:pt>
                <c:pt idx="864" formatCode="m/d/yyyy">
                  <c:v>44854</c:v>
                </c:pt>
                <c:pt idx="865" formatCode="m/d/yyyy">
                  <c:v>44855</c:v>
                </c:pt>
                <c:pt idx="866" formatCode="m/d/yyyy">
                  <c:v>44856</c:v>
                </c:pt>
                <c:pt idx="867" formatCode="m/d/yyyy">
                  <c:v>44857</c:v>
                </c:pt>
                <c:pt idx="868" formatCode="m/d/yyyy">
                  <c:v>44858</c:v>
                </c:pt>
                <c:pt idx="869" formatCode="m/d/yyyy">
                  <c:v>44859</c:v>
                </c:pt>
                <c:pt idx="870" formatCode="m/d/yyyy">
                  <c:v>44860</c:v>
                </c:pt>
                <c:pt idx="871" formatCode="m/d/yyyy">
                  <c:v>44861</c:v>
                </c:pt>
                <c:pt idx="872" formatCode="m/d/yyyy">
                  <c:v>44862</c:v>
                </c:pt>
                <c:pt idx="873" formatCode="m/d/yyyy">
                  <c:v>44863</c:v>
                </c:pt>
                <c:pt idx="874" formatCode="m/d/yyyy">
                  <c:v>44864</c:v>
                </c:pt>
                <c:pt idx="875" formatCode="m/d/yyyy">
                  <c:v>44865</c:v>
                </c:pt>
                <c:pt idx="876" formatCode="m/d/yyyy">
                  <c:v>44866</c:v>
                </c:pt>
                <c:pt idx="877" formatCode="m/d/yyyy">
                  <c:v>44867</c:v>
                </c:pt>
                <c:pt idx="878" formatCode="m/d/yyyy">
                  <c:v>44868</c:v>
                </c:pt>
                <c:pt idx="879" formatCode="m/d/yyyy">
                  <c:v>44869</c:v>
                </c:pt>
                <c:pt idx="880" formatCode="m/d/yyyy">
                  <c:v>44870</c:v>
                </c:pt>
                <c:pt idx="881" formatCode="m/d/yyyy">
                  <c:v>44871</c:v>
                </c:pt>
                <c:pt idx="882" formatCode="m/d/yyyy">
                  <c:v>44872</c:v>
                </c:pt>
                <c:pt idx="883" formatCode="m/d/yyyy">
                  <c:v>44873</c:v>
                </c:pt>
                <c:pt idx="884" formatCode="m/d/yyyy">
                  <c:v>44874</c:v>
                </c:pt>
                <c:pt idx="885" formatCode="m/d/yyyy">
                  <c:v>44875</c:v>
                </c:pt>
                <c:pt idx="886" formatCode="m/d/yyyy">
                  <c:v>44876</c:v>
                </c:pt>
                <c:pt idx="887" formatCode="m/d/yyyy">
                  <c:v>44877</c:v>
                </c:pt>
                <c:pt idx="888" formatCode="m/d/yyyy">
                  <c:v>44878</c:v>
                </c:pt>
                <c:pt idx="889" formatCode="m/d/yyyy">
                  <c:v>44879</c:v>
                </c:pt>
                <c:pt idx="890" formatCode="m/d/yyyy">
                  <c:v>44880</c:v>
                </c:pt>
                <c:pt idx="891" formatCode="m/d/yyyy">
                  <c:v>44881</c:v>
                </c:pt>
                <c:pt idx="892" formatCode="m/d/yyyy">
                  <c:v>44882</c:v>
                </c:pt>
                <c:pt idx="893" formatCode="m/d/yyyy">
                  <c:v>44883</c:v>
                </c:pt>
                <c:pt idx="894" formatCode="m/d/yyyy">
                  <c:v>44884</c:v>
                </c:pt>
                <c:pt idx="895" formatCode="m/d/yyyy">
                  <c:v>44885</c:v>
                </c:pt>
                <c:pt idx="896" formatCode="m/d/yyyy">
                  <c:v>44886</c:v>
                </c:pt>
                <c:pt idx="897" formatCode="m/d/yyyy">
                  <c:v>44887</c:v>
                </c:pt>
                <c:pt idx="898" formatCode="m/d/yyyy">
                  <c:v>44888</c:v>
                </c:pt>
                <c:pt idx="899" formatCode="m/d/yyyy">
                  <c:v>44889</c:v>
                </c:pt>
                <c:pt idx="900" formatCode="m/d/yyyy">
                  <c:v>44890</c:v>
                </c:pt>
                <c:pt idx="901" formatCode="m/d/yyyy">
                  <c:v>44891</c:v>
                </c:pt>
                <c:pt idx="902" formatCode="m/d/yyyy">
                  <c:v>44892</c:v>
                </c:pt>
                <c:pt idx="903" formatCode="m/d/yyyy">
                  <c:v>44893</c:v>
                </c:pt>
                <c:pt idx="904" formatCode="m/d/yyyy">
                  <c:v>44894</c:v>
                </c:pt>
                <c:pt idx="905" formatCode="m/d/yyyy">
                  <c:v>44895</c:v>
                </c:pt>
                <c:pt idx="906" formatCode="m/d/yyyy">
                  <c:v>44896</c:v>
                </c:pt>
                <c:pt idx="907" formatCode="m/d/yyyy">
                  <c:v>44897</c:v>
                </c:pt>
                <c:pt idx="908" formatCode="m/d/yyyy">
                  <c:v>44898</c:v>
                </c:pt>
                <c:pt idx="909" formatCode="m/d/yyyy">
                  <c:v>44899</c:v>
                </c:pt>
                <c:pt idx="910" formatCode="m/d/yyyy">
                  <c:v>44900</c:v>
                </c:pt>
                <c:pt idx="911" formatCode="m/d/yyyy">
                  <c:v>44901</c:v>
                </c:pt>
                <c:pt idx="912" formatCode="m/d/yyyy">
                  <c:v>44902</c:v>
                </c:pt>
                <c:pt idx="913" formatCode="m/d/yyyy">
                  <c:v>44903</c:v>
                </c:pt>
                <c:pt idx="914" formatCode="m/d/yyyy">
                  <c:v>44904</c:v>
                </c:pt>
                <c:pt idx="915" formatCode="m/d/yyyy">
                  <c:v>44905</c:v>
                </c:pt>
                <c:pt idx="916" formatCode="m/d/yyyy">
                  <c:v>44906</c:v>
                </c:pt>
                <c:pt idx="917" formatCode="m/d/yyyy">
                  <c:v>44907</c:v>
                </c:pt>
                <c:pt idx="918" formatCode="m/d/yyyy">
                  <c:v>44908</c:v>
                </c:pt>
                <c:pt idx="919" formatCode="m/d/yyyy">
                  <c:v>44909</c:v>
                </c:pt>
                <c:pt idx="920" formatCode="m/d/yyyy">
                  <c:v>44910</c:v>
                </c:pt>
                <c:pt idx="921" formatCode="m/d/yyyy">
                  <c:v>44911</c:v>
                </c:pt>
                <c:pt idx="922" formatCode="m/d/yyyy">
                  <c:v>44912</c:v>
                </c:pt>
                <c:pt idx="923" formatCode="m/d/yyyy">
                  <c:v>44913</c:v>
                </c:pt>
                <c:pt idx="924" formatCode="m/d/yyyy">
                  <c:v>44914</c:v>
                </c:pt>
                <c:pt idx="925" formatCode="m/d/yyyy">
                  <c:v>44915</c:v>
                </c:pt>
                <c:pt idx="926" formatCode="m/d/yyyy">
                  <c:v>44916</c:v>
                </c:pt>
                <c:pt idx="927" formatCode="m/d/yyyy">
                  <c:v>44917</c:v>
                </c:pt>
                <c:pt idx="928" formatCode="m/d/yyyy">
                  <c:v>44918</c:v>
                </c:pt>
                <c:pt idx="929" formatCode="m/d/yyyy">
                  <c:v>44919</c:v>
                </c:pt>
                <c:pt idx="930" formatCode="m/d/yyyy">
                  <c:v>44920</c:v>
                </c:pt>
                <c:pt idx="931" formatCode="m/d/yyyy">
                  <c:v>44921</c:v>
                </c:pt>
                <c:pt idx="932" formatCode="m/d/yyyy">
                  <c:v>44922</c:v>
                </c:pt>
                <c:pt idx="933" formatCode="m/d/yyyy">
                  <c:v>44923</c:v>
                </c:pt>
                <c:pt idx="934" formatCode="m/d/yyyy">
                  <c:v>44924</c:v>
                </c:pt>
                <c:pt idx="935" formatCode="m/d/yyyy">
                  <c:v>44925</c:v>
                </c:pt>
                <c:pt idx="936" formatCode="m/d/yyyy">
                  <c:v>44926</c:v>
                </c:pt>
                <c:pt idx="937" formatCode="m/d/yyyy">
                  <c:v>44927</c:v>
                </c:pt>
                <c:pt idx="938" formatCode="m/d/yyyy">
                  <c:v>44928</c:v>
                </c:pt>
                <c:pt idx="939" formatCode="m/d/yyyy">
                  <c:v>44929</c:v>
                </c:pt>
                <c:pt idx="940" formatCode="m/d/yyyy">
                  <c:v>44930</c:v>
                </c:pt>
                <c:pt idx="941" formatCode="m/d/yyyy">
                  <c:v>44931</c:v>
                </c:pt>
                <c:pt idx="942" formatCode="m/d/yyyy">
                  <c:v>44932</c:v>
                </c:pt>
                <c:pt idx="943" formatCode="m/d/yyyy">
                  <c:v>44933</c:v>
                </c:pt>
                <c:pt idx="944" formatCode="m/d/yyyy">
                  <c:v>44934</c:v>
                </c:pt>
                <c:pt idx="945" formatCode="m/d/yyyy">
                  <c:v>44935</c:v>
                </c:pt>
                <c:pt idx="946" formatCode="m/d/yyyy">
                  <c:v>44936</c:v>
                </c:pt>
                <c:pt idx="947" formatCode="m/d/yyyy">
                  <c:v>44937</c:v>
                </c:pt>
                <c:pt idx="948" formatCode="m/d/yyyy">
                  <c:v>44938</c:v>
                </c:pt>
                <c:pt idx="949" formatCode="m/d/yyyy">
                  <c:v>44939</c:v>
                </c:pt>
                <c:pt idx="950" formatCode="m/d/yyyy">
                  <c:v>44940</c:v>
                </c:pt>
                <c:pt idx="951" formatCode="m/d/yyyy">
                  <c:v>44941</c:v>
                </c:pt>
                <c:pt idx="952" formatCode="m/d/yyyy">
                  <c:v>44942</c:v>
                </c:pt>
                <c:pt idx="953" formatCode="m/d/yyyy">
                  <c:v>44943</c:v>
                </c:pt>
                <c:pt idx="954" formatCode="m/d/yyyy">
                  <c:v>44944</c:v>
                </c:pt>
                <c:pt idx="955" formatCode="m/d/yyyy">
                  <c:v>44945</c:v>
                </c:pt>
                <c:pt idx="956" formatCode="m/d/yyyy">
                  <c:v>44946</c:v>
                </c:pt>
                <c:pt idx="957" formatCode="m/d/yyyy">
                  <c:v>44947</c:v>
                </c:pt>
                <c:pt idx="958" formatCode="m/d/yyyy">
                  <c:v>44948</c:v>
                </c:pt>
                <c:pt idx="959" formatCode="m/d/yyyy">
                  <c:v>44949</c:v>
                </c:pt>
                <c:pt idx="960" formatCode="m/d/yyyy">
                  <c:v>44950</c:v>
                </c:pt>
                <c:pt idx="961" formatCode="m/d/yyyy">
                  <c:v>44951</c:v>
                </c:pt>
                <c:pt idx="962" formatCode="m/d/yyyy">
                  <c:v>44952</c:v>
                </c:pt>
                <c:pt idx="963" formatCode="m/d/yyyy">
                  <c:v>44953</c:v>
                </c:pt>
                <c:pt idx="964" formatCode="m/d/yyyy">
                  <c:v>44954</c:v>
                </c:pt>
                <c:pt idx="965" formatCode="m/d/yyyy">
                  <c:v>44955</c:v>
                </c:pt>
                <c:pt idx="966" formatCode="m/d/yyyy">
                  <c:v>44956</c:v>
                </c:pt>
                <c:pt idx="967" formatCode="m/d/yyyy">
                  <c:v>44957</c:v>
                </c:pt>
                <c:pt idx="968" formatCode="m/d/yyyy">
                  <c:v>44958</c:v>
                </c:pt>
                <c:pt idx="969" formatCode="m/d/yyyy">
                  <c:v>44959</c:v>
                </c:pt>
                <c:pt idx="970" formatCode="m/d/yyyy">
                  <c:v>44960</c:v>
                </c:pt>
                <c:pt idx="971" formatCode="m/d/yyyy">
                  <c:v>44961</c:v>
                </c:pt>
                <c:pt idx="972" formatCode="m/d/yyyy">
                  <c:v>44962</c:v>
                </c:pt>
                <c:pt idx="973" formatCode="m/d/yyyy">
                  <c:v>44963</c:v>
                </c:pt>
                <c:pt idx="974" formatCode="m/d/yyyy">
                  <c:v>44964</c:v>
                </c:pt>
                <c:pt idx="975" formatCode="m/d/yyyy">
                  <c:v>44965</c:v>
                </c:pt>
                <c:pt idx="976" formatCode="m/d/yyyy">
                  <c:v>44966</c:v>
                </c:pt>
                <c:pt idx="977" formatCode="m/d/yyyy">
                  <c:v>44967</c:v>
                </c:pt>
                <c:pt idx="978" formatCode="m/d/yyyy">
                  <c:v>44968</c:v>
                </c:pt>
                <c:pt idx="979" formatCode="m/d/yyyy">
                  <c:v>44969</c:v>
                </c:pt>
                <c:pt idx="980" formatCode="m/d/yyyy">
                  <c:v>44970</c:v>
                </c:pt>
                <c:pt idx="981" formatCode="m/d/yyyy">
                  <c:v>44971</c:v>
                </c:pt>
                <c:pt idx="982" formatCode="m/d/yyyy">
                  <c:v>44972</c:v>
                </c:pt>
                <c:pt idx="983" formatCode="m/d/yyyy">
                  <c:v>44973</c:v>
                </c:pt>
                <c:pt idx="984" formatCode="m/d/yyyy">
                  <c:v>44974</c:v>
                </c:pt>
                <c:pt idx="985" formatCode="m/d/yyyy">
                  <c:v>44975</c:v>
                </c:pt>
                <c:pt idx="986" formatCode="m/d/yyyy">
                  <c:v>44976</c:v>
                </c:pt>
                <c:pt idx="987" formatCode="m/d/yyyy">
                  <c:v>44977</c:v>
                </c:pt>
                <c:pt idx="988" formatCode="m/d/yyyy">
                  <c:v>44978</c:v>
                </c:pt>
                <c:pt idx="989" formatCode="m/d/yyyy">
                  <c:v>44979</c:v>
                </c:pt>
                <c:pt idx="990" formatCode="m/d/yyyy">
                  <c:v>44980</c:v>
                </c:pt>
                <c:pt idx="991" formatCode="m/d/yyyy">
                  <c:v>44981</c:v>
                </c:pt>
                <c:pt idx="992" formatCode="m/d/yyyy">
                  <c:v>44982</c:v>
                </c:pt>
                <c:pt idx="993" formatCode="m/d/yyyy">
                  <c:v>44983</c:v>
                </c:pt>
                <c:pt idx="994" formatCode="m/d/yyyy">
                  <c:v>44984</c:v>
                </c:pt>
                <c:pt idx="995" formatCode="m/d/yyyy">
                  <c:v>44985</c:v>
                </c:pt>
                <c:pt idx="996" formatCode="m/d/yyyy">
                  <c:v>44986</c:v>
                </c:pt>
                <c:pt idx="997" formatCode="m/d/yyyy">
                  <c:v>44987</c:v>
                </c:pt>
                <c:pt idx="998" formatCode="m/d/yyyy">
                  <c:v>44988</c:v>
                </c:pt>
                <c:pt idx="999" formatCode="m/d/yyyy">
                  <c:v>44989</c:v>
                </c:pt>
                <c:pt idx="1000" formatCode="m/d/yyyy">
                  <c:v>44990</c:v>
                </c:pt>
                <c:pt idx="1001" formatCode="m/d/yyyy">
                  <c:v>44991</c:v>
                </c:pt>
                <c:pt idx="1002" formatCode="m/d/yyyy">
                  <c:v>44992</c:v>
                </c:pt>
                <c:pt idx="1003" formatCode="m/d/yyyy">
                  <c:v>44993</c:v>
                </c:pt>
                <c:pt idx="1004" formatCode="m/d/yyyy">
                  <c:v>44994</c:v>
                </c:pt>
                <c:pt idx="1005" formatCode="m/d/yyyy">
                  <c:v>44995</c:v>
                </c:pt>
                <c:pt idx="1006" formatCode="m/d/yyyy">
                  <c:v>44996</c:v>
                </c:pt>
                <c:pt idx="1007" formatCode="m/d/yyyy">
                  <c:v>44997</c:v>
                </c:pt>
                <c:pt idx="1008" formatCode="m/d/yyyy">
                  <c:v>44998</c:v>
                </c:pt>
                <c:pt idx="1009" formatCode="m/d/yyyy">
                  <c:v>44999</c:v>
                </c:pt>
                <c:pt idx="1010" formatCode="m/d/yyyy">
                  <c:v>45000</c:v>
                </c:pt>
                <c:pt idx="1011" formatCode="m/d/yyyy">
                  <c:v>45001</c:v>
                </c:pt>
                <c:pt idx="1012" formatCode="m/d/yyyy">
                  <c:v>45002</c:v>
                </c:pt>
                <c:pt idx="1013" formatCode="m/d/yyyy">
                  <c:v>45003</c:v>
                </c:pt>
                <c:pt idx="1014" formatCode="m/d/yyyy">
                  <c:v>45004</c:v>
                </c:pt>
                <c:pt idx="1015" formatCode="m/d/yyyy">
                  <c:v>45005</c:v>
                </c:pt>
                <c:pt idx="1016" formatCode="m/d/yyyy">
                  <c:v>45006</c:v>
                </c:pt>
                <c:pt idx="1017" formatCode="m/d/yyyy">
                  <c:v>45007</c:v>
                </c:pt>
                <c:pt idx="1018" formatCode="m/d/yyyy">
                  <c:v>45008</c:v>
                </c:pt>
                <c:pt idx="1019" formatCode="m/d/yyyy">
                  <c:v>45009</c:v>
                </c:pt>
                <c:pt idx="1020" formatCode="m/d/yyyy">
                  <c:v>45010</c:v>
                </c:pt>
              </c:numCache>
            </c:numRef>
          </c:cat>
          <c:val>
            <c:numRef>
              <c:f>'[TSM Valuation v10.xlsx]Valuation 52 - Week Chart (6)'!$Q$1:$Q$1022</c:f>
              <c:numCache>
                <c:formatCode>"$"#,##0.00</c:formatCode>
                <c:ptCount val="1022"/>
                <c:pt idx="0">
                  <c:v>108.96</c:v>
                </c:pt>
                <c:pt idx="1">
                  <c:v>108.96</c:v>
                </c:pt>
                <c:pt idx="2">
                  <c:v>108.96</c:v>
                </c:pt>
                <c:pt idx="3">
                  <c:v>108.96</c:v>
                </c:pt>
                <c:pt idx="4">
                  <c:v>108.96</c:v>
                </c:pt>
                <c:pt idx="5">
                  <c:v>108.96</c:v>
                </c:pt>
                <c:pt idx="6">
                  <c:v>108.96</c:v>
                </c:pt>
                <c:pt idx="7">
                  <c:v>108.96</c:v>
                </c:pt>
                <c:pt idx="8">
                  <c:v>108.96</c:v>
                </c:pt>
                <c:pt idx="9">
                  <c:v>108.96</c:v>
                </c:pt>
                <c:pt idx="10">
                  <c:v>108.96</c:v>
                </c:pt>
                <c:pt idx="11">
                  <c:v>108.96</c:v>
                </c:pt>
                <c:pt idx="12">
                  <c:v>108.96</c:v>
                </c:pt>
                <c:pt idx="13">
                  <c:v>108.96</c:v>
                </c:pt>
                <c:pt idx="14">
                  <c:v>108.96</c:v>
                </c:pt>
                <c:pt idx="15">
                  <c:v>108.96</c:v>
                </c:pt>
                <c:pt idx="16">
                  <c:v>108.96</c:v>
                </c:pt>
                <c:pt idx="17">
                  <c:v>108.96</c:v>
                </c:pt>
                <c:pt idx="18">
                  <c:v>108.96</c:v>
                </c:pt>
                <c:pt idx="19">
                  <c:v>108.96</c:v>
                </c:pt>
                <c:pt idx="20">
                  <c:v>108.96</c:v>
                </c:pt>
                <c:pt idx="21">
                  <c:v>108.96</c:v>
                </c:pt>
                <c:pt idx="22">
                  <c:v>108.96</c:v>
                </c:pt>
                <c:pt idx="23">
                  <c:v>108.96</c:v>
                </c:pt>
                <c:pt idx="24">
                  <c:v>108.96</c:v>
                </c:pt>
                <c:pt idx="25">
                  <c:v>108.96</c:v>
                </c:pt>
                <c:pt idx="26">
                  <c:v>108.96</c:v>
                </c:pt>
                <c:pt idx="27">
                  <c:v>108.96</c:v>
                </c:pt>
                <c:pt idx="28">
                  <c:v>108.96</c:v>
                </c:pt>
                <c:pt idx="29">
                  <c:v>108.96</c:v>
                </c:pt>
                <c:pt idx="30">
                  <c:v>108.96</c:v>
                </c:pt>
                <c:pt idx="31">
                  <c:v>108.96</c:v>
                </c:pt>
                <c:pt idx="32">
                  <c:v>108.96</c:v>
                </c:pt>
                <c:pt idx="33">
                  <c:v>108.96</c:v>
                </c:pt>
                <c:pt idx="34">
                  <c:v>108.96</c:v>
                </c:pt>
                <c:pt idx="35">
                  <c:v>108.96</c:v>
                </c:pt>
                <c:pt idx="36">
                  <c:v>108.96</c:v>
                </c:pt>
                <c:pt idx="37">
                  <c:v>108.96</c:v>
                </c:pt>
                <c:pt idx="38">
                  <c:v>108.96</c:v>
                </c:pt>
                <c:pt idx="39">
                  <c:v>108.96</c:v>
                </c:pt>
                <c:pt idx="40">
                  <c:v>108.96</c:v>
                </c:pt>
                <c:pt idx="41">
                  <c:v>108.96</c:v>
                </c:pt>
                <c:pt idx="42">
                  <c:v>108.96</c:v>
                </c:pt>
                <c:pt idx="43">
                  <c:v>108.96</c:v>
                </c:pt>
                <c:pt idx="44">
                  <c:v>108.96</c:v>
                </c:pt>
                <c:pt idx="45">
                  <c:v>108.96</c:v>
                </c:pt>
                <c:pt idx="46">
                  <c:v>108.96</c:v>
                </c:pt>
                <c:pt idx="47">
                  <c:v>108.96</c:v>
                </c:pt>
                <c:pt idx="48">
                  <c:v>108.96</c:v>
                </c:pt>
                <c:pt idx="49">
                  <c:v>108.96</c:v>
                </c:pt>
                <c:pt idx="50">
                  <c:v>108.96</c:v>
                </c:pt>
                <c:pt idx="51">
                  <c:v>108.96</c:v>
                </c:pt>
                <c:pt idx="52">
                  <c:v>108.96</c:v>
                </c:pt>
                <c:pt idx="53">
                  <c:v>108.96</c:v>
                </c:pt>
                <c:pt idx="54">
                  <c:v>108.96</c:v>
                </c:pt>
                <c:pt idx="55">
                  <c:v>108.96</c:v>
                </c:pt>
                <c:pt idx="56">
                  <c:v>108.96</c:v>
                </c:pt>
                <c:pt idx="57">
                  <c:v>108.96</c:v>
                </c:pt>
                <c:pt idx="58">
                  <c:v>108.96</c:v>
                </c:pt>
                <c:pt idx="59">
                  <c:v>108.96</c:v>
                </c:pt>
                <c:pt idx="60">
                  <c:v>108.96</c:v>
                </c:pt>
                <c:pt idx="61">
                  <c:v>108.96</c:v>
                </c:pt>
                <c:pt idx="62">
                  <c:v>108.96</c:v>
                </c:pt>
                <c:pt idx="63">
                  <c:v>108.96</c:v>
                </c:pt>
                <c:pt idx="64">
                  <c:v>108.96</c:v>
                </c:pt>
                <c:pt idx="65">
                  <c:v>108.96</c:v>
                </c:pt>
                <c:pt idx="66">
                  <c:v>108.96</c:v>
                </c:pt>
                <c:pt idx="67">
                  <c:v>108.96</c:v>
                </c:pt>
                <c:pt idx="68">
                  <c:v>108.96</c:v>
                </c:pt>
                <c:pt idx="69">
                  <c:v>108.96</c:v>
                </c:pt>
                <c:pt idx="70">
                  <c:v>108.96</c:v>
                </c:pt>
                <c:pt idx="71">
                  <c:v>108.96</c:v>
                </c:pt>
                <c:pt idx="72">
                  <c:v>108.96</c:v>
                </c:pt>
                <c:pt idx="73">
                  <c:v>108.96</c:v>
                </c:pt>
                <c:pt idx="74">
                  <c:v>108.96</c:v>
                </c:pt>
                <c:pt idx="75">
                  <c:v>108.96</c:v>
                </c:pt>
                <c:pt idx="76">
                  <c:v>108.96</c:v>
                </c:pt>
                <c:pt idx="77">
                  <c:v>108.96</c:v>
                </c:pt>
                <c:pt idx="78">
                  <c:v>108.96</c:v>
                </c:pt>
                <c:pt idx="79">
                  <c:v>108.96</c:v>
                </c:pt>
                <c:pt idx="80">
                  <c:v>108.96</c:v>
                </c:pt>
                <c:pt idx="81">
                  <c:v>108.96</c:v>
                </c:pt>
                <c:pt idx="82">
                  <c:v>108.96</c:v>
                </c:pt>
                <c:pt idx="83">
                  <c:v>108.96</c:v>
                </c:pt>
                <c:pt idx="84">
                  <c:v>108.96</c:v>
                </c:pt>
                <c:pt idx="85">
                  <c:v>108.96</c:v>
                </c:pt>
                <c:pt idx="86">
                  <c:v>108.96</c:v>
                </c:pt>
                <c:pt idx="87">
                  <c:v>108.96</c:v>
                </c:pt>
                <c:pt idx="88">
                  <c:v>108.96</c:v>
                </c:pt>
                <c:pt idx="89">
                  <c:v>108.96</c:v>
                </c:pt>
                <c:pt idx="90">
                  <c:v>108.96</c:v>
                </c:pt>
                <c:pt idx="91">
                  <c:v>108.96</c:v>
                </c:pt>
                <c:pt idx="92">
                  <c:v>108.96</c:v>
                </c:pt>
                <c:pt idx="93">
                  <c:v>108.96</c:v>
                </c:pt>
                <c:pt idx="94">
                  <c:v>108.96</c:v>
                </c:pt>
                <c:pt idx="95">
                  <c:v>108.96</c:v>
                </c:pt>
                <c:pt idx="96">
                  <c:v>108.96</c:v>
                </c:pt>
                <c:pt idx="97">
                  <c:v>108.96</c:v>
                </c:pt>
                <c:pt idx="98">
                  <c:v>108.96</c:v>
                </c:pt>
                <c:pt idx="99">
                  <c:v>108.96</c:v>
                </c:pt>
                <c:pt idx="100">
                  <c:v>108.96</c:v>
                </c:pt>
                <c:pt idx="101">
                  <c:v>108.96</c:v>
                </c:pt>
                <c:pt idx="102">
                  <c:v>108.96</c:v>
                </c:pt>
                <c:pt idx="103">
                  <c:v>108.96</c:v>
                </c:pt>
                <c:pt idx="104">
                  <c:v>108.96</c:v>
                </c:pt>
                <c:pt idx="105">
                  <c:v>108.96</c:v>
                </c:pt>
                <c:pt idx="106">
                  <c:v>108.96</c:v>
                </c:pt>
                <c:pt idx="107">
                  <c:v>108.96</c:v>
                </c:pt>
                <c:pt idx="108">
                  <c:v>108.96</c:v>
                </c:pt>
                <c:pt idx="109">
                  <c:v>108.96</c:v>
                </c:pt>
                <c:pt idx="110">
                  <c:v>108.96</c:v>
                </c:pt>
                <c:pt idx="111">
                  <c:v>108.96</c:v>
                </c:pt>
                <c:pt idx="112">
                  <c:v>108.96</c:v>
                </c:pt>
                <c:pt idx="113">
                  <c:v>108.96</c:v>
                </c:pt>
                <c:pt idx="114">
                  <c:v>108.96</c:v>
                </c:pt>
                <c:pt idx="115">
                  <c:v>108.96</c:v>
                </c:pt>
                <c:pt idx="116">
                  <c:v>108.96</c:v>
                </c:pt>
                <c:pt idx="117">
                  <c:v>108.96</c:v>
                </c:pt>
                <c:pt idx="118">
                  <c:v>108.96</c:v>
                </c:pt>
                <c:pt idx="119">
                  <c:v>108.96</c:v>
                </c:pt>
                <c:pt idx="120">
                  <c:v>108.96</c:v>
                </c:pt>
                <c:pt idx="121">
                  <c:v>108.96</c:v>
                </c:pt>
                <c:pt idx="122">
                  <c:v>108.96</c:v>
                </c:pt>
                <c:pt idx="123">
                  <c:v>108.96</c:v>
                </c:pt>
                <c:pt idx="124">
                  <c:v>108.96</c:v>
                </c:pt>
                <c:pt idx="125">
                  <c:v>108.96</c:v>
                </c:pt>
                <c:pt idx="126">
                  <c:v>108.96</c:v>
                </c:pt>
                <c:pt idx="127">
                  <c:v>108.96</c:v>
                </c:pt>
                <c:pt idx="128">
                  <c:v>108.96</c:v>
                </c:pt>
                <c:pt idx="129">
                  <c:v>108.96</c:v>
                </c:pt>
                <c:pt idx="130">
                  <c:v>108.96</c:v>
                </c:pt>
                <c:pt idx="131">
                  <c:v>108.96</c:v>
                </c:pt>
                <c:pt idx="132">
                  <c:v>108.96</c:v>
                </c:pt>
                <c:pt idx="133">
                  <c:v>108.96</c:v>
                </c:pt>
                <c:pt idx="134">
                  <c:v>108.96</c:v>
                </c:pt>
                <c:pt idx="135">
                  <c:v>108.96</c:v>
                </c:pt>
                <c:pt idx="136">
                  <c:v>108.96</c:v>
                </c:pt>
                <c:pt idx="137">
                  <c:v>108.96</c:v>
                </c:pt>
                <c:pt idx="138">
                  <c:v>108.96</c:v>
                </c:pt>
                <c:pt idx="139">
                  <c:v>108.96</c:v>
                </c:pt>
                <c:pt idx="140">
                  <c:v>108.96</c:v>
                </c:pt>
                <c:pt idx="141">
                  <c:v>108.96</c:v>
                </c:pt>
                <c:pt idx="142">
                  <c:v>108.96</c:v>
                </c:pt>
                <c:pt idx="143">
                  <c:v>108.96</c:v>
                </c:pt>
                <c:pt idx="144">
                  <c:v>108.96</c:v>
                </c:pt>
                <c:pt idx="145">
                  <c:v>108.96</c:v>
                </c:pt>
                <c:pt idx="146">
                  <c:v>108.96</c:v>
                </c:pt>
                <c:pt idx="147">
                  <c:v>108.96</c:v>
                </c:pt>
                <c:pt idx="148">
                  <c:v>108.96</c:v>
                </c:pt>
                <c:pt idx="149">
                  <c:v>108.96</c:v>
                </c:pt>
                <c:pt idx="150">
                  <c:v>108.96</c:v>
                </c:pt>
                <c:pt idx="151">
                  <c:v>108.96</c:v>
                </c:pt>
                <c:pt idx="152">
                  <c:v>108.96</c:v>
                </c:pt>
                <c:pt idx="153">
                  <c:v>108.96</c:v>
                </c:pt>
                <c:pt idx="154">
                  <c:v>108.96</c:v>
                </c:pt>
                <c:pt idx="155">
                  <c:v>108.96</c:v>
                </c:pt>
                <c:pt idx="156">
                  <c:v>108.96</c:v>
                </c:pt>
                <c:pt idx="157">
                  <c:v>108.96</c:v>
                </c:pt>
                <c:pt idx="158">
                  <c:v>108.96</c:v>
                </c:pt>
                <c:pt idx="159">
                  <c:v>108.96</c:v>
                </c:pt>
                <c:pt idx="160">
                  <c:v>108.96</c:v>
                </c:pt>
                <c:pt idx="161">
                  <c:v>108.96</c:v>
                </c:pt>
                <c:pt idx="162">
                  <c:v>108.96</c:v>
                </c:pt>
                <c:pt idx="163">
                  <c:v>108.96</c:v>
                </c:pt>
                <c:pt idx="164">
                  <c:v>108.96</c:v>
                </c:pt>
                <c:pt idx="165">
                  <c:v>108.96</c:v>
                </c:pt>
                <c:pt idx="166">
                  <c:v>108.96</c:v>
                </c:pt>
                <c:pt idx="167">
                  <c:v>108.96</c:v>
                </c:pt>
                <c:pt idx="168">
                  <c:v>108.96</c:v>
                </c:pt>
                <c:pt idx="169">
                  <c:v>108.96</c:v>
                </c:pt>
                <c:pt idx="170">
                  <c:v>108.96</c:v>
                </c:pt>
                <c:pt idx="171">
                  <c:v>108.96</c:v>
                </c:pt>
                <c:pt idx="172">
                  <c:v>108.96</c:v>
                </c:pt>
                <c:pt idx="173">
                  <c:v>108.96</c:v>
                </c:pt>
                <c:pt idx="174">
                  <c:v>108.96</c:v>
                </c:pt>
                <c:pt idx="175">
                  <c:v>108.96</c:v>
                </c:pt>
                <c:pt idx="176">
                  <c:v>108.96</c:v>
                </c:pt>
                <c:pt idx="177">
                  <c:v>108.96</c:v>
                </c:pt>
                <c:pt idx="178">
                  <c:v>108.96</c:v>
                </c:pt>
                <c:pt idx="179">
                  <c:v>108.96</c:v>
                </c:pt>
                <c:pt idx="180">
                  <c:v>108.96</c:v>
                </c:pt>
                <c:pt idx="181">
                  <c:v>108.96</c:v>
                </c:pt>
                <c:pt idx="182">
                  <c:v>108.96</c:v>
                </c:pt>
                <c:pt idx="183">
                  <c:v>108.96</c:v>
                </c:pt>
                <c:pt idx="184">
                  <c:v>108.96</c:v>
                </c:pt>
                <c:pt idx="185">
                  <c:v>108.96</c:v>
                </c:pt>
                <c:pt idx="186">
                  <c:v>108.96</c:v>
                </c:pt>
                <c:pt idx="187">
                  <c:v>108.96</c:v>
                </c:pt>
                <c:pt idx="188">
                  <c:v>108.96</c:v>
                </c:pt>
                <c:pt idx="189">
                  <c:v>108.96</c:v>
                </c:pt>
                <c:pt idx="190">
                  <c:v>108.96</c:v>
                </c:pt>
                <c:pt idx="191">
                  <c:v>108.96</c:v>
                </c:pt>
                <c:pt idx="192">
                  <c:v>108.96</c:v>
                </c:pt>
                <c:pt idx="193">
                  <c:v>108.96</c:v>
                </c:pt>
                <c:pt idx="194">
                  <c:v>108.96</c:v>
                </c:pt>
                <c:pt idx="195">
                  <c:v>108.96</c:v>
                </c:pt>
                <c:pt idx="196">
                  <c:v>108.96</c:v>
                </c:pt>
                <c:pt idx="197">
                  <c:v>108.96</c:v>
                </c:pt>
                <c:pt idx="198">
                  <c:v>108.96</c:v>
                </c:pt>
                <c:pt idx="199">
                  <c:v>108.96</c:v>
                </c:pt>
                <c:pt idx="200">
                  <c:v>108.96</c:v>
                </c:pt>
                <c:pt idx="201">
                  <c:v>108.96</c:v>
                </c:pt>
                <c:pt idx="202">
                  <c:v>108.96</c:v>
                </c:pt>
                <c:pt idx="203">
                  <c:v>108.96</c:v>
                </c:pt>
                <c:pt idx="204">
                  <c:v>108.96</c:v>
                </c:pt>
                <c:pt idx="205">
                  <c:v>108.96</c:v>
                </c:pt>
                <c:pt idx="206">
                  <c:v>108.96</c:v>
                </c:pt>
                <c:pt idx="207">
                  <c:v>108.96</c:v>
                </c:pt>
                <c:pt idx="208">
                  <c:v>108.96</c:v>
                </c:pt>
                <c:pt idx="209">
                  <c:v>108.96</c:v>
                </c:pt>
                <c:pt idx="210">
                  <c:v>108.96</c:v>
                </c:pt>
                <c:pt idx="211">
                  <c:v>108.96</c:v>
                </c:pt>
                <c:pt idx="212">
                  <c:v>108.96</c:v>
                </c:pt>
                <c:pt idx="213">
                  <c:v>108.96</c:v>
                </c:pt>
                <c:pt idx="214">
                  <c:v>108.96</c:v>
                </c:pt>
                <c:pt idx="215">
                  <c:v>108.96</c:v>
                </c:pt>
                <c:pt idx="216">
                  <c:v>108.96</c:v>
                </c:pt>
                <c:pt idx="217">
                  <c:v>108.96</c:v>
                </c:pt>
                <c:pt idx="218">
                  <c:v>108.96</c:v>
                </c:pt>
                <c:pt idx="219">
                  <c:v>108.96</c:v>
                </c:pt>
                <c:pt idx="220">
                  <c:v>108.96</c:v>
                </c:pt>
                <c:pt idx="221">
                  <c:v>108.96</c:v>
                </c:pt>
                <c:pt idx="222">
                  <c:v>108.96</c:v>
                </c:pt>
                <c:pt idx="223">
                  <c:v>108.96</c:v>
                </c:pt>
                <c:pt idx="224">
                  <c:v>108.96</c:v>
                </c:pt>
                <c:pt idx="225">
                  <c:v>108.96</c:v>
                </c:pt>
                <c:pt idx="226">
                  <c:v>108.96</c:v>
                </c:pt>
                <c:pt idx="227">
                  <c:v>108.96</c:v>
                </c:pt>
                <c:pt idx="228">
                  <c:v>108.96</c:v>
                </c:pt>
                <c:pt idx="229">
                  <c:v>108.96</c:v>
                </c:pt>
                <c:pt idx="230">
                  <c:v>108.96</c:v>
                </c:pt>
                <c:pt idx="231">
                  <c:v>108.96</c:v>
                </c:pt>
                <c:pt idx="232">
                  <c:v>108.96</c:v>
                </c:pt>
                <c:pt idx="233">
                  <c:v>108.96</c:v>
                </c:pt>
                <c:pt idx="234">
                  <c:v>108.96</c:v>
                </c:pt>
                <c:pt idx="235">
                  <c:v>108.96</c:v>
                </c:pt>
                <c:pt idx="236">
                  <c:v>108.96</c:v>
                </c:pt>
                <c:pt idx="237">
                  <c:v>108.96</c:v>
                </c:pt>
                <c:pt idx="238">
                  <c:v>108.96</c:v>
                </c:pt>
                <c:pt idx="239">
                  <c:v>108.96</c:v>
                </c:pt>
                <c:pt idx="240">
                  <c:v>108.96</c:v>
                </c:pt>
                <c:pt idx="241">
                  <c:v>108.96</c:v>
                </c:pt>
                <c:pt idx="242">
                  <c:v>108.96</c:v>
                </c:pt>
                <c:pt idx="243">
                  <c:v>108.96</c:v>
                </c:pt>
                <c:pt idx="244">
                  <c:v>108.96</c:v>
                </c:pt>
                <c:pt idx="245">
                  <c:v>108.96</c:v>
                </c:pt>
                <c:pt idx="246">
                  <c:v>108.96</c:v>
                </c:pt>
                <c:pt idx="247">
                  <c:v>108.96</c:v>
                </c:pt>
                <c:pt idx="248">
                  <c:v>108.96</c:v>
                </c:pt>
                <c:pt idx="249">
                  <c:v>108.96</c:v>
                </c:pt>
                <c:pt idx="250">
                  <c:v>108.96</c:v>
                </c:pt>
                <c:pt idx="251">
                  <c:v>108.96</c:v>
                </c:pt>
                <c:pt idx="252">
                  <c:v>108.96</c:v>
                </c:pt>
                <c:pt idx="253">
                  <c:v>108.96</c:v>
                </c:pt>
                <c:pt idx="254">
                  <c:v>108.96</c:v>
                </c:pt>
                <c:pt idx="255">
                  <c:v>108.96</c:v>
                </c:pt>
                <c:pt idx="256">
                  <c:v>108.96</c:v>
                </c:pt>
                <c:pt idx="257">
                  <c:v>108.96</c:v>
                </c:pt>
                <c:pt idx="258">
                  <c:v>108.96</c:v>
                </c:pt>
                <c:pt idx="259">
                  <c:v>108.96</c:v>
                </c:pt>
                <c:pt idx="260">
                  <c:v>108.96</c:v>
                </c:pt>
                <c:pt idx="261">
                  <c:v>108.96</c:v>
                </c:pt>
                <c:pt idx="262">
                  <c:v>108.96</c:v>
                </c:pt>
                <c:pt idx="263">
                  <c:v>108.96</c:v>
                </c:pt>
                <c:pt idx="264">
                  <c:v>108.96</c:v>
                </c:pt>
                <c:pt idx="265">
                  <c:v>108.96</c:v>
                </c:pt>
                <c:pt idx="266">
                  <c:v>108.96</c:v>
                </c:pt>
                <c:pt idx="267">
                  <c:v>108.96</c:v>
                </c:pt>
                <c:pt idx="268">
                  <c:v>108.96</c:v>
                </c:pt>
                <c:pt idx="269">
                  <c:v>108.96</c:v>
                </c:pt>
                <c:pt idx="270">
                  <c:v>108.96</c:v>
                </c:pt>
                <c:pt idx="271">
                  <c:v>108.96</c:v>
                </c:pt>
                <c:pt idx="272">
                  <c:v>108.96</c:v>
                </c:pt>
                <c:pt idx="273">
                  <c:v>108.96</c:v>
                </c:pt>
                <c:pt idx="274">
                  <c:v>108.96</c:v>
                </c:pt>
                <c:pt idx="275">
                  <c:v>108.96</c:v>
                </c:pt>
                <c:pt idx="276">
                  <c:v>108.96</c:v>
                </c:pt>
                <c:pt idx="277">
                  <c:v>108.96</c:v>
                </c:pt>
                <c:pt idx="278">
                  <c:v>108.96</c:v>
                </c:pt>
                <c:pt idx="279">
                  <c:v>108.96</c:v>
                </c:pt>
                <c:pt idx="280">
                  <c:v>108.96</c:v>
                </c:pt>
                <c:pt idx="281">
                  <c:v>108.96</c:v>
                </c:pt>
                <c:pt idx="282">
                  <c:v>108.96</c:v>
                </c:pt>
                <c:pt idx="283">
                  <c:v>108.96</c:v>
                </c:pt>
                <c:pt idx="284">
                  <c:v>108.96</c:v>
                </c:pt>
                <c:pt idx="285">
                  <c:v>108.96</c:v>
                </c:pt>
                <c:pt idx="286">
                  <c:v>108.96</c:v>
                </c:pt>
                <c:pt idx="287">
                  <c:v>108.96</c:v>
                </c:pt>
                <c:pt idx="288">
                  <c:v>108.96</c:v>
                </c:pt>
                <c:pt idx="289">
                  <c:v>108.96</c:v>
                </c:pt>
                <c:pt idx="290">
                  <c:v>108.96</c:v>
                </c:pt>
                <c:pt idx="291">
                  <c:v>108.96</c:v>
                </c:pt>
                <c:pt idx="292">
                  <c:v>108.96</c:v>
                </c:pt>
                <c:pt idx="293">
                  <c:v>108.96</c:v>
                </c:pt>
                <c:pt idx="294">
                  <c:v>108.96</c:v>
                </c:pt>
                <c:pt idx="295">
                  <c:v>108.96</c:v>
                </c:pt>
                <c:pt idx="296">
                  <c:v>108.96</c:v>
                </c:pt>
                <c:pt idx="297">
                  <c:v>108.96</c:v>
                </c:pt>
                <c:pt idx="298">
                  <c:v>108.96</c:v>
                </c:pt>
                <c:pt idx="299">
                  <c:v>108.96</c:v>
                </c:pt>
                <c:pt idx="300">
                  <c:v>108.96</c:v>
                </c:pt>
                <c:pt idx="301">
                  <c:v>108.96</c:v>
                </c:pt>
                <c:pt idx="302">
                  <c:v>108.96</c:v>
                </c:pt>
                <c:pt idx="303">
                  <c:v>108.96</c:v>
                </c:pt>
                <c:pt idx="304">
                  <c:v>108.96</c:v>
                </c:pt>
                <c:pt idx="305">
                  <c:v>108.96</c:v>
                </c:pt>
                <c:pt idx="306">
                  <c:v>108.96</c:v>
                </c:pt>
                <c:pt idx="307">
                  <c:v>108.96</c:v>
                </c:pt>
                <c:pt idx="308">
                  <c:v>108.96</c:v>
                </c:pt>
                <c:pt idx="309">
                  <c:v>108.96</c:v>
                </c:pt>
                <c:pt idx="310">
                  <c:v>108.96</c:v>
                </c:pt>
                <c:pt idx="311">
                  <c:v>108.96</c:v>
                </c:pt>
                <c:pt idx="312">
                  <c:v>108.96</c:v>
                </c:pt>
                <c:pt idx="313">
                  <c:v>108.96</c:v>
                </c:pt>
                <c:pt idx="314">
                  <c:v>108.96</c:v>
                </c:pt>
                <c:pt idx="315">
                  <c:v>108.96</c:v>
                </c:pt>
                <c:pt idx="316">
                  <c:v>108.96</c:v>
                </c:pt>
                <c:pt idx="317">
                  <c:v>108.96</c:v>
                </c:pt>
                <c:pt idx="318">
                  <c:v>108.96</c:v>
                </c:pt>
                <c:pt idx="319">
                  <c:v>108.96</c:v>
                </c:pt>
                <c:pt idx="320">
                  <c:v>108.96</c:v>
                </c:pt>
                <c:pt idx="321">
                  <c:v>108.96</c:v>
                </c:pt>
                <c:pt idx="322">
                  <c:v>108.96</c:v>
                </c:pt>
                <c:pt idx="323">
                  <c:v>108.96</c:v>
                </c:pt>
                <c:pt idx="324">
                  <c:v>108.96</c:v>
                </c:pt>
                <c:pt idx="325">
                  <c:v>108.96</c:v>
                </c:pt>
                <c:pt idx="326">
                  <c:v>108.96</c:v>
                </c:pt>
                <c:pt idx="327">
                  <c:v>108.96</c:v>
                </c:pt>
                <c:pt idx="328">
                  <c:v>108.96</c:v>
                </c:pt>
                <c:pt idx="329">
                  <c:v>108.96</c:v>
                </c:pt>
                <c:pt idx="330">
                  <c:v>108.96</c:v>
                </c:pt>
                <c:pt idx="331">
                  <c:v>108.96</c:v>
                </c:pt>
                <c:pt idx="332">
                  <c:v>108.96</c:v>
                </c:pt>
                <c:pt idx="333">
                  <c:v>108.96</c:v>
                </c:pt>
                <c:pt idx="334">
                  <c:v>108.96</c:v>
                </c:pt>
                <c:pt idx="335">
                  <c:v>108.96</c:v>
                </c:pt>
                <c:pt idx="336">
                  <c:v>108.96</c:v>
                </c:pt>
                <c:pt idx="337">
                  <c:v>108.96</c:v>
                </c:pt>
                <c:pt idx="338">
                  <c:v>108.96</c:v>
                </c:pt>
                <c:pt idx="339">
                  <c:v>108.96</c:v>
                </c:pt>
                <c:pt idx="340">
                  <c:v>108.96</c:v>
                </c:pt>
                <c:pt idx="341">
                  <c:v>108.96</c:v>
                </c:pt>
                <c:pt idx="342">
                  <c:v>108.96</c:v>
                </c:pt>
                <c:pt idx="343">
                  <c:v>108.96</c:v>
                </c:pt>
                <c:pt idx="344">
                  <c:v>108.96</c:v>
                </c:pt>
                <c:pt idx="345">
                  <c:v>108.96</c:v>
                </c:pt>
                <c:pt idx="346">
                  <c:v>108.96</c:v>
                </c:pt>
                <c:pt idx="347">
                  <c:v>108.96</c:v>
                </c:pt>
                <c:pt idx="348">
                  <c:v>108.96</c:v>
                </c:pt>
                <c:pt idx="349">
                  <c:v>108.96</c:v>
                </c:pt>
                <c:pt idx="350">
                  <c:v>108.96</c:v>
                </c:pt>
                <c:pt idx="351">
                  <c:v>108.96</c:v>
                </c:pt>
                <c:pt idx="352">
                  <c:v>108.96</c:v>
                </c:pt>
                <c:pt idx="353">
                  <c:v>108.96</c:v>
                </c:pt>
                <c:pt idx="354">
                  <c:v>108.96</c:v>
                </c:pt>
                <c:pt idx="355">
                  <c:v>108.96</c:v>
                </c:pt>
                <c:pt idx="356">
                  <c:v>108.96</c:v>
                </c:pt>
                <c:pt idx="357">
                  <c:v>108.96</c:v>
                </c:pt>
                <c:pt idx="358">
                  <c:v>108.96</c:v>
                </c:pt>
                <c:pt idx="359">
                  <c:v>108.96</c:v>
                </c:pt>
                <c:pt idx="360">
                  <c:v>108.96</c:v>
                </c:pt>
                <c:pt idx="361">
                  <c:v>108.96</c:v>
                </c:pt>
                <c:pt idx="362">
                  <c:v>108.96</c:v>
                </c:pt>
                <c:pt idx="363">
                  <c:v>108.96</c:v>
                </c:pt>
                <c:pt idx="364">
                  <c:v>108.96</c:v>
                </c:pt>
                <c:pt idx="365">
                  <c:v>108.96</c:v>
                </c:pt>
                <c:pt idx="366">
                  <c:v>108.96</c:v>
                </c:pt>
                <c:pt idx="367">
                  <c:v>108.96</c:v>
                </c:pt>
                <c:pt idx="368">
                  <c:v>108.96</c:v>
                </c:pt>
                <c:pt idx="369">
                  <c:v>108.96</c:v>
                </c:pt>
                <c:pt idx="370">
                  <c:v>108.96</c:v>
                </c:pt>
                <c:pt idx="371">
                  <c:v>108.96</c:v>
                </c:pt>
                <c:pt idx="372">
                  <c:v>108.96</c:v>
                </c:pt>
                <c:pt idx="373">
                  <c:v>108.96</c:v>
                </c:pt>
                <c:pt idx="374">
                  <c:v>108.96</c:v>
                </c:pt>
                <c:pt idx="375">
                  <c:v>108.96</c:v>
                </c:pt>
                <c:pt idx="376">
                  <c:v>108.96</c:v>
                </c:pt>
                <c:pt idx="377">
                  <c:v>108.96</c:v>
                </c:pt>
                <c:pt idx="378">
                  <c:v>108.96</c:v>
                </c:pt>
                <c:pt idx="379">
                  <c:v>108.96</c:v>
                </c:pt>
                <c:pt idx="380">
                  <c:v>108.96</c:v>
                </c:pt>
                <c:pt idx="381">
                  <c:v>108.96</c:v>
                </c:pt>
                <c:pt idx="382">
                  <c:v>108.96</c:v>
                </c:pt>
                <c:pt idx="383">
                  <c:v>108.96</c:v>
                </c:pt>
                <c:pt idx="384">
                  <c:v>108.96</c:v>
                </c:pt>
                <c:pt idx="385">
                  <c:v>108.96</c:v>
                </c:pt>
                <c:pt idx="386">
                  <c:v>108.96</c:v>
                </c:pt>
                <c:pt idx="387">
                  <c:v>108.96</c:v>
                </c:pt>
                <c:pt idx="388">
                  <c:v>108.96</c:v>
                </c:pt>
                <c:pt idx="389">
                  <c:v>108.96</c:v>
                </c:pt>
                <c:pt idx="390">
                  <c:v>108.96</c:v>
                </c:pt>
                <c:pt idx="391">
                  <c:v>108.96</c:v>
                </c:pt>
                <c:pt idx="392">
                  <c:v>108.96</c:v>
                </c:pt>
                <c:pt idx="393">
                  <c:v>108.96</c:v>
                </c:pt>
                <c:pt idx="394">
                  <c:v>108.96</c:v>
                </c:pt>
                <c:pt idx="395">
                  <c:v>108.96</c:v>
                </c:pt>
                <c:pt idx="396">
                  <c:v>108.96</c:v>
                </c:pt>
                <c:pt idx="397">
                  <c:v>108.96</c:v>
                </c:pt>
                <c:pt idx="398">
                  <c:v>108.96</c:v>
                </c:pt>
                <c:pt idx="399">
                  <c:v>108.96</c:v>
                </c:pt>
                <c:pt idx="400">
                  <c:v>108.96</c:v>
                </c:pt>
                <c:pt idx="401">
                  <c:v>108.96</c:v>
                </c:pt>
                <c:pt idx="402">
                  <c:v>108.96</c:v>
                </c:pt>
                <c:pt idx="403">
                  <c:v>108.96</c:v>
                </c:pt>
                <c:pt idx="404">
                  <c:v>108.96</c:v>
                </c:pt>
                <c:pt idx="405">
                  <c:v>108.96</c:v>
                </c:pt>
                <c:pt idx="406">
                  <c:v>108.96</c:v>
                </c:pt>
                <c:pt idx="407">
                  <c:v>108.96</c:v>
                </c:pt>
                <c:pt idx="408">
                  <c:v>108.96</c:v>
                </c:pt>
                <c:pt idx="409">
                  <c:v>108.96</c:v>
                </c:pt>
                <c:pt idx="410">
                  <c:v>108.96</c:v>
                </c:pt>
                <c:pt idx="411">
                  <c:v>108.96</c:v>
                </c:pt>
                <c:pt idx="412">
                  <c:v>108.96</c:v>
                </c:pt>
                <c:pt idx="413">
                  <c:v>108.96</c:v>
                </c:pt>
                <c:pt idx="414">
                  <c:v>108.96</c:v>
                </c:pt>
                <c:pt idx="415">
                  <c:v>108.96</c:v>
                </c:pt>
                <c:pt idx="416">
                  <c:v>108.96</c:v>
                </c:pt>
                <c:pt idx="417">
                  <c:v>108.96</c:v>
                </c:pt>
                <c:pt idx="418">
                  <c:v>108.96</c:v>
                </c:pt>
                <c:pt idx="419">
                  <c:v>108.96</c:v>
                </c:pt>
                <c:pt idx="420">
                  <c:v>108.96</c:v>
                </c:pt>
                <c:pt idx="421">
                  <c:v>108.96</c:v>
                </c:pt>
                <c:pt idx="422">
                  <c:v>108.96</c:v>
                </c:pt>
                <c:pt idx="423">
                  <c:v>108.96</c:v>
                </c:pt>
                <c:pt idx="424">
                  <c:v>108.96</c:v>
                </c:pt>
                <c:pt idx="425">
                  <c:v>108.96</c:v>
                </c:pt>
                <c:pt idx="426">
                  <c:v>108.96</c:v>
                </c:pt>
                <c:pt idx="427">
                  <c:v>108.96</c:v>
                </c:pt>
                <c:pt idx="428">
                  <c:v>108.96</c:v>
                </c:pt>
                <c:pt idx="429">
                  <c:v>108.96</c:v>
                </c:pt>
                <c:pt idx="430">
                  <c:v>108.96</c:v>
                </c:pt>
                <c:pt idx="431">
                  <c:v>108.96</c:v>
                </c:pt>
                <c:pt idx="432">
                  <c:v>108.96</c:v>
                </c:pt>
                <c:pt idx="433">
                  <c:v>108.96</c:v>
                </c:pt>
                <c:pt idx="434">
                  <c:v>108.96</c:v>
                </c:pt>
                <c:pt idx="435">
                  <c:v>108.96</c:v>
                </c:pt>
                <c:pt idx="436">
                  <c:v>108.96</c:v>
                </c:pt>
                <c:pt idx="437">
                  <c:v>108.96</c:v>
                </c:pt>
                <c:pt idx="438">
                  <c:v>108.96</c:v>
                </c:pt>
                <c:pt idx="439">
                  <c:v>108.96</c:v>
                </c:pt>
                <c:pt idx="440">
                  <c:v>108.96</c:v>
                </c:pt>
                <c:pt idx="441">
                  <c:v>108.96</c:v>
                </c:pt>
                <c:pt idx="442">
                  <c:v>108.96</c:v>
                </c:pt>
                <c:pt idx="443">
                  <c:v>108.96</c:v>
                </c:pt>
                <c:pt idx="444">
                  <c:v>108.96</c:v>
                </c:pt>
                <c:pt idx="445">
                  <c:v>108.96</c:v>
                </c:pt>
                <c:pt idx="446">
                  <c:v>108.96</c:v>
                </c:pt>
                <c:pt idx="447">
                  <c:v>108.96</c:v>
                </c:pt>
                <c:pt idx="448">
                  <c:v>108.96</c:v>
                </c:pt>
                <c:pt idx="449">
                  <c:v>108.96</c:v>
                </c:pt>
                <c:pt idx="450">
                  <c:v>108.96</c:v>
                </c:pt>
                <c:pt idx="451">
                  <c:v>108.96</c:v>
                </c:pt>
                <c:pt idx="452">
                  <c:v>108.96</c:v>
                </c:pt>
                <c:pt idx="453">
                  <c:v>108.96</c:v>
                </c:pt>
                <c:pt idx="454">
                  <c:v>108.96</c:v>
                </c:pt>
                <c:pt idx="455">
                  <c:v>108.96</c:v>
                </c:pt>
                <c:pt idx="456">
                  <c:v>108.96</c:v>
                </c:pt>
                <c:pt idx="457">
                  <c:v>108.96</c:v>
                </c:pt>
                <c:pt idx="458">
                  <c:v>108.96</c:v>
                </c:pt>
                <c:pt idx="459">
                  <c:v>108.96</c:v>
                </c:pt>
                <c:pt idx="460">
                  <c:v>108.96</c:v>
                </c:pt>
                <c:pt idx="461">
                  <c:v>108.96</c:v>
                </c:pt>
                <c:pt idx="462">
                  <c:v>108.96</c:v>
                </c:pt>
                <c:pt idx="463">
                  <c:v>108.96</c:v>
                </c:pt>
                <c:pt idx="464">
                  <c:v>108.96</c:v>
                </c:pt>
                <c:pt idx="465">
                  <c:v>108.96</c:v>
                </c:pt>
                <c:pt idx="466">
                  <c:v>108.96</c:v>
                </c:pt>
                <c:pt idx="467">
                  <c:v>108.96</c:v>
                </c:pt>
                <c:pt idx="468">
                  <c:v>108.96</c:v>
                </c:pt>
                <c:pt idx="469">
                  <c:v>108.96</c:v>
                </c:pt>
                <c:pt idx="470">
                  <c:v>108.96</c:v>
                </c:pt>
                <c:pt idx="471">
                  <c:v>108.96</c:v>
                </c:pt>
                <c:pt idx="472">
                  <c:v>108.96</c:v>
                </c:pt>
                <c:pt idx="473">
                  <c:v>108.96</c:v>
                </c:pt>
                <c:pt idx="474">
                  <c:v>108.96</c:v>
                </c:pt>
                <c:pt idx="475">
                  <c:v>108.96</c:v>
                </c:pt>
                <c:pt idx="476">
                  <c:v>108.96</c:v>
                </c:pt>
                <c:pt idx="477">
                  <c:v>108.96</c:v>
                </c:pt>
                <c:pt idx="478">
                  <c:v>108.96</c:v>
                </c:pt>
                <c:pt idx="479">
                  <c:v>108.96</c:v>
                </c:pt>
                <c:pt idx="480">
                  <c:v>108.96</c:v>
                </c:pt>
                <c:pt idx="481">
                  <c:v>108.96</c:v>
                </c:pt>
                <c:pt idx="482">
                  <c:v>108.96</c:v>
                </c:pt>
                <c:pt idx="483">
                  <c:v>108.96</c:v>
                </c:pt>
                <c:pt idx="484">
                  <c:v>108.96</c:v>
                </c:pt>
                <c:pt idx="485">
                  <c:v>108.96</c:v>
                </c:pt>
                <c:pt idx="486">
                  <c:v>108.96</c:v>
                </c:pt>
                <c:pt idx="487">
                  <c:v>108.96</c:v>
                </c:pt>
                <c:pt idx="488">
                  <c:v>108.96</c:v>
                </c:pt>
                <c:pt idx="489">
                  <c:v>108.96</c:v>
                </c:pt>
                <c:pt idx="490">
                  <c:v>108.96</c:v>
                </c:pt>
                <c:pt idx="491">
                  <c:v>108.96</c:v>
                </c:pt>
                <c:pt idx="492">
                  <c:v>108.96</c:v>
                </c:pt>
                <c:pt idx="493">
                  <c:v>108.96</c:v>
                </c:pt>
                <c:pt idx="494">
                  <c:v>108.96</c:v>
                </c:pt>
                <c:pt idx="495">
                  <c:v>108.96</c:v>
                </c:pt>
                <c:pt idx="496">
                  <c:v>108.96</c:v>
                </c:pt>
                <c:pt idx="497">
                  <c:v>108.96</c:v>
                </c:pt>
                <c:pt idx="498">
                  <c:v>108.96</c:v>
                </c:pt>
                <c:pt idx="499">
                  <c:v>108.96</c:v>
                </c:pt>
                <c:pt idx="500">
                  <c:v>108.96</c:v>
                </c:pt>
                <c:pt idx="501">
                  <c:v>108.96</c:v>
                </c:pt>
                <c:pt idx="502">
                  <c:v>108.96</c:v>
                </c:pt>
                <c:pt idx="503">
                  <c:v>108.96</c:v>
                </c:pt>
                <c:pt idx="504">
                  <c:v>108.96</c:v>
                </c:pt>
                <c:pt idx="505">
                  <c:v>108.96</c:v>
                </c:pt>
                <c:pt idx="506">
                  <c:v>108.96</c:v>
                </c:pt>
                <c:pt idx="507">
                  <c:v>108.96</c:v>
                </c:pt>
                <c:pt idx="508">
                  <c:v>108.96</c:v>
                </c:pt>
                <c:pt idx="509">
                  <c:v>108.96</c:v>
                </c:pt>
                <c:pt idx="510">
                  <c:v>108.96</c:v>
                </c:pt>
                <c:pt idx="511">
                  <c:v>108.96</c:v>
                </c:pt>
                <c:pt idx="512">
                  <c:v>108.96</c:v>
                </c:pt>
                <c:pt idx="513">
                  <c:v>108.96</c:v>
                </c:pt>
                <c:pt idx="514">
                  <c:v>108.96</c:v>
                </c:pt>
                <c:pt idx="515">
                  <c:v>108.96</c:v>
                </c:pt>
                <c:pt idx="516">
                  <c:v>108.96</c:v>
                </c:pt>
                <c:pt idx="517">
                  <c:v>108.96</c:v>
                </c:pt>
                <c:pt idx="518">
                  <c:v>108.96</c:v>
                </c:pt>
                <c:pt idx="519">
                  <c:v>108.96</c:v>
                </c:pt>
                <c:pt idx="520">
                  <c:v>108.96</c:v>
                </c:pt>
                <c:pt idx="521">
                  <c:v>108.96</c:v>
                </c:pt>
                <c:pt idx="522">
                  <c:v>108.96</c:v>
                </c:pt>
                <c:pt idx="523">
                  <c:v>108.96</c:v>
                </c:pt>
                <c:pt idx="524">
                  <c:v>108.96</c:v>
                </c:pt>
                <c:pt idx="525">
                  <c:v>108.96</c:v>
                </c:pt>
                <c:pt idx="526">
                  <c:v>108.96</c:v>
                </c:pt>
                <c:pt idx="527">
                  <c:v>108.96</c:v>
                </c:pt>
                <c:pt idx="528">
                  <c:v>108.96</c:v>
                </c:pt>
                <c:pt idx="529">
                  <c:v>108.96</c:v>
                </c:pt>
                <c:pt idx="530">
                  <c:v>108.96</c:v>
                </c:pt>
                <c:pt idx="531">
                  <c:v>108.96</c:v>
                </c:pt>
                <c:pt idx="532">
                  <c:v>108.96</c:v>
                </c:pt>
                <c:pt idx="533">
                  <c:v>108.96</c:v>
                </c:pt>
                <c:pt idx="534">
                  <c:v>108.96</c:v>
                </c:pt>
                <c:pt idx="535">
                  <c:v>108.96</c:v>
                </c:pt>
                <c:pt idx="536">
                  <c:v>108.96</c:v>
                </c:pt>
                <c:pt idx="537">
                  <c:v>108.96</c:v>
                </c:pt>
                <c:pt idx="538">
                  <c:v>108.96</c:v>
                </c:pt>
                <c:pt idx="539">
                  <c:v>108.96</c:v>
                </c:pt>
                <c:pt idx="540">
                  <c:v>108.96</c:v>
                </c:pt>
                <c:pt idx="541">
                  <c:v>108.96</c:v>
                </c:pt>
                <c:pt idx="542">
                  <c:v>108.96</c:v>
                </c:pt>
                <c:pt idx="543">
                  <c:v>108.96</c:v>
                </c:pt>
                <c:pt idx="544">
                  <c:v>108.96</c:v>
                </c:pt>
                <c:pt idx="545">
                  <c:v>108.96</c:v>
                </c:pt>
                <c:pt idx="546">
                  <c:v>108.96</c:v>
                </c:pt>
                <c:pt idx="547">
                  <c:v>108.96</c:v>
                </c:pt>
                <c:pt idx="548">
                  <c:v>108.96</c:v>
                </c:pt>
                <c:pt idx="549">
                  <c:v>108.96</c:v>
                </c:pt>
                <c:pt idx="550">
                  <c:v>108.96</c:v>
                </c:pt>
                <c:pt idx="551">
                  <c:v>108.96</c:v>
                </c:pt>
                <c:pt idx="552">
                  <c:v>108.96</c:v>
                </c:pt>
                <c:pt idx="553">
                  <c:v>108.96</c:v>
                </c:pt>
                <c:pt idx="554">
                  <c:v>108.96</c:v>
                </c:pt>
                <c:pt idx="555">
                  <c:v>108.96</c:v>
                </c:pt>
                <c:pt idx="556">
                  <c:v>108.96</c:v>
                </c:pt>
                <c:pt idx="557">
                  <c:v>108.96</c:v>
                </c:pt>
                <c:pt idx="558">
                  <c:v>108.96</c:v>
                </c:pt>
                <c:pt idx="559">
                  <c:v>108.96</c:v>
                </c:pt>
                <c:pt idx="560">
                  <c:v>108.96</c:v>
                </c:pt>
                <c:pt idx="561">
                  <c:v>108.96</c:v>
                </c:pt>
                <c:pt idx="562">
                  <c:v>108.96</c:v>
                </c:pt>
                <c:pt idx="563">
                  <c:v>108.96</c:v>
                </c:pt>
                <c:pt idx="564">
                  <c:v>108.96</c:v>
                </c:pt>
                <c:pt idx="565">
                  <c:v>108.96</c:v>
                </c:pt>
                <c:pt idx="566">
                  <c:v>108.96</c:v>
                </c:pt>
                <c:pt idx="567">
                  <c:v>108.96</c:v>
                </c:pt>
                <c:pt idx="568">
                  <c:v>108.96</c:v>
                </c:pt>
                <c:pt idx="569">
                  <c:v>108.96</c:v>
                </c:pt>
                <c:pt idx="570">
                  <c:v>108.96</c:v>
                </c:pt>
                <c:pt idx="571">
                  <c:v>108.96</c:v>
                </c:pt>
                <c:pt idx="572">
                  <c:v>108.96</c:v>
                </c:pt>
                <c:pt idx="573">
                  <c:v>108.96</c:v>
                </c:pt>
                <c:pt idx="574">
                  <c:v>108.96</c:v>
                </c:pt>
                <c:pt idx="575">
                  <c:v>108.96</c:v>
                </c:pt>
                <c:pt idx="576">
                  <c:v>108.96</c:v>
                </c:pt>
                <c:pt idx="577">
                  <c:v>108.96</c:v>
                </c:pt>
                <c:pt idx="578">
                  <c:v>108.96</c:v>
                </c:pt>
                <c:pt idx="579">
                  <c:v>108.96</c:v>
                </c:pt>
                <c:pt idx="580">
                  <c:v>108.96</c:v>
                </c:pt>
                <c:pt idx="581">
                  <c:v>108.96</c:v>
                </c:pt>
                <c:pt idx="582">
                  <c:v>108.96</c:v>
                </c:pt>
                <c:pt idx="583">
                  <c:v>108.96</c:v>
                </c:pt>
                <c:pt idx="584">
                  <c:v>108.96</c:v>
                </c:pt>
                <c:pt idx="585">
                  <c:v>108.96</c:v>
                </c:pt>
                <c:pt idx="586">
                  <c:v>108.96</c:v>
                </c:pt>
                <c:pt idx="587">
                  <c:v>108.96</c:v>
                </c:pt>
                <c:pt idx="588">
                  <c:v>108.96</c:v>
                </c:pt>
                <c:pt idx="589">
                  <c:v>108.96</c:v>
                </c:pt>
                <c:pt idx="590">
                  <c:v>108.96</c:v>
                </c:pt>
                <c:pt idx="591">
                  <c:v>108.96</c:v>
                </c:pt>
                <c:pt idx="592">
                  <c:v>108.96</c:v>
                </c:pt>
                <c:pt idx="593">
                  <c:v>108.96</c:v>
                </c:pt>
                <c:pt idx="594">
                  <c:v>108.96</c:v>
                </c:pt>
                <c:pt idx="595">
                  <c:v>108.96</c:v>
                </c:pt>
                <c:pt idx="596">
                  <c:v>108.96</c:v>
                </c:pt>
                <c:pt idx="597">
                  <c:v>108.96</c:v>
                </c:pt>
                <c:pt idx="598">
                  <c:v>108.96</c:v>
                </c:pt>
                <c:pt idx="599">
                  <c:v>108.96</c:v>
                </c:pt>
                <c:pt idx="600">
                  <c:v>108.96</c:v>
                </c:pt>
                <c:pt idx="601">
                  <c:v>108.96</c:v>
                </c:pt>
                <c:pt idx="602">
                  <c:v>108.96</c:v>
                </c:pt>
                <c:pt idx="603">
                  <c:v>108.96</c:v>
                </c:pt>
                <c:pt idx="604">
                  <c:v>108.96</c:v>
                </c:pt>
                <c:pt idx="605">
                  <c:v>108.96</c:v>
                </c:pt>
                <c:pt idx="606">
                  <c:v>108.96</c:v>
                </c:pt>
                <c:pt idx="607">
                  <c:v>108.96</c:v>
                </c:pt>
                <c:pt idx="608">
                  <c:v>108.96</c:v>
                </c:pt>
                <c:pt idx="609">
                  <c:v>108.96</c:v>
                </c:pt>
                <c:pt idx="610">
                  <c:v>108.96</c:v>
                </c:pt>
                <c:pt idx="611">
                  <c:v>108.96</c:v>
                </c:pt>
                <c:pt idx="612">
                  <c:v>108.96</c:v>
                </c:pt>
                <c:pt idx="613">
                  <c:v>108.96</c:v>
                </c:pt>
                <c:pt idx="614">
                  <c:v>108.96</c:v>
                </c:pt>
                <c:pt idx="615">
                  <c:v>108.96</c:v>
                </c:pt>
                <c:pt idx="616">
                  <c:v>108.96</c:v>
                </c:pt>
                <c:pt idx="617">
                  <c:v>108.96</c:v>
                </c:pt>
                <c:pt idx="618">
                  <c:v>108.96</c:v>
                </c:pt>
                <c:pt idx="619">
                  <c:v>108.96</c:v>
                </c:pt>
                <c:pt idx="620">
                  <c:v>108.96</c:v>
                </c:pt>
                <c:pt idx="621">
                  <c:v>108.96</c:v>
                </c:pt>
                <c:pt idx="622">
                  <c:v>108.96</c:v>
                </c:pt>
                <c:pt idx="623">
                  <c:v>108.96</c:v>
                </c:pt>
                <c:pt idx="624">
                  <c:v>108.96</c:v>
                </c:pt>
                <c:pt idx="625">
                  <c:v>108.96</c:v>
                </c:pt>
                <c:pt idx="626">
                  <c:v>108.96</c:v>
                </c:pt>
                <c:pt idx="627">
                  <c:v>108.96</c:v>
                </c:pt>
                <c:pt idx="628">
                  <c:v>108.96</c:v>
                </c:pt>
                <c:pt idx="629">
                  <c:v>108.96</c:v>
                </c:pt>
                <c:pt idx="630">
                  <c:v>108.96</c:v>
                </c:pt>
                <c:pt idx="631">
                  <c:v>108.96</c:v>
                </c:pt>
                <c:pt idx="632">
                  <c:v>108.96</c:v>
                </c:pt>
                <c:pt idx="633">
                  <c:v>108.96</c:v>
                </c:pt>
                <c:pt idx="634">
                  <c:v>108.96</c:v>
                </c:pt>
                <c:pt idx="635">
                  <c:v>108.96</c:v>
                </c:pt>
                <c:pt idx="636">
                  <c:v>108.96</c:v>
                </c:pt>
                <c:pt idx="637">
                  <c:v>108.96</c:v>
                </c:pt>
                <c:pt idx="638">
                  <c:v>108.96</c:v>
                </c:pt>
                <c:pt idx="639">
                  <c:v>108.96</c:v>
                </c:pt>
                <c:pt idx="640">
                  <c:v>108.96</c:v>
                </c:pt>
                <c:pt idx="641">
                  <c:v>108.96</c:v>
                </c:pt>
                <c:pt idx="642">
                  <c:v>108.96</c:v>
                </c:pt>
                <c:pt idx="643">
                  <c:v>108.96</c:v>
                </c:pt>
                <c:pt idx="644">
                  <c:v>108.96</c:v>
                </c:pt>
                <c:pt idx="645">
                  <c:v>108.96</c:v>
                </c:pt>
                <c:pt idx="646">
                  <c:v>108.96</c:v>
                </c:pt>
                <c:pt idx="647">
                  <c:v>108.96</c:v>
                </c:pt>
                <c:pt idx="648">
                  <c:v>108.96</c:v>
                </c:pt>
                <c:pt idx="649">
                  <c:v>108.96</c:v>
                </c:pt>
                <c:pt idx="650">
                  <c:v>108.96</c:v>
                </c:pt>
                <c:pt idx="651">
                  <c:v>108.96</c:v>
                </c:pt>
                <c:pt idx="652">
                  <c:v>108.96</c:v>
                </c:pt>
                <c:pt idx="653">
                  <c:v>108.96</c:v>
                </c:pt>
                <c:pt idx="654">
                  <c:v>108.96</c:v>
                </c:pt>
                <c:pt idx="655">
                  <c:v>108.96</c:v>
                </c:pt>
                <c:pt idx="656">
                  <c:v>108.96</c:v>
                </c:pt>
                <c:pt idx="657">
                  <c:v>108.96</c:v>
                </c:pt>
                <c:pt idx="658">
                  <c:v>108.96</c:v>
                </c:pt>
                <c:pt idx="659">
                  <c:v>108.96</c:v>
                </c:pt>
                <c:pt idx="660">
                  <c:v>108.96</c:v>
                </c:pt>
                <c:pt idx="661">
                  <c:v>108.96</c:v>
                </c:pt>
                <c:pt idx="662">
                  <c:v>108.96</c:v>
                </c:pt>
                <c:pt idx="663">
                  <c:v>108.96</c:v>
                </c:pt>
                <c:pt idx="664">
                  <c:v>108.96</c:v>
                </c:pt>
                <c:pt idx="665">
                  <c:v>108.96</c:v>
                </c:pt>
                <c:pt idx="666">
                  <c:v>108.96</c:v>
                </c:pt>
                <c:pt idx="667">
                  <c:v>108.96</c:v>
                </c:pt>
                <c:pt idx="668">
                  <c:v>108.96</c:v>
                </c:pt>
                <c:pt idx="669">
                  <c:v>108.96</c:v>
                </c:pt>
                <c:pt idx="670">
                  <c:v>108.96</c:v>
                </c:pt>
                <c:pt idx="671">
                  <c:v>108.96</c:v>
                </c:pt>
                <c:pt idx="672">
                  <c:v>108.96</c:v>
                </c:pt>
                <c:pt idx="673">
                  <c:v>108.96</c:v>
                </c:pt>
                <c:pt idx="674">
                  <c:v>108.96</c:v>
                </c:pt>
                <c:pt idx="675">
                  <c:v>108.96</c:v>
                </c:pt>
                <c:pt idx="676">
                  <c:v>108.96</c:v>
                </c:pt>
                <c:pt idx="677">
                  <c:v>108.96</c:v>
                </c:pt>
                <c:pt idx="678">
                  <c:v>108.96</c:v>
                </c:pt>
                <c:pt idx="679">
                  <c:v>108.96</c:v>
                </c:pt>
                <c:pt idx="680">
                  <c:v>108.96</c:v>
                </c:pt>
                <c:pt idx="681">
                  <c:v>108.96</c:v>
                </c:pt>
                <c:pt idx="682">
                  <c:v>108.96</c:v>
                </c:pt>
                <c:pt idx="683">
                  <c:v>108.96</c:v>
                </c:pt>
                <c:pt idx="684">
                  <c:v>108.96</c:v>
                </c:pt>
                <c:pt idx="685">
                  <c:v>108.96</c:v>
                </c:pt>
                <c:pt idx="686">
                  <c:v>108.96</c:v>
                </c:pt>
                <c:pt idx="687">
                  <c:v>108.96</c:v>
                </c:pt>
                <c:pt idx="688">
                  <c:v>108.96</c:v>
                </c:pt>
                <c:pt idx="689">
                  <c:v>108.96</c:v>
                </c:pt>
                <c:pt idx="690">
                  <c:v>108.96</c:v>
                </c:pt>
                <c:pt idx="691">
                  <c:v>108.96</c:v>
                </c:pt>
                <c:pt idx="692">
                  <c:v>108.96</c:v>
                </c:pt>
                <c:pt idx="693">
                  <c:v>108.96</c:v>
                </c:pt>
                <c:pt idx="694">
                  <c:v>108.96</c:v>
                </c:pt>
                <c:pt idx="695">
                  <c:v>108.96</c:v>
                </c:pt>
                <c:pt idx="696">
                  <c:v>108.96</c:v>
                </c:pt>
                <c:pt idx="697">
                  <c:v>108.96</c:v>
                </c:pt>
                <c:pt idx="698">
                  <c:v>108.96</c:v>
                </c:pt>
                <c:pt idx="699">
                  <c:v>108.96</c:v>
                </c:pt>
                <c:pt idx="700">
                  <c:v>108.96</c:v>
                </c:pt>
                <c:pt idx="701">
                  <c:v>108.96</c:v>
                </c:pt>
                <c:pt idx="702">
                  <c:v>108.96</c:v>
                </c:pt>
                <c:pt idx="703">
                  <c:v>108.96</c:v>
                </c:pt>
                <c:pt idx="704">
                  <c:v>108.96</c:v>
                </c:pt>
                <c:pt idx="705">
                  <c:v>108.96</c:v>
                </c:pt>
                <c:pt idx="706">
                  <c:v>108.96</c:v>
                </c:pt>
                <c:pt idx="707">
                  <c:v>108.96</c:v>
                </c:pt>
                <c:pt idx="708">
                  <c:v>108.96</c:v>
                </c:pt>
                <c:pt idx="709">
                  <c:v>108.96</c:v>
                </c:pt>
                <c:pt idx="710">
                  <c:v>108.96</c:v>
                </c:pt>
                <c:pt idx="711">
                  <c:v>108.96</c:v>
                </c:pt>
                <c:pt idx="712">
                  <c:v>108.96</c:v>
                </c:pt>
                <c:pt idx="713">
                  <c:v>108.96</c:v>
                </c:pt>
                <c:pt idx="714">
                  <c:v>108.96</c:v>
                </c:pt>
                <c:pt idx="715">
                  <c:v>108.96</c:v>
                </c:pt>
                <c:pt idx="716">
                  <c:v>108.96</c:v>
                </c:pt>
                <c:pt idx="717">
                  <c:v>108.96</c:v>
                </c:pt>
                <c:pt idx="718">
                  <c:v>108.96</c:v>
                </c:pt>
                <c:pt idx="719">
                  <c:v>108.96</c:v>
                </c:pt>
                <c:pt idx="720">
                  <c:v>108.96</c:v>
                </c:pt>
                <c:pt idx="721">
                  <c:v>108.96</c:v>
                </c:pt>
                <c:pt idx="722">
                  <c:v>108.96</c:v>
                </c:pt>
                <c:pt idx="723">
                  <c:v>108.96</c:v>
                </c:pt>
                <c:pt idx="724">
                  <c:v>108.96</c:v>
                </c:pt>
                <c:pt idx="725">
                  <c:v>108.96</c:v>
                </c:pt>
                <c:pt idx="726">
                  <c:v>108.96</c:v>
                </c:pt>
                <c:pt idx="727">
                  <c:v>108.96</c:v>
                </c:pt>
                <c:pt idx="728">
                  <c:v>108.96</c:v>
                </c:pt>
                <c:pt idx="729">
                  <c:v>108.96</c:v>
                </c:pt>
                <c:pt idx="730">
                  <c:v>108.96</c:v>
                </c:pt>
                <c:pt idx="731">
                  <c:v>108.96</c:v>
                </c:pt>
                <c:pt idx="732">
                  <c:v>108.96</c:v>
                </c:pt>
                <c:pt idx="733">
                  <c:v>108.96</c:v>
                </c:pt>
                <c:pt idx="734">
                  <c:v>108.96</c:v>
                </c:pt>
                <c:pt idx="735">
                  <c:v>108.96</c:v>
                </c:pt>
                <c:pt idx="736">
                  <c:v>108.96</c:v>
                </c:pt>
                <c:pt idx="737">
                  <c:v>108.96</c:v>
                </c:pt>
                <c:pt idx="738">
                  <c:v>108.96</c:v>
                </c:pt>
                <c:pt idx="739">
                  <c:v>108.96</c:v>
                </c:pt>
                <c:pt idx="740">
                  <c:v>108.96</c:v>
                </c:pt>
                <c:pt idx="741">
                  <c:v>108.96</c:v>
                </c:pt>
                <c:pt idx="742">
                  <c:v>108.96</c:v>
                </c:pt>
                <c:pt idx="743">
                  <c:v>108.96</c:v>
                </c:pt>
                <c:pt idx="744">
                  <c:v>108.96</c:v>
                </c:pt>
                <c:pt idx="745">
                  <c:v>108.96</c:v>
                </c:pt>
                <c:pt idx="746">
                  <c:v>108.96</c:v>
                </c:pt>
                <c:pt idx="747">
                  <c:v>108.96</c:v>
                </c:pt>
                <c:pt idx="748">
                  <c:v>108.96</c:v>
                </c:pt>
                <c:pt idx="749">
                  <c:v>108.96</c:v>
                </c:pt>
                <c:pt idx="750">
                  <c:v>108.96</c:v>
                </c:pt>
                <c:pt idx="751">
                  <c:v>108.96</c:v>
                </c:pt>
                <c:pt idx="752">
                  <c:v>108.96</c:v>
                </c:pt>
                <c:pt idx="753">
                  <c:v>108.96</c:v>
                </c:pt>
                <c:pt idx="754">
                  <c:v>108.96</c:v>
                </c:pt>
                <c:pt idx="755">
                  <c:v>108.96</c:v>
                </c:pt>
                <c:pt idx="756">
                  <c:v>108.96</c:v>
                </c:pt>
                <c:pt idx="757">
                  <c:v>108.96</c:v>
                </c:pt>
                <c:pt idx="758">
                  <c:v>108.96</c:v>
                </c:pt>
                <c:pt idx="759">
                  <c:v>108.96</c:v>
                </c:pt>
                <c:pt idx="760">
                  <c:v>108.96</c:v>
                </c:pt>
                <c:pt idx="761">
                  <c:v>108.96</c:v>
                </c:pt>
                <c:pt idx="762">
                  <c:v>108.96</c:v>
                </c:pt>
                <c:pt idx="763">
                  <c:v>108.96</c:v>
                </c:pt>
                <c:pt idx="764">
                  <c:v>108.96</c:v>
                </c:pt>
                <c:pt idx="765">
                  <c:v>108.96</c:v>
                </c:pt>
                <c:pt idx="766">
                  <c:v>108.96</c:v>
                </c:pt>
                <c:pt idx="767">
                  <c:v>108.96</c:v>
                </c:pt>
                <c:pt idx="768">
                  <c:v>108.96</c:v>
                </c:pt>
                <c:pt idx="769">
                  <c:v>108.96</c:v>
                </c:pt>
                <c:pt idx="770">
                  <c:v>108.96</c:v>
                </c:pt>
                <c:pt idx="771">
                  <c:v>108.96</c:v>
                </c:pt>
                <c:pt idx="772">
                  <c:v>108.96</c:v>
                </c:pt>
                <c:pt idx="773">
                  <c:v>108.96</c:v>
                </c:pt>
                <c:pt idx="774">
                  <c:v>108.96</c:v>
                </c:pt>
                <c:pt idx="775">
                  <c:v>108.96</c:v>
                </c:pt>
                <c:pt idx="776">
                  <c:v>108.96</c:v>
                </c:pt>
                <c:pt idx="777">
                  <c:v>108.96</c:v>
                </c:pt>
                <c:pt idx="778">
                  <c:v>108.96</c:v>
                </c:pt>
                <c:pt idx="779">
                  <c:v>108.96</c:v>
                </c:pt>
                <c:pt idx="780">
                  <c:v>108.96</c:v>
                </c:pt>
                <c:pt idx="781">
                  <c:v>108.96</c:v>
                </c:pt>
                <c:pt idx="782">
                  <c:v>108.96</c:v>
                </c:pt>
                <c:pt idx="783">
                  <c:v>108.96</c:v>
                </c:pt>
                <c:pt idx="784">
                  <c:v>108.96</c:v>
                </c:pt>
                <c:pt idx="785">
                  <c:v>108.96</c:v>
                </c:pt>
                <c:pt idx="786">
                  <c:v>108.96</c:v>
                </c:pt>
                <c:pt idx="787">
                  <c:v>108.96</c:v>
                </c:pt>
                <c:pt idx="788">
                  <c:v>108.96</c:v>
                </c:pt>
                <c:pt idx="789">
                  <c:v>108.96</c:v>
                </c:pt>
                <c:pt idx="790">
                  <c:v>108.96</c:v>
                </c:pt>
                <c:pt idx="791">
                  <c:v>108.96</c:v>
                </c:pt>
                <c:pt idx="792">
                  <c:v>108.96</c:v>
                </c:pt>
                <c:pt idx="793">
                  <c:v>108.96</c:v>
                </c:pt>
                <c:pt idx="794">
                  <c:v>108.96</c:v>
                </c:pt>
                <c:pt idx="795">
                  <c:v>108.96</c:v>
                </c:pt>
                <c:pt idx="796">
                  <c:v>108.96</c:v>
                </c:pt>
                <c:pt idx="797">
                  <c:v>108.96</c:v>
                </c:pt>
                <c:pt idx="798">
                  <c:v>108.96</c:v>
                </c:pt>
                <c:pt idx="799">
                  <c:v>108.96</c:v>
                </c:pt>
                <c:pt idx="800">
                  <c:v>108.96</c:v>
                </c:pt>
                <c:pt idx="801">
                  <c:v>108.96</c:v>
                </c:pt>
                <c:pt idx="802">
                  <c:v>108.96</c:v>
                </c:pt>
                <c:pt idx="803">
                  <c:v>108.96</c:v>
                </c:pt>
                <c:pt idx="804">
                  <c:v>108.96</c:v>
                </c:pt>
                <c:pt idx="805">
                  <c:v>108.96</c:v>
                </c:pt>
                <c:pt idx="806">
                  <c:v>108.96</c:v>
                </c:pt>
                <c:pt idx="807">
                  <c:v>108.96</c:v>
                </c:pt>
                <c:pt idx="808">
                  <c:v>108.96</c:v>
                </c:pt>
                <c:pt idx="809">
                  <c:v>108.96</c:v>
                </c:pt>
                <c:pt idx="810">
                  <c:v>108.96</c:v>
                </c:pt>
                <c:pt idx="811">
                  <c:v>108.96</c:v>
                </c:pt>
                <c:pt idx="812">
                  <c:v>108.96</c:v>
                </c:pt>
                <c:pt idx="813">
                  <c:v>108.96</c:v>
                </c:pt>
                <c:pt idx="814">
                  <c:v>108.96</c:v>
                </c:pt>
                <c:pt idx="815">
                  <c:v>108.96</c:v>
                </c:pt>
                <c:pt idx="816">
                  <c:v>108.96</c:v>
                </c:pt>
                <c:pt idx="817">
                  <c:v>108.96</c:v>
                </c:pt>
                <c:pt idx="818">
                  <c:v>108.96</c:v>
                </c:pt>
                <c:pt idx="819">
                  <c:v>108.96</c:v>
                </c:pt>
                <c:pt idx="820">
                  <c:v>108.96</c:v>
                </c:pt>
                <c:pt idx="821">
                  <c:v>108.96</c:v>
                </c:pt>
                <c:pt idx="822">
                  <c:v>108.96</c:v>
                </c:pt>
                <c:pt idx="823">
                  <c:v>108.96</c:v>
                </c:pt>
                <c:pt idx="824">
                  <c:v>108.96</c:v>
                </c:pt>
                <c:pt idx="825">
                  <c:v>108.96</c:v>
                </c:pt>
                <c:pt idx="826">
                  <c:v>108.96</c:v>
                </c:pt>
                <c:pt idx="827">
                  <c:v>108.96</c:v>
                </c:pt>
                <c:pt idx="828">
                  <c:v>108.96</c:v>
                </c:pt>
                <c:pt idx="829">
                  <c:v>108.96</c:v>
                </c:pt>
                <c:pt idx="830">
                  <c:v>108.96</c:v>
                </c:pt>
                <c:pt idx="831">
                  <c:v>108.96</c:v>
                </c:pt>
                <c:pt idx="832">
                  <c:v>108.96</c:v>
                </c:pt>
                <c:pt idx="833">
                  <c:v>108.96</c:v>
                </c:pt>
                <c:pt idx="834">
                  <c:v>108.96</c:v>
                </c:pt>
                <c:pt idx="835">
                  <c:v>108.96</c:v>
                </c:pt>
                <c:pt idx="836">
                  <c:v>108.96</c:v>
                </c:pt>
                <c:pt idx="837">
                  <c:v>108.96</c:v>
                </c:pt>
                <c:pt idx="838">
                  <c:v>108.96</c:v>
                </c:pt>
                <c:pt idx="839">
                  <c:v>108.96</c:v>
                </c:pt>
                <c:pt idx="840">
                  <c:v>108.96</c:v>
                </c:pt>
                <c:pt idx="841">
                  <c:v>108.96</c:v>
                </c:pt>
                <c:pt idx="842">
                  <c:v>108.96</c:v>
                </c:pt>
                <c:pt idx="843">
                  <c:v>108.96</c:v>
                </c:pt>
                <c:pt idx="844">
                  <c:v>108.96</c:v>
                </c:pt>
                <c:pt idx="845">
                  <c:v>108.96</c:v>
                </c:pt>
                <c:pt idx="846">
                  <c:v>108.96</c:v>
                </c:pt>
                <c:pt idx="847">
                  <c:v>108.96</c:v>
                </c:pt>
                <c:pt idx="848">
                  <c:v>108.96</c:v>
                </c:pt>
                <c:pt idx="849">
                  <c:v>108.96</c:v>
                </c:pt>
                <c:pt idx="850">
                  <c:v>108.96</c:v>
                </c:pt>
                <c:pt idx="851">
                  <c:v>108.96</c:v>
                </c:pt>
                <c:pt idx="852">
                  <c:v>108.96</c:v>
                </c:pt>
                <c:pt idx="853">
                  <c:v>108.96</c:v>
                </c:pt>
                <c:pt idx="854">
                  <c:v>108.96</c:v>
                </c:pt>
                <c:pt idx="855">
                  <c:v>108.96</c:v>
                </c:pt>
                <c:pt idx="856">
                  <c:v>108.96</c:v>
                </c:pt>
                <c:pt idx="857">
                  <c:v>108.96</c:v>
                </c:pt>
                <c:pt idx="858">
                  <c:v>108.96</c:v>
                </c:pt>
                <c:pt idx="859">
                  <c:v>108.96</c:v>
                </c:pt>
                <c:pt idx="860">
                  <c:v>108.96</c:v>
                </c:pt>
                <c:pt idx="861">
                  <c:v>108.96</c:v>
                </c:pt>
                <c:pt idx="862">
                  <c:v>108.96</c:v>
                </c:pt>
                <c:pt idx="863">
                  <c:v>108.96</c:v>
                </c:pt>
                <c:pt idx="864">
                  <c:v>108.96</c:v>
                </c:pt>
                <c:pt idx="865">
                  <c:v>108.96</c:v>
                </c:pt>
                <c:pt idx="866">
                  <c:v>108.96</c:v>
                </c:pt>
                <c:pt idx="867">
                  <c:v>108.96</c:v>
                </c:pt>
                <c:pt idx="868">
                  <c:v>108.96</c:v>
                </c:pt>
                <c:pt idx="869">
                  <c:v>108.96</c:v>
                </c:pt>
                <c:pt idx="870">
                  <c:v>108.96</c:v>
                </c:pt>
                <c:pt idx="871">
                  <c:v>108.96</c:v>
                </c:pt>
                <c:pt idx="872">
                  <c:v>108.96</c:v>
                </c:pt>
                <c:pt idx="873">
                  <c:v>108.96</c:v>
                </c:pt>
                <c:pt idx="874">
                  <c:v>108.96</c:v>
                </c:pt>
                <c:pt idx="875">
                  <c:v>108.96</c:v>
                </c:pt>
                <c:pt idx="876">
                  <c:v>108.96</c:v>
                </c:pt>
                <c:pt idx="877">
                  <c:v>108.96</c:v>
                </c:pt>
                <c:pt idx="878">
                  <c:v>108.96</c:v>
                </c:pt>
                <c:pt idx="879">
                  <c:v>108.96</c:v>
                </c:pt>
                <c:pt idx="880">
                  <c:v>108.96</c:v>
                </c:pt>
                <c:pt idx="881">
                  <c:v>108.96</c:v>
                </c:pt>
                <c:pt idx="882">
                  <c:v>108.96</c:v>
                </c:pt>
                <c:pt idx="883">
                  <c:v>108.96</c:v>
                </c:pt>
                <c:pt idx="884">
                  <c:v>108.96</c:v>
                </c:pt>
                <c:pt idx="885">
                  <c:v>108.96</c:v>
                </c:pt>
                <c:pt idx="886">
                  <c:v>108.96</c:v>
                </c:pt>
                <c:pt idx="887">
                  <c:v>108.96</c:v>
                </c:pt>
                <c:pt idx="888">
                  <c:v>108.96</c:v>
                </c:pt>
                <c:pt idx="889">
                  <c:v>108.96</c:v>
                </c:pt>
                <c:pt idx="890">
                  <c:v>108.96</c:v>
                </c:pt>
                <c:pt idx="891">
                  <c:v>108.96</c:v>
                </c:pt>
                <c:pt idx="892">
                  <c:v>108.96</c:v>
                </c:pt>
                <c:pt idx="893">
                  <c:v>108.96</c:v>
                </c:pt>
                <c:pt idx="894">
                  <c:v>108.96</c:v>
                </c:pt>
                <c:pt idx="895">
                  <c:v>108.96</c:v>
                </c:pt>
                <c:pt idx="896">
                  <c:v>108.96</c:v>
                </c:pt>
                <c:pt idx="897">
                  <c:v>108.96</c:v>
                </c:pt>
                <c:pt idx="898">
                  <c:v>108.96</c:v>
                </c:pt>
                <c:pt idx="899">
                  <c:v>108.96</c:v>
                </c:pt>
                <c:pt idx="900">
                  <c:v>108.96</c:v>
                </c:pt>
                <c:pt idx="901">
                  <c:v>108.96</c:v>
                </c:pt>
                <c:pt idx="902">
                  <c:v>108.96</c:v>
                </c:pt>
                <c:pt idx="903">
                  <c:v>108.96</c:v>
                </c:pt>
                <c:pt idx="904">
                  <c:v>108.96</c:v>
                </c:pt>
                <c:pt idx="905">
                  <c:v>108.96</c:v>
                </c:pt>
                <c:pt idx="906">
                  <c:v>108.96</c:v>
                </c:pt>
                <c:pt idx="907">
                  <c:v>108.96</c:v>
                </c:pt>
                <c:pt idx="908">
                  <c:v>108.96</c:v>
                </c:pt>
                <c:pt idx="909">
                  <c:v>108.96</c:v>
                </c:pt>
                <c:pt idx="910">
                  <c:v>108.96</c:v>
                </c:pt>
                <c:pt idx="911">
                  <c:v>108.96</c:v>
                </c:pt>
                <c:pt idx="912">
                  <c:v>108.96</c:v>
                </c:pt>
                <c:pt idx="913">
                  <c:v>108.96</c:v>
                </c:pt>
                <c:pt idx="914">
                  <c:v>108.96</c:v>
                </c:pt>
                <c:pt idx="915">
                  <c:v>108.96</c:v>
                </c:pt>
                <c:pt idx="916">
                  <c:v>108.96</c:v>
                </c:pt>
                <c:pt idx="917">
                  <c:v>108.96</c:v>
                </c:pt>
                <c:pt idx="918">
                  <c:v>108.96</c:v>
                </c:pt>
                <c:pt idx="919">
                  <c:v>108.96</c:v>
                </c:pt>
                <c:pt idx="920">
                  <c:v>108.96</c:v>
                </c:pt>
                <c:pt idx="921">
                  <c:v>108.96</c:v>
                </c:pt>
                <c:pt idx="922">
                  <c:v>108.96</c:v>
                </c:pt>
                <c:pt idx="923">
                  <c:v>108.96</c:v>
                </c:pt>
                <c:pt idx="924">
                  <c:v>108.96</c:v>
                </c:pt>
                <c:pt idx="925">
                  <c:v>108.96</c:v>
                </c:pt>
                <c:pt idx="926">
                  <c:v>108.96</c:v>
                </c:pt>
                <c:pt idx="927">
                  <c:v>108.96</c:v>
                </c:pt>
                <c:pt idx="928">
                  <c:v>108.96</c:v>
                </c:pt>
                <c:pt idx="929">
                  <c:v>108.96</c:v>
                </c:pt>
                <c:pt idx="930">
                  <c:v>108.96</c:v>
                </c:pt>
                <c:pt idx="931">
                  <c:v>108.96</c:v>
                </c:pt>
                <c:pt idx="932">
                  <c:v>108.96</c:v>
                </c:pt>
                <c:pt idx="933">
                  <c:v>108.96</c:v>
                </c:pt>
                <c:pt idx="934">
                  <c:v>108.96</c:v>
                </c:pt>
                <c:pt idx="935">
                  <c:v>108.96</c:v>
                </c:pt>
                <c:pt idx="936">
                  <c:v>108.96</c:v>
                </c:pt>
                <c:pt idx="937">
                  <c:v>108.96</c:v>
                </c:pt>
                <c:pt idx="938">
                  <c:v>108.96</c:v>
                </c:pt>
                <c:pt idx="939">
                  <c:v>108.96</c:v>
                </c:pt>
                <c:pt idx="940">
                  <c:v>108.96</c:v>
                </c:pt>
                <c:pt idx="941">
                  <c:v>108.96</c:v>
                </c:pt>
                <c:pt idx="942">
                  <c:v>108.96</c:v>
                </c:pt>
                <c:pt idx="943">
                  <c:v>108.96</c:v>
                </c:pt>
                <c:pt idx="944">
                  <c:v>108.96</c:v>
                </c:pt>
                <c:pt idx="945">
                  <c:v>108.96</c:v>
                </c:pt>
                <c:pt idx="946">
                  <c:v>108.96</c:v>
                </c:pt>
                <c:pt idx="947">
                  <c:v>108.96</c:v>
                </c:pt>
                <c:pt idx="948">
                  <c:v>108.96</c:v>
                </c:pt>
                <c:pt idx="949">
                  <c:v>108.96</c:v>
                </c:pt>
                <c:pt idx="950">
                  <c:v>108.96</c:v>
                </c:pt>
                <c:pt idx="951">
                  <c:v>108.96</c:v>
                </c:pt>
                <c:pt idx="952">
                  <c:v>108.96</c:v>
                </c:pt>
                <c:pt idx="953">
                  <c:v>108.96</c:v>
                </c:pt>
                <c:pt idx="954">
                  <c:v>108.96</c:v>
                </c:pt>
                <c:pt idx="955">
                  <c:v>108.96</c:v>
                </c:pt>
                <c:pt idx="956">
                  <c:v>108.96</c:v>
                </c:pt>
                <c:pt idx="957">
                  <c:v>108.96</c:v>
                </c:pt>
                <c:pt idx="958">
                  <c:v>108.96</c:v>
                </c:pt>
                <c:pt idx="959">
                  <c:v>108.96</c:v>
                </c:pt>
                <c:pt idx="960">
                  <c:v>108.96</c:v>
                </c:pt>
                <c:pt idx="961">
                  <c:v>108.96</c:v>
                </c:pt>
                <c:pt idx="962">
                  <c:v>108.96</c:v>
                </c:pt>
                <c:pt idx="963">
                  <c:v>108.96</c:v>
                </c:pt>
                <c:pt idx="964">
                  <c:v>108.96</c:v>
                </c:pt>
                <c:pt idx="965">
                  <c:v>108.96</c:v>
                </c:pt>
                <c:pt idx="966">
                  <c:v>108.96</c:v>
                </c:pt>
                <c:pt idx="967">
                  <c:v>108.96</c:v>
                </c:pt>
                <c:pt idx="968">
                  <c:v>108.96</c:v>
                </c:pt>
                <c:pt idx="969">
                  <c:v>108.96</c:v>
                </c:pt>
                <c:pt idx="970">
                  <c:v>108.96</c:v>
                </c:pt>
                <c:pt idx="971">
                  <c:v>108.96</c:v>
                </c:pt>
                <c:pt idx="972">
                  <c:v>108.96</c:v>
                </c:pt>
                <c:pt idx="973">
                  <c:v>108.96</c:v>
                </c:pt>
                <c:pt idx="974">
                  <c:v>108.96</c:v>
                </c:pt>
                <c:pt idx="975">
                  <c:v>108.96</c:v>
                </c:pt>
                <c:pt idx="976">
                  <c:v>108.96</c:v>
                </c:pt>
                <c:pt idx="977">
                  <c:v>108.96</c:v>
                </c:pt>
                <c:pt idx="978">
                  <c:v>108.96</c:v>
                </c:pt>
                <c:pt idx="979">
                  <c:v>108.96</c:v>
                </c:pt>
                <c:pt idx="980">
                  <c:v>108.96</c:v>
                </c:pt>
                <c:pt idx="981">
                  <c:v>108.96</c:v>
                </c:pt>
                <c:pt idx="982">
                  <c:v>108.96</c:v>
                </c:pt>
                <c:pt idx="983">
                  <c:v>108.96</c:v>
                </c:pt>
                <c:pt idx="984">
                  <c:v>108.96</c:v>
                </c:pt>
                <c:pt idx="985">
                  <c:v>108.96</c:v>
                </c:pt>
                <c:pt idx="986">
                  <c:v>108.96</c:v>
                </c:pt>
                <c:pt idx="987">
                  <c:v>108.96</c:v>
                </c:pt>
                <c:pt idx="988">
                  <c:v>108.96</c:v>
                </c:pt>
                <c:pt idx="989">
                  <c:v>108.96</c:v>
                </c:pt>
                <c:pt idx="990">
                  <c:v>108.96</c:v>
                </c:pt>
                <c:pt idx="991">
                  <c:v>108.96</c:v>
                </c:pt>
                <c:pt idx="992">
                  <c:v>108.96</c:v>
                </c:pt>
                <c:pt idx="993">
                  <c:v>108.96</c:v>
                </c:pt>
                <c:pt idx="994">
                  <c:v>108.96</c:v>
                </c:pt>
                <c:pt idx="995">
                  <c:v>108.96</c:v>
                </c:pt>
                <c:pt idx="996">
                  <c:v>108.96</c:v>
                </c:pt>
                <c:pt idx="997">
                  <c:v>108.96</c:v>
                </c:pt>
                <c:pt idx="998">
                  <c:v>108.96</c:v>
                </c:pt>
                <c:pt idx="999">
                  <c:v>108.96</c:v>
                </c:pt>
                <c:pt idx="1000">
                  <c:v>108.96</c:v>
                </c:pt>
                <c:pt idx="1001">
                  <c:v>108.96</c:v>
                </c:pt>
                <c:pt idx="1002">
                  <c:v>108.96</c:v>
                </c:pt>
                <c:pt idx="1003">
                  <c:v>108.96</c:v>
                </c:pt>
                <c:pt idx="1004">
                  <c:v>108.96</c:v>
                </c:pt>
                <c:pt idx="1005">
                  <c:v>108.96</c:v>
                </c:pt>
                <c:pt idx="1006">
                  <c:v>108.96</c:v>
                </c:pt>
                <c:pt idx="1007">
                  <c:v>108.96</c:v>
                </c:pt>
                <c:pt idx="1008">
                  <c:v>108.96</c:v>
                </c:pt>
                <c:pt idx="1009">
                  <c:v>108.96</c:v>
                </c:pt>
                <c:pt idx="1010">
                  <c:v>108.96</c:v>
                </c:pt>
                <c:pt idx="1011">
                  <c:v>108.96</c:v>
                </c:pt>
                <c:pt idx="1012">
                  <c:v>108.96</c:v>
                </c:pt>
                <c:pt idx="1013">
                  <c:v>108.96</c:v>
                </c:pt>
                <c:pt idx="1014">
                  <c:v>108.96</c:v>
                </c:pt>
                <c:pt idx="1015">
                  <c:v>108.96</c:v>
                </c:pt>
                <c:pt idx="1016">
                  <c:v>108.96</c:v>
                </c:pt>
                <c:pt idx="1017">
                  <c:v>108.96</c:v>
                </c:pt>
                <c:pt idx="1018">
                  <c:v>108.96</c:v>
                </c:pt>
                <c:pt idx="1019">
                  <c:v>108.96</c:v>
                </c:pt>
                <c:pt idx="1020">
                  <c:v>108.96</c:v>
                </c:pt>
                <c:pt idx="1021">
                  <c:v>108.96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8E6-44EA-AB61-78D8BAD40C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80388288"/>
        <c:axId val="1180393536"/>
      </c:lineChart>
      <c:dateAx>
        <c:axId val="1180388288"/>
        <c:scaling>
          <c:orientation val="minMax"/>
          <c:max val="45010"/>
          <c:min val="43819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1180393536"/>
        <c:crosses val="autoZero"/>
        <c:auto val="0"/>
        <c:lblOffset val="100"/>
        <c:baseTimeUnit val="days"/>
      </c:dateAx>
      <c:valAx>
        <c:axId val="1180393536"/>
        <c:scaling>
          <c:orientation val="minMax"/>
          <c:min val="35"/>
        </c:scaling>
        <c:delete val="0"/>
        <c:axPos val="l"/>
        <c:numFmt formatCode="&quot;$&quot;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1180388288"/>
        <c:crossesAt val="43910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 Breakdown</c:v>
                </c:pt>
              </c:strCache>
            </c:strRef>
          </c:tx>
          <c:dPt>
            <c:idx val="0"/>
            <c:bubble3D val="0"/>
            <c:spPr>
              <a:solidFill>
                <a:srgbClr val="E60012"/>
              </a:solidFill>
              <a:ln w="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0A-48C9-A515-C4390B75EB32}"/>
              </c:ext>
            </c:extLst>
          </c:dPt>
          <c:dPt>
            <c:idx val="1"/>
            <c:bubble3D val="0"/>
            <c:spPr>
              <a:solidFill>
                <a:srgbClr val="FF1D2D"/>
              </a:solidFill>
              <a:ln w="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0A-48C9-A515-C4390B75EB32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50A-48C9-A515-C4390B75EB32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 w="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50A-48C9-A515-C4390B75EB32}"/>
              </c:ext>
            </c:extLst>
          </c:dPt>
          <c:dPt>
            <c:idx val="4"/>
            <c:bubble3D val="0"/>
            <c:spPr>
              <a:solidFill>
                <a:schemeClr val="bg1">
                  <a:lumMod val="75000"/>
                </a:schemeClr>
              </a:solidFill>
              <a:ln w="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50A-48C9-A515-C4390B75EB32}"/>
              </c:ext>
            </c:extLst>
          </c:dPt>
          <c:dPt>
            <c:idx val="5"/>
            <c:bubble3D val="0"/>
            <c:spPr>
              <a:solidFill>
                <a:schemeClr val="bg1">
                  <a:lumMod val="85000"/>
                </a:schemeClr>
              </a:solidFill>
              <a:ln w="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50A-48C9-A515-C4390B75EB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Smartphone</c:v>
                </c:pt>
                <c:pt idx="1">
                  <c:v>High Performance Computing</c:v>
                </c:pt>
                <c:pt idx="2">
                  <c:v>Internet of Things</c:v>
                </c:pt>
                <c:pt idx="3">
                  <c:v>Automotive</c:v>
                </c:pt>
                <c:pt idx="4">
                  <c:v>Digital Consumer Electronics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0.48</c:v>
                </c:pt>
                <c:pt idx="1">
                  <c:v>0.33</c:v>
                </c:pt>
                <c:pt idx="2">
                  <c:v>0.08</c:v>
                </c:pt>
                <c:pt idx="3">
                  <c:v>0.03</c:v>
                </c:pt>
                <c:pt idx="4">
                  <c:v>0.04</c:v>
                </c:pt>
                <c:pt idx="5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50A-48C9-A515-C4390B75EB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Bookman Old Style" panose="020506040505050202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Revenue by Technology</c:v>
                </c:pt>
              </c:strCache>
            </c:strRef>
          </c:tx>
          <c:spPr>
            <a:solidFill>
              <a:srgbClr val="E6001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Sheet3!$A$2:$A$13</c:f>
              <c:strCache>
                <c:ptCount val="12"/>
                <c:pt idx="0">
                  <c:v>0.25+um</c:v>
                </c:pt>
                <c:pt idx="1">
                  <c:v>0.15/0.18um</c:v>
                </c:pt>
                <c:pt idx="2">
                  <c:v>0.11/0.13um</c:v>
                </c:pt>
                <c:pt idx="3">
                  <c:v>90nm</c:v>
                </c:pt>
                <c:pt idx="4">
                  <c:v>65nm</c:v>
                </c:pt>
                <c:pt idx="5">
                  <c:v>40/45nm</c:v>
                </c:pt>
                <c:pt idx="6">
                  <c:v>28nm</c:v>
                </c:pt>
                <c:pt idx="7">
                  <c:v>20nm</c:v>
                </c:pt>
                <c:pt idx="8">
                  <c:v>16nm</c:v>
                </c:pt>
                <c:pt idx="9">
                  <c:v>10nm</c:v>
                </c:pt>
                <c:pt idx="10">
                  <c:v>7nm</c:v>
                </c:pt>
                <c:pt idx="11">
                  <c:v>5nm</c:v>
                </c:pt>
              </c:strCache>
            </c:strRef>
          </c:cat>
          <c:val>
            <c:numRef>
              <c:f>Sheet3!$B$2:$B$13</c:f>
              <c:numCache>
                <c:formatCode>0%</c:formatCode>
                <c:ptCount val="12"/>
                <c:pt idx="0">
                  <c:v>0.02</c:v>
                </c:pt>
                <c:pt idx="1">
                  <c:v>7.0000000000000007E-2</c:v>
                </c:pt>
                <c:pt idx="2">
                  <c:v>0.03</c:v>
                </c:pt>
                <c:pt idx="3">
                  <c:v>0.02</c:v>
                </c:pt>
                <c:pt idx="4">
                  <c:v>0.05</c:v>
                </c:pt>
                <c:pt idx="5">
                  <c:v>0.09</c:v>
                </c:pt>
                <c:pt idx="6">
                  <c:v>0.13</c:v>
                </c:pt>
                <c:pt idx="7">
                  <c:v>0.01</c:v>
                </c:pt>
                <c:pt idx="8">
                  <c:v>0.17</c:v>
                </c:pt>
                <c:pt idx="9">
                  <c:v>0.1</c:v>
                </c:pt>
                <c:pt idx="10">
                  <c:v>7.0000000000000007E-2</c:v>
                </c:pt>
                <c:pt idx="1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66-4ED8-8D92-A633CB7164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27"/>
        <c:axId val="1785201984"/>
        <c:axId val="1785180352"/>
      </c:barChart>
      <c:catAx>
        <c:axId val="1785201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1785180352"/>
        <c:crosses val="autoZero"/>
        <c:auto val="1"/>
        <c:lblAlgn val="ctr"/>
        <c:lblOffset val="100"/>
        <c:noMultiLvlLbl val="0"/>
      </c:catAx>
      <c:valAx>
        <c:axId val="17851803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8520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389627264701253E-2"/>
          <c:y val="6.6272950626414584E-2"/>
          <c:w val="0.8356670393421779"/>
          <c:h val="0.67802114757045828"/>
        </c:manualLayout>
      </c:layout>
      <c:lineChart>
        <c:grouping val="standard"/>
        <c:varyColors val="0"/>
        <c:ser>
          <c:idx val="0"/>
          <c:order val="0"/>
          <c:tx>
            <c:strRef>
              <c:f>TSM!$B$1</c:f>
              <c:strCache>
                <c:ptCount val="1"/>
                <c:pt idx="0">
                  <c:v>Adj Close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TSM!$A$2:$A$253</c:f>
              <c:numCache>
                <c:formatCode>m/d/yyyy</c:formatCode>
                <c:ptCount val="252"/>
                <c:pt idx="0">
                  <c:v>43913</c:v>
                </c:pt>
                <c:pt idx="1">
                  <c:v>43914</c:v>
                </c:pt>
                <c:pt idx="2">
                  <c:v>43915</c:v>
                </c:pt>
                <c:pt idx="3">
                  <c:v>43916</c:v>
                </c:pt>
                <c:pt idx="4">
                  <c:v>43917</c:v>
                </c:pt>
                <c:pt idx="5">
                  <c:v>43920</c:v>
                </c:pt>
                <c:pt idx="6">
                  <c:v>43921</c:v>
                </c:pt>
                <c:pt idx="7">
                  <c:v>43922</c:v>
                </c:pt>
                <c:pt idx="8">
                  <c:v>43923</c:v>
                </c:pt>
                <c:pt idx="9">
                  <c:v>43924</c:v>
                </c:pt>
                <c:pt idx="10">
                  <c:v>43927</c:v>
                </c:pt>
                <c:pt idx="11">
                  <c:v>43928</c:v>
                </c:pt>
                <c:pt idx="12">
                  <c:v>43929</c:v>
                </c:pt>
                <c:pt idx="13">
                  <c:v>43930</c:v>
                </c:pt>
                <c:pt idx="14">
                  <c:v>43934</c:v>
                </c:pt>
                <c:pt idx="15">
                  <c:v>43935</c:v>
                </c:pt>
                <c:pt idx="16">
                  <c:v>43936</c:v>
                </c:pt>
                <c:pt idx="17">
                  <c:v>43937</c:v>
                </c:pt>
                <c:pt idx="18">
                  <c:v>43938</c:v>
                </c:pt>
                <c:pt idx="19">
                  <c:v>43941</c:v>
                </c:pt>
                <c:pt idx="20">
                  <c:v>43942</c:v>
                </c:pt>
                <c:pt idx="21">
                  <c:v>43943</c:v>
                </c:pt>
                <c:pt idx="22">
                  <c:v>43944</c:v>
                </c:pt>
                <c:pt idx="23">
                  <c:v>43945</c:v>
                </c:pt>
                <c:pt idx="24">
                  <c:v>43948</c:v>
                </c:pt>
                <c:pt idx="25">
                  <c:v>43949</c:v>
                </c:pt>
                <c:pt idx="26">
                  <c:v>43950</c:v>
                </c:pt>
                <c:pt idx="27">
                  <c:v>43951</c:v>
                </c:pt>
                <c:pt idx="28">
                  <c:v>43952</c:v>
                </c:pt>
                <c:pt idx="29">
                  <c:v>43955</c:v>
                </c:pt>
                <c:pt idx="30">
                  <c:v>43956</c:v>
                </c:pt>
                <c:pt idx="31">
                  <c:v>43957</c:v>
                </c:pt>
                <c:pt idx="32">
                  <c:v>43958</c:v>
                </c:pt>
                <c:pt idx="33">
                  <c:v>43959</c:v>
                </c:pt>
                <c:pt idx="34">
                  <c:v>43962</c:v>
                </c:pt>
                <c:pt idx="35">
                  <c:v>43963</c:v>
                </c:pt>
                <c:pt idx="36">
                  <c:v>43964</c:v>
                </c:pt>
                <c:pt idx="37">
                  <c:v>43965</c:v>
                </c:pt>
                <c:pt idx="38">
                  <c:v>43966</c:v>
                </c:pt>
                <c:pt idx="39">
                  <c:v>43969</c:v>
                </c:pt>
                <c:pt idx="40">
                  <c:v>43970</c:v>
                </c:pt>
                <c:pt idx="41">
                  <c:v>43971</c:v>
                </c:pt>
                <c:pt idx="42">
                  <c:v>43972</c:v>
                </c:pt>
                <c:pt idx="43">
                  <c:v>43973</c:v>
                </c:pt>
                <c:pt idx="44">
                  <c:v>43977</c:v>
                </c:pt>
                <c:pt idx="45">
                  <c:v>43978</c:v>
                </c:pt>
                <c:pt idx="46">
                  <c:v>43979</c:v>
                </c:pt>
                <c:pt idx="47">
                  <c:v>43980</c:v>
                </c:pt>
                <c:pt idx="48">
                  <c:v>43983</c:v>
                </c:pt>
                <c:pt idx="49">
                  <c:v>43984</c:v>
                </c:pt>
                <c:pt idx="50">
                  <c:v>43985</c:v>
                </c:pt>
                <c:pt idx="51">
                  <c:v>43986</c:v>
                </c:pt>
                <c:pt idx="52">
                  <c:v>43987</c:v>
                </c:pt>
                <c:pt idx="53">
                  <c:v>43990</c:v>
                </c:pt>
                <c:pt idx="54">
                  <c:v>43991</c:v>
                </c:pt>
                <c:pt idx="55">
                  <c:v>43992</c:v>
                </c:pt>
                <c:pt idx="56">
                  <c:v>43993</c:v>
                </c:pt>
                <c:pt idx="57">
                  <c:v>43994</c:v>
                </c:pt>
                <c:pt idx="58">
                  <c:v>43997</c:v>
                </c:pt>
                <c:pt idx="59">
                  <c:v>43998</c:v>
                </c:pt>
                <c:pt idx="60">
                  <c:v>43999</c:v>
                </c:pt>
                <c:pt idx="61">
                  <c:v>44000</c:v>
                </c:pt>
                <c:pt idx="62">
                  <c:v>44001</c:v>
                </c:pt>
                <c:pt idx="63">
                  <c:v>44004</c:v>
                </c:pt>
                <c:pt idx="64">
                  <c:v>44005</c:v>
                </c:pt>
                <c:pt idx="65">
                  <c:v>44006</c:v>
                </c:pt>
                <c:pt idx="66">
                  <c:v>44007</c:v>
                </c:pt>
                <c:pt idx="67">
                  <c:v>44008</c:v>
                </c:pt>
                <c:pt idx="68">
                  <c:v>44011</c:v>
                </c:pt>
                <c:pt idx="69">
                  <c:v>44012</c:v>
                </c:pt>
                <c:pt idx="70">
                  <c:v>44013</c:v>
                </c:pt>
                <c:pt idx="71">
                  <c:v>44014</c:v>
                </c:pt>
                <c:pt idx="72">
                  <c:v>44018</c:v>
                </c:pt>
                <c:pt idx="73">
                  <c:v>44019</c:v>
                </c:pt>
                <c:pt idx="74">
                  <c:v>44020</c:v>
                </c:pt>
                <c:pt idx="75">
                  <c:v>44021</c:v>
                </c:pt>
                <c:pt idx="76">
                  <c:v>44022</c:v>
                </c:pt>
                <c:pt idx="77">
                  <c:v>44025</c:v>
                </c:pt>
                <c:pt idx="78">
                  <c:v>44026</c:v>
                </c:pt>
                <c:pt idx="79">
                  <c:v>44027</c:v>
                </c:pt>
                <c:pt idx="80">
                  <c:v>44028</c:v>
                </c:pt>
                <c:pt idx="81">
                  <c:v>44029</c:v>
                </c:pt>
                <c:pt idx="82">
                  <c:v>44032</c:v>
                </c:pt>
                <c:pt idx="83">
                  <c:v>44033</c:v>
                </c:pt>
                <c:pt idx="84">
                  <c:v>44034</c:v>
                </c:pt>
                <c:pt idx="85">
                  <c:v>44035</c:v>
                </c:pt>
                <c:pt idx="86">
                  <c:v>44036</c:v>
                </c:pt>
                <c:pt idx="87">
                  <c:v>44039</c:v>
                </c:pt>
                <c:pt idx="88">
                  <c:v>44040</c:v>
                </c:pt>
                <c:pt idx="89">
                  <c:v>44041</c:v>
                </c:pt>
                <c:pt idx="90">
                  <c:v>44042</c:v>
                </c:pt>
                <c:pt idx="91">
                  <c:v>44043</c:v>
                </c:pt>
                <c:pt idx="92">
                  <c:v>44046</c:v>
                </c:pt>
                <c:pt idx="93">
                  <c:v>44047</c:v>
                </c:pt>
                <c:pt idx="94">
                  <c:v>44048</c:v>
                </c:pt>
                <c:pt idx="95">
                  <c:v>44049</c:v>
                </c:pt>
                <c:pt idx="96">
                  <c:v>44050</c:v>
                </c:pt>
                <c:pt idx="97">
                  <c:v>44053</c:v>
                </c:pt>
                <c:pt idx="98">
                  <c:v>44054</c:v>
                </c:pt>
                <c:pt idx="99">
                  <c:v>44055</c:v>
                </c:pt>
                <c:pt idx="100">
                  <c:v>44056</c:v>
                </c:pt>
                <c:pt idx="101">
                  <c:v>44057</c:v>
                </c:pt>
                <c:pt idx="102">
                  <c:v>44060</c:v>
                </c:pt>
                <c:pt idx="103">
                  <c:v>44061</c:v>
                </c:pt>
                <c:pt idx="104">
                  <c:v>44062</c:v>
                </c:pt>
                <c:pt idx="105">
                  <c:v>44063</c:v>
                </c:pt>
                <c:pt idx="106">
                  <c:v>44064</c:v>
                </c:pt>
                <c:pt idx="107">
                  <c:v>44067</c:v>
                </c:pt>
                <c:pt idx="108">
                  <c:v>44068</c:v>
                </c:pt>
                <c:pt idx="109">
                  <c:v>44069</c:v>
                </c:pt>
                <c:pt idx="110">
                  <c:v>44070</c:v>
                </c:pt>
                <c:pt idx="111">
                  <c:v>44071</c:v>
                </c:pt>
                <c:pt idx="112">
                  <c:v>44074</c:v>
                </c:pt>
                <c:pt idx="113">
                  <c:v>44075</c:v>
                </c:pt>
                <c:pt idx="114">
                  <c:v>44076</c:v>
                </c:pt>
                <c:pt idx="115">
                  <c:v>44077</c:v>
                </c:pt>
                <c:pt idx="116">
                  <c:v>44078</c:v>
                </c:pt>
                <c:pt idx="117">
                  <c:v>44082</c:v>
                </c:pt>
                <c:pt idx="118">
                  <c:v>44083</c:v>
                </c:pt>
                <c:pt idx="119">
                  <c:v>44084</c:v>
                </c:pt>
                <c:pt idx="120">
                  <c:v>44085</c:v>
                </c:pt>
                <c:pt idx="121">
                  <c:v>44088</c:v>
                </c:pt>
                <c:pt idx="122">
                  <c:v>44089</c:v>
                </c:pt>
                <c:pt idx="123">
                  <c:v>44090</c:v>
                </c:pt>
                <c:pt idx="124">
                  <c:v>44091</c:v>
                </c:pt>
                <c:pt idx="125">
                  <c:v>44092</c:v>
                </c:pt>
                <c:pt idx="126">
                  <c:v>44095</c:v>
                </c:pt>
                <c:pt idx="127">
                  <c:v>44096</c:v>
                </c:pt>
                <c:pt idx="128">
                  <c:v>44097</c:v>
                </c:pt>
                <c:pt idx="129">
                  <c:v>44098</c:v>
                </c:pt>
                <c:pt idx="130">
                  <c:v>44099</c:v>
                </c:pt>
                <c:pt idx="131">
                  <c:v>44102</c:v>
                </c:pt>
                <c:pt idx="132">
                  <c:v>44103</c:v>
                </c:pt>
                <c:pt idx="133">
                  <c:v>44104</c:v>
                </c:pt>
                <c:pt idx="134">
                  <c:v>44105</c:v>
                </c:pt>
                <c:pt idx="135">
                  <c:v>44106</c:v>
                </c:pt>
                <c:pt idx="136">
                  <c:v>44109</c:v>
                </c:pt>
                <c:pt idx="137">
                  <c:v>44110</c:v>
                </c:pt>
                <c:pt idx="138">
                  <c:v>44111</c:v>
                </c:pt>
                <c:pt idx="139">
                  <c:v>44112</c:v>
                </c:pt>
                <c:pt idx="140">
                  <c:v>44113</c:v>
                </c:pt>
                <c:pt idx="141">
                  <c:v>44116</c:v>
                </c:pt>
                <c:pt idx="142">
                  <c:v>44117</c:v>
                </c:pt>
                <c:pt idx="143">
                  <c:v>44118</c:v>
                </c:pt>
                <c:pt idx="144">
                  <c:v>44119</c:v>
                </c:pt>
                <c:pt idx="145">
                  <c:v>44120</c:v>
                </c:pt>
                <c:pt idx="146">
                  <c:v>44123</c:v>
                </c:pt>
                <c:pt idx="147">
                  <c:v>44124</c:v>
                </c:pt>
                <c:pt idx="148">
                  <c:v>44125</c:v>
                </c:pt>
                <c:pt idx="149">
                  <c:v>44126</c:v>
                </c:pt>
                <c:pt idx="150">
                  <c:v>44127</c:v>
                </c:pt>
                <c:pt idx="151">
                  <c:v>44130</c:v>
                </c:pt>
                <c:pt idx="152">
                  <c:v>44131</c:v>
                </c:pt>
                <c:pt idx="153">
                  <c:v>44132</c:v>
                </c:pt>
                <c:pt idx="154">
                  <c:v>44133</c:v>
                </c:pt>
                <c:pt idx="155">
                  <c:v>44134</c:v>
                </c:pt>
                <c:pt idx="156">
                  <c:v>44137</c:v>
                </c:pt>
                <c:pt idx="157">
                  <c:v>44138</c:v>
                </c:pt>
                <c:pt idx="158">
                  <c:v>44139</c:v>
                </c:pt>
                <c:pt idx="159">
                  <c:v>44140</c:v>
                </c:pt>
                <c:pt idx="160">
                  <c:v>44141</c:v>
                </c:pt>
                <c:pt idx="161">
                  <c:v>44144</c:v>
                </c:pt>
                <c:pt idx="162">
                  <c:v>44145</c:v>
                </c:pt>
                <c:pt idx="163">
                  <c:v>44146</c:v>
                </c:pt>
                <c:pt idx="164">
                  <c:v>44147</c:v>
                </c:pt>
                <c:pt idx="165">
                  <c:v>44148</c:v>
                </c:pt>
                <c:pt idx="166">
                  <c:v>44151</c:v>
                </c:pt>
                <c:pt idx="167">
                  <c:v>44152</c:v>
                </c:pt>
                <c:pt idx="168">
                  <c:v>44153</c:v>
                </c:pt>
                <c:pt idx="169">
                  <c:v>44154</c:v>
                </c:pt>
                <c:pt idx="170">
                  <c:v>44155</c:v>
                </c:pt>
                <c:pt idx="171">
                  <c:v>44158</c:v>
                </c:pt>
                <c:pt idx="172">
                  <c:v>44159</c:v>
                </c:pt>
                <c:pt idx="173">
                  <c:v>44160</c:v>
                </c:pt>
                <c:pt idx="174">
                  <c:v>44162</c:v>
                </c:pt>
                <c:pt idx="175">
                  <c:v>44165</c:v>
                </c:pt>
                <c:pt idx="176">
                  <c:v>44166</c:v>
                </c:pt>
                <c:pt idx="177">
                  <c:v>44167</c:v>
                </c:pt>
                <c:pt idx="178">
                  <c:v>44168</c:v>
                </c:pt>
                <c:pt idx="179">
                  <c:v>44169</c:v>
                </c:pt>
                <c:pt idx="180">
                  <c:v>44172</c:v>
                </c:pt>
                <c:pt idx="181">
                  <c:v>44173</c:v>
                </c:pt>
                <c:pt idx="182">
                  <c:v>44174</c:v>
                </c:pt>
                <c:pt idx="183">
                  <c:v>44175</c:v>
                </c:pt>
                <c:pt idx="184">
                  <c:v>44176</c:v>
                </c:pt>
                <c:pt idx="185">
                  <c:v>44179</c:v>
                </c:pt>
                <c:pt idx="186">
                  <c:v>44180</c:v>
                </c:pt>
                <c:pt idx="187">
                  <c:v>44181</c:v>
                </c:pt>
                <c:pt idx="188">
                  <c:v>44182</c:v>
                </c:pt>
                <c:pt idx="189">
                  <c:v>44183</c:v>
                </c:pt>
                <c:pt idx="190">
                  <c:v>44186</c:v>
                </c:pt>
                <c:pt idx="191">
                  <c:v>44187</c:v>
                </c:pt>
                <c:pt idx="192">
                  <c:v>44188</c:v>
                </c:pt>
                <c:pt idx="193">
                  <c:v>44189</c:v>
                </c:pt>
                <c:pt idx="194">
                  <c:v>44193</c:v>
                </c:pt>
                <c:pt idx="195">
                  <c:v>44194</c:v>
                </c:pt>
                <c:pt idx="196">
                  <c:v>44195</c:v>
                </c:pt>
                <c:pt idx="197">
                  <c:v>44196</c:v>
                </c:pt>
                <c:pt idx="198">
                  <c:v>44200</c:v>
                </c:pt>
                <c:pt idx="199">
                  <c:v>44201</c:v>
                </c:pt>
                <c:pt idx="200">
                  <c:v>44202</c:v>
                </c:pt>
                <c:pt idx="201">
                  <c:v>44203</c:v>
                </c:pt>
                <c:pt idx="202">
                  <c:v>44204</c:v>
                </c:pt>
                <c:pt idx="203">
                  <c:v>44207</c:v>
                </c:pt>
                <c:pt idx="204">
                  <c:v>44208</c:v>
                </c:pt>
                <c:pt idx="205">
                  <c:v>44209</c:v>
                </c:pt>
                <c:pt idx="206">
                  <c:v>44210</c:v>
                </c:pt>
                <c:pt idx="207">
                  <c:v>44211</c:v>
                </c:pt>
                <c:pt idx="208">
                  <c:v>44215</c:v>
                </c:pt>
                <c:pt idx="209">
                  <c:v>44216</c:v>
                </c:pt>
                <c:pt idx="210">
                  <c:v>44217</c:v>
                </c:pt>
                <c:pt idx="211">
                  <c:v>44218</c:v>
                </c:pt>
                <c:pt idx="212">
                  <c:v>44221</c:v>
                </c:pt>
                <c:pt idx="213">
                  <c:v>44222</c:v>
                </c:pt>
                <c:pt idx="214">
                  <c:v>44223</c:v>
                </c:pt>
                <c:pt idx="215">
                  <c:v>44224</c:v>
                </c:pt>
                <c:pt idx="216">
                  <c:v>44225</c:v>
                </c:pt>
                <c:pt idx="217">
                  <c:v>44228</c:v>
                </c:pt>
                <c:pt idx="218">
                  <c:v>44229</c:v>
                </c:pt>
                <c:pt idx="219">
                  <c:v>44230</c:v>
                </c:pt>
                <c:pt idx="220">
                  <c:v>44231</c:v>
                </c:pt>
                <c:pt idx="221">
                  <c:v>44232</c:v>
                </c:pt>
                <c:pt idx="222">
                  <c:v>44235</c:v>
                </c:pt>
                <c:pt idx="223">
                  <c:v>44236</c:v>
                </c:pt>
                <c:pt idx="224">
                  <c:v>44237</c:v>
                </c:pt>
                <c:pt idx="225">
                  <c:v>44238</c:v>
                </c:pt>
                <c:pt idx="226">
                  <c:v>44239</c:v>
                </c:pt>
                <c:pt idx="227">
                  <c:v>44243</c:v>
                </c:pt>
                <c:pt idx="228">
                  <c:v>44244</c:v>
                </c:pt>
                <c:pt idx="229">
                  <c:v>44245</c:v>
                </c:pt>
                <c:pt idx="230">
                  <c:v>44246</c:v>
                </c:pt>
                <c:pt idx="231">
                  <c:v>44249</c:v>
                </c:pt>
                <c:pt idx="232">
                  <c:v>44250</c:v>
                </c:pt>
                <c:pt idx="233">
                  <c:v>44251</c:v>
                </c:pt>
                <c:pt idx="234">
                  <c:v>44252</c:v>
                </c:pt>
                <c:pt idx="235">
                  <c:v>44253</c:v>
                </c:pt>
                <c:pt idx="236">
                  <c:v>44256</c:v>
                </c:pt>
                <c:pt idx="237">
                  <c:v>44257</c:v>
                </c:pt>
                <c:pt idx="238">
                  <c:v>44258</c:v>
                </c:pt>
                <c:pt idx="239">
                  <c:v>44259</c:v>
                </c:pt>
                <c:pt idx="240">
                  <c:v>44260</c:v>
                </c:pt>
                <c:pt idx="241">
                  <c:v>44263</c:v>
                </c:pt>
                <c:pt idx="242">
                  <c:v>44264</c:v>
                </c:pt>
                <c:pt idx="243">
                  <c:v>44265</c:v>
                </c:pt>
                <c:pt idx="244">
                  <c:v>44266</c:v>
                </c:pt>
                <c:pt idx="245">
                  <c:v>44267</c:v>
                </c:pt>
                <c:pt idx="246">
                  <c:v>44270</c:v>
                </c:pt>
                <c:pt idx="247">
                  <c:v>44271</c:v>
                </c:pt>
                <c:pt idx="248">
                  <c:v>44272</c:v>
                </c:pt>
                <c:pt idx="249">
                  <c:v>44273</c:v>
                </c:pt>
                <c:pt idx="250">
                  <c:v>44274</c:v>
                </c:pt>
                <c:pt idx="251">
                  <c:v>44277</c:v>
                </c:pt>
              </c:numCache>
            </c:numRef>
          </c:cat>
          <c:val>
            <c:numRef>
              <c:f>TSM!$B$2:$B$253</c:f>
              <c:numCache>
                <c:formatCode>General</c:formatCode>
                <c:ptCount val="252"/>
                <c:pt idx="0">
                  <c:v>44.338554000000002</c:v>
                </c:pt>
                <c:pt idx="1">
                  <c:v>47.875061000000002</c:v>
                </c:pt>
                <c:pt idx="2">
                  <c:v>48.002414999999999</c:v>
                </c:pt>
                <c:pt idx="3">
                  <c:v>48.854694000000002</c:v>
                </c:pt>
                <c:pt idx="4">
                  <c:v>45.95496</c:v>
                </c:pt>
                <c:pt idx="5">
                  <c:v>46.846435999999997</c:v>
                </c:pt>
                <c:pt idx="6">
                  <c:v>46.817047000000002</c:v>
                </c:pt>
                <c:pt idx="7">
                  <c:v>45.563107000000002</c:v>
                </c:pt>
                <c:pt idx="8">
                  <c:v>47.150123999999998</c:v>
                </c:pt>
                <c:pt idx="9">
                  <c:v>46.101909999999997</c:v>
                </c:pt>
                <c:pt idx="10">
                  <c:v>48.952666999999998</c:v>
                </c:pt>
                <c:pt idx="11">
                  <c:v>48.707756000000003</c:v>
                </c:pt>
                <c:pt idx="12">
                  <c:v>49.246558999999998</c:v>
                </c:pt>
                <c:pt idx="13">
                  <c:v>47.346057999999999</c:v>
                </c:pt>
                <c:pt idx="14">
                  <c:v>47.757503999999997</c:v>
                </c:pt>
                <c:pt idx="15">
                  <c:v>49.599232000000001</c:v>
                </c:pt>
                <c:pt idx="16">
                  <c:v>48.648975</c:v>
                </c:pt>
                <c:pt idx="17">
                  <c:v>51.333195000000003</c:v>
                </c:pt>
                <c:pt idx="18">
                  <c:v>52.596927999999998</c:v>
                </c:pt>
                <c:pt idx="19">
                  <c:v>51.519325000000002</c:v>
                </c:pt>
                <c:pt idx="20">
                  <c:v>50.324162000000001</c:v>
                </c:pt>
                <c:pt idx="21">
                  <c:v>51.871994000000001</c:v>
                </c:pt>
                <c:pt idx="22">
                  <c:v>51.568306</c:v>
                </c:pt>
                <c:pt idx="23">
                  <c:v>51.656471000000003</c:v>
                </c:pt>
                <c:pt idx="24">
                  <c:v>52.420589</c:v>
                </c:pt>
                <c:pt idx="25">
                  <c:v>51.685862999999998</c:v>
                </c:pt>
                <c:pt idx="26">
                  <c:v>53.370846</c:v>
                </c:pt>
                <c:pt idx="27">
                  <c:v>52.048335999999999</c:v>
                </c:pt>
                <c:pt idx="28">
                  <c:v>50.059654000000002</c:v>
                </c:pt>
                <c:pt idx="29">
                  <c:v>51.088284000000002</c:v>
                </c:pt>
                <c:pt idx="30">
                  <c:v>50.657238</c:v>
                </c:pt>
                <c:pt idx="31">
                  <c:v>51.068686999999997</c:v>
                </c:pt>
                <c:pt idx="32">
                  <c:v>51.264622000000003</c:v>
                </c:pt>
                <c:pt idx="33">
                  <c:v>51.832805999999998</c:v>
                </c:pt>
                <c:pt idx="34">
                  <c:v>51.333195000000003</c:v>
                </c:pt>
                <c:pt idx="35">
                  <c:v>50.059654000000002</c:v>
                </c:pt>
                <c:pt idx="36">
                  <c:v>49.883316000000001</c:v>
                </c:pt>
                <c:pt idx="37">
                  <c:v>51.039299</c:v>
                </c:pt>
                <c:pt idx="38">
                  <c:v>48.786124999999998</c:v>
                </c:pt>
                <c:pt idx="39">
                  <c:v>50.813980000000001</c:v>
                </c:pt>
                <c:pt idx="40">
                  <c:v>49.775565999999998</c:v>
                </c:pt>
                <c:pt idx="41">
                  <c:v>50.784595000000003</c:v>
                </c:pt>
                <c:pt idx="42">
                  <c:v>49.716782000000002</c:v>
                </c:pt>
                <c:pt idx="43">
                  <c:v>48.786124999999998</c:v>
                </c:pt>
                <c:pt idx="44">
                  <c:v>49.785358000000002</c:v>
                </c:pt>
                <c:pt idx="45">
                  <c:v>50.686630000000001</c:v>
                </c:pt>
                <c:pt idx="46">
                  <c:v>49.256351000000002</c:v>
                </c:pt>
                <c:pt idx="47">
                  <c:v>49.305335999999997</c:v>
                </c:pt>
                <c:pt idx="48">
                  <c:v>49.991081000000001</c:v>
                </c:pt>
                <c:pt idx="49">
                  <c:v>50.951129999999999</c:v>
                </c:pt>
                <c:pt idx="50">
                  <c:v>51.979759000000001</c:v>
                </c:pt>
                <c:pt idx="51">
                  <c:v>53.174914999999999</c:v>
                </c:pt>
                <c:pt idx="52">
                  <c:v>54.076186999999997</c:v>
                </c:pt>
                <c:pt idx="53">
                  <c:v>54.438656000000002</c:v>
                </c:pt>
                <c:pt idx="54">
                  <c:v>55.457481000000001</c:v>
                </c:pt>
                <c:pt idx="55">
                  <c:v>56.378345000000003</c:v>
                </c:pt>
                <c:pt idx="56">
                  <c:v>53.919445000000003</c:v>
                </c:pt>
                <c:pt idx="57">
                  <c:v>54.859898000000001</c:v>
                </c:pt>
                <c:pt idx="58">
                  <c:v>54.879489999999997</c:v>
                </c:pt>
                <c:pt idx="59">
                  <c:v>54.663967</c:v>
                </c:pt>
                <c:pt idx="60">
                  <c:v>55.447681000000003</c:v>
                </c:pt>
                <c:pt idx="61">
                  <c:v>55.418075999999999</c:v>
                </c:pt>
                <c:pt idx="62">
                  <c:v>54.589027000000002</c:v>
                </c:pt>
                <c:pt idx="63">
                  <c:v>55.270026999999999</c:v>
                </c:pt>
                <c:pt idx="64">
                  <c:v>56.020122999999998</c:v>
                </c:pt>
                <c:pt idx="65">
                  <c:v>55.842467999999997</c:v>
                </c:pt>
                <c:pt idx="66">
                  <c:v>56.296474000000003</c:v>
                </c:pt>
                <c:pt idx="67">
                  <c:v>55.595730000000003</c:v>
                </c:pt>
                <c:pt idx="68">
                  <c:v>55.654944999999998</c:v>
                </c:pt>
                <c:pt idx="69">
                  <c:v>56.029991000000003</c:v>
                </c:pt>
                <c:pt idx="70">
                  <c:v>56.079338</c:v>
                </c:pt>
                <c:pt idx="71">
                  <c:v>57.855873000000003</c:v>
                </c:pt>
                <c:pt idx="72">
                  <c:v>61.073386999999997</c:v>
                </c:pt>
                <c:pt idx="73">
                  <c:v>59.918633</c:v>
                </c:pt>
                <c:pt idx="74">
                  <c:v>61.774132000000002</c:v>
                </c:pt>
                <c:pt idx="75">
                  <c:v>63.935577000000002</c:v>
                </c:pt>
                <c:pt idx="76">
                  <c:v>63.017699999999998</c:v>
                </c:pt>
                <c:pt idx="77">
                  <c:v>64.221801999999997</c:v>
                </c:pt>
                <c:pt idx="78">
                  <c:v>66.087165999999996</c:v>
                </c:pt>
                <c:pt idx="79">
                  <c:v>65.198891000000003</c:v>
                </c:pt>
                <c:pt idx="80">
                  <c:v>65.721985000000004</c:v>
                </c:pt>
                <c:pt idx="81">
                  <c:v>65.534469999999999</c:v>
                </c:pt>
                <c:pt idx="82">
                  <c:v>66.018073999999999</c:v>
                </c:pt>
                <c:pt idx="83">
                  <c:v>66.926079000000001</c:v>
                </c:pt>
                <c:pt idx="84">
                  <c:v>67.636696000000001</c:v>
                </c:pt>
                <c:pt idx="85">
                  <c:v>66.491821000000002</c:v>
                </c:pt>
                <c:pt idx="86">
                  <c:v>72.936699000000004</c:v>
                </c:pt>
                <c:pt idx="87">
                  <c:v>82.164817999999997</c:v>
                </c:pt>
                <c:pt idx="88">
                  <c:v>75.917336000000006</c:v>
                </c:pt>
                <c:pt idx="89">
                  <c:v>81.592376999999999</c:v>
                </c:pt>
                <c:pt idx="90">
                  <c:v>78.888099999999994</c:v>
                </c:pt>
                <c:pt idx="91">
                  <c:v>77.861649</c:v>
                </c:pt>
                <c:pt idx="92">
                  <c:v>77.920867999999999</c:v>
                </c:pt>
                <c:pt idx="93">
                  <c:v>79.144706999999997</c:v>
                </c:pt>
                <c:pt idx="94">
                  <c:v>80.565933000000001</c:v>
                </c:pt>
                <c:pt idx="95">
                  <c:v>79.470405999999997</c:v>
                </c:pt>
                <c:pt idx="96">
                  <c:v>78.986785999999995</c:v>
                </c:pt>
                <c:pt idx="97">
                  <c:v>78.828888000000006</c:v>
                </c:pt>
                <c:pt idx="98">
                  <c:v>76.924034000000006</c:v>
                </c:pt>
                <c:pt idx="99">
                  <c:v>78.355141000000003</c:v>
                </c:pt>
                <c:pt idx="100">
                  <c:v>77.279342999999997</c:v>
                </c:pt>
                <c:pt idx="101">
                  <c:v>77.387908999999993</c:v>
                </c:pt>
                <c:pt idx="102">
                  <c:v>79.144706999999997</c:v>
                </c:pt>
                <c:pt idx="103">
                  <c:v>78.374886000000004</c:v>
                </c:pt>
                <c:pt idx="104">
                  <c:v>77.516211999999996</c:v>
                </c:pt>
                <c:pt idx="105">
                  <c:v>75.808768999999998</c:v>
                </c:pt>
                <c:pt idx="106">
                  <c:v>77.318825000000004</c:v>
                </c:pt>
                <c:pt idx="107">
                  <c:v>77.871528999999995</c:v>
                </c:pt>
                <c:pt idx="108">
                  <c:v>78.996666000000005</c:v>
                </c:pt>
                <c:pt idx="109">
                  <c:v>80.684371999999996</c:v>
                </c:pt>
                <c:pt idx="110">
                  <c:v>79.549355000000006</c:v>
                </c:pt>
                <c:pt idx="111">
                  <c:v>79.391448999999994</c:v>
                </c:pt>
                <c:pt idx="112">
                  <c:v>78.216956999999994</c:v>
                </c:pt>
                <c:pt idx="113">
                  <c:v>80.486984000000007</c:v>
                </c:pt>
                <c:pt idx="114">
                  <c:v>81.098892000000006</c:v>
                </c:pt>
                <c:pt idx="115">
                  <c:v>80.121810999999994</c:v>
                </c:pt>
                <c:pt idx="116">
                  <c:v>77.881400999999997</c:v>
                </c:pt>
                <c:pt idx="117">
                  <c:v>76.312118999999996</c:v>
                </c:pt>
                <c:pt idx="118">
                  <c:v>78.365004999999996</c:v>
                </c:pt>
                <c:pt idx="119">
                  <c:v>77.871528999999995</c:v>
                </c:pt>
                <c:pt idx="120">
                  <c:v>77.792572000000007</c:v>
                </c:pt>
                <c:pt idx="121">
                  <c:v>79.450667999999993</c:v>
                </c:pt>
                <c:pt idx="122">
                  <c:v>84.730934000000005</c:v>
                </c:pt>
                <c:pt idx="123">
                  <c:v>82.046379000000002</c:v>
                </c:pt>
                <c:pt idx="124">
                  <c:v>81.259681999999998</c:v>
                </c:pt>
                <c:pt idx="125">
                  <c:v>79.593024999999997</c:v>
                </c:pt>
                <c:pt idx="126">
                  <c:v>79.950157000000004</c:v>
                </c:pt>
                <c:pt idx="127">
                  <c:v>79.841042000000002</c:v>
                </c:pt>
                <c:pt idx="128">
                  <c:v>77.301353000000006</c:v>
                </c:pt>
                <c:pt idx="129">
                  <c:v>77.757705999999999</c:v>
                </c:pt>
                <c:pt idx="130">
                  <c:v>78.253737999999998</c:v>
                </c:pt>
                <c:pt idx="131">
                  <c:v>79.136664999999994</c:v>
                </c:pt>
                <c:pt idx="132">
                  <c:v>79.870795999999999</c:v>
                </c:pt>
                <c:pt idx="133">
                  <c:v>80.426353000000006</c:v>
                </c:pt>
                <c:pt idx="134">
                  <c:v>81.96405</c:v>
                </c:pt>
                <c:pt idx="135">
                  <c:v>80.158493000000007</c:v>
                </c:pt>
                <c:pt idx="136">
                  <c:v>83.868797000000001</c:v>
                </c:pt>
                <c:pt idx="137">
                  <c:v>82.460075000000003</c:v>
                </c:pt>
                <c:pt idx="138">
                  <c:v>86.229904000000005</c:v>
                </c:pt>
                <c:pt idx="139">
                  <c:v>87.102920999999995</c:v>
                </c:pt>
                <c:pt idx="140">
                  <c:v>88.075134000000006</c:v>
                </c:pt>
                <c:pt idx="141">
                  <c:v>90.188231999999999</c:v>
                </c:pt>
                <c:pt idx="142">
                  <c:v>88.928307000000004</c:v>
                </c:pt>
                <c:pt idx="143">
                  <c:v>87.896568000000002</c:v>
                </c:pt>
                <c:pt idx="144">
                  <c:v>87.450142</c:v>
                </c:pt>
                <c:pt idx="145">
                  <c:v>86.011650000000003</c:v>
                </c:pt>
                <c:pt idx="146">
                  <c:v>86.864814999999993</c:v>
                </c:pt>
                <c:pt idx="147">
                  <c:v>87.559264999999996</c:v>
                </c:pt>
                <c:pt idx="148">
                  <c:v>86.944191000000004</c:v>
                </c:pt>
                <c:pt idx="149">
                  <c:v>87.509665999999996</c:v>
                </c:pt>
                <c:pt idx="150">
                  <c:v>87.608863999999997</c:v>
                </c:pt>
                <c:pt idx="151">
                  <c:v>86.041420000000002</c:v>
                </c:pt>
                <c:pt idx="152">
                  <c:v>86.021575999999996</c:v>
                </c:pt>
                <c:pt idx="153">
                  <c:v>83.184280000000001</c:v>
                </c:pt>
                <c:pt idx="154">
                  <c:v>84.216019000000003</c:v>
                </c:pt>
                <c:pt idx="155">
                  <c:v>83.204123999999993</c:v>
                </c:pt>
                <c:pt idx="156">
                  <c:v>85.029510000000002</c:v>
                </c:pt>
                <c:pt idx="157">
                  <c:v>86.993797000000001</c:v>
                </c:pt>
                <c:pt idx="158">
                  <c:v>88.739822000000004</c:v>
                </c:pt>
                <c:pt idx="159">
                  <c:v>89.712035999999998</c:v>
                </c:pt>
                <c:pt idx="160">
                  <c:v>90.684258</c:v>
                </c:pt>
                <c:pt idx="161">
                  <c:v>88.323150999999996</c:v>
                </c:pt>
                <c:pt idx="162">
                  <c:v>86.964034999999996</c:v>
                </c:pt>
                <c:pt idx="163">
                  <c:v>90.158462999999998</c:v>
                </c:pt>
                <c:pt idx="164">
                  <c:v>89.106887999999998</c:v>
                </c:pt>
                <c:pt idx="165">
                  <c:v>92.479889</c:v>
                </c:pt>
                <c:pt idx="166">
                  <c:v>98.481849999999994</c:v>
                </c:pt>
                <c:pt idx="167">
                  <c:v>94.950119000000001</c:v>
                </c:pt>
                <c:pt idx="168">
                  <c:v>96.160431000000003</c:v>
                </c:pt>
                <c:pt idx="169">
                  <c:v>95.842972000000003</c:v>
                </c:pt>
                <c:pt idx="170">
                  <c:v>94.573143000000002</c:v>
                </c:pt>
                <c:pt idx="171">
                  <c:v>97.350898999999998</c:v>
                </c:pt>
                <c:pt idx="172">
                  <c:v>95.872733999999994</c:v>
                </c:pt>
                <c:pt idx="173">
                  <c:v>96.715980999999999</c:v>
                </c:pt>
                <c:pt idx="174">
                  <c:v>97.956062000000003</c:v>
                </c:pt>
                <c:pt idx="175">
                  <c:v>96.249709999999993</c:v>
                </c:pt>
                <c:pt idx="176">
                  <c:v>100.059235</c:v>
                </c:pt>
                <c:pt idx="177">
                  <c:v>98.749709999999993</c:v>
                </c:pt>
                <c:pt idx="178">
                  <c:v>98.710030000000003</c:v>
                </c:pt>
                <c:pt idx="179">
                  <c:v>102.906448</c:v>
                </c:pt>
                <c:pt idx="180">
                  <c:v>105.545326</c:v>
                </c:pt>
                <c:pt idx="181">
                  <c:v>104.801277</c:v>
                </c:pt>
                <c:pt idx="182">
                  <c:v>103.590958</c:v>
                </c:pt>
                <c:pt idx="183">
                  <c:v>103.40248099999999</c:v>
                </c:pt>
                <c:pt idx="184">
                  <c:v>103.20405599999999</c:v>
                </c:pt>
                <c:pt idx="185">
                  <c:v>102.737785</c:v>
                </c:pt>
                <c:pt idx="186">
                  <c:v>104.255646</c:v>
                </c:pt>
                <c:pt idx="187">
                  <c:v>104.364769</c:v>
                </c:pt>
                <c:pt idx="188">
                  <c:v>103.509995</c:v>
                </c:pt>
                <c:pt idx="189">
                  <c:v>103.888565</c:v>
                </c:pt>
                <c:pt idx="190">
                  <c:v>104.436508</c:v>
                </c:pt>
                <c:pt idx="191">
                  <c:v>103.54985000000001</c:v>
                </c:pt>
                <c:pt idx="192">
                  <c:v>103.37052199999999</c:v>
                </c:pt>
                <c:pt idx="193">
                  <c:v>105.572227</c:v>
                </c:pt>
                <c:pt idx="194">
                  <c:v>105.751549</c:v>
                </c:pt>
                <c:pt idx="195">
                  <c:v>105.163757</c:v>
                </c:pt>
                <c:pt idx="196">
                  <c:v>108.491226</c:v>
                </c:pt>
                <c:pt idx="197">
                  <c:v>108.63069900000001</c:v>
                </c:pt>
                <c:pt idx="198">
                  <c:v>111.280716</c:v>
                </c:pt>
                <c:pt idx="199">
                  <c:v>112.346695</c:v>
                </c:pt>
                <c:pt idx="200">
                  <c:v>115.176041</c:v>
                </c:pt>
                <c:pt idx="201">
                  <c:v>120.97418999999999</c:v>
                </c:pt>
                <c:pt idx="202">
                  <c:v>118.244484</c:v>
                </c:pt>
                <c:pt idx="203">
                  <c:v>122.13980100000001</c:v>
                </c:pt>
                <c:pt idx="204">
                  <c:v>122.53830000000001</c:v>
                </c:pt>
                <c:pt idx="205">
                  <c:v>118.782455</c:v>
                </c:pt>
                <c:pt idx="206">
                  <c:v>125.97534899999999</c:v>
                </c:pt>
                <c:pt idx="207">
                  <c:v>124.759933</c:v>
                </c:pt>
                <c:pt idx="208">
                  <c:v>130.80714399999999</c:v>
                </c:pt>
                <c:pt idx="209">
                  <c:v>130.14962800000001</c:v>
                </c:pt>
                <c:pt idx="210">
                  <c:v>133.656418</c:v>
                </c:pt>
                <c:pt idx="211">
                  <c:v>128.655258</c:v>
                </c:pt>
                <c:pt idx="212">
                  <c:v>130.03007500000001</c:v>
                </c:pt>
                <c:pt idx="213">
                  <c:v>126.174599</c:v>
                </c:pt>
                <c:pt idx="214">
                  <c:v>121.283028</c:v>
                </c:pt>
                <c:pt idx="215">
                  <c:v>125.357681</c:v>
                </c:pt>
                <c:pt idx="216">
                  <c:v>121.06385</c:v>
                </c:pt>
                <c:pt idx="217">
                  <c:v>126.184563</c:v>
                </c:pt>
                <c:pt idx="218">
                  <c:v>127.957886</c:v>
                </c:pt>
                <c:pt idx="219">
                  <c:v>127.02140799999999</c:v>
                </c:pt>
                <c:pt idx="220">
                  <c:v>127.668961</c:v>
                </c:pt>
                <c:pt idx="221">
                  <c:v>127.300354</c:v>
                </c:pt>
                <c:pt idx="222">
                  <c:v>132.05246</c:v>
                </c:pt>
                <c:pt idx="223">
                  <c:v>132.181961</c:v>
                </c:pt>
                <c:pt idx="224">
                  <c:v>133.18817100000001</c:v>
                </c:pt>
                <c:pt idx="225">
                  <c:v>138.63765000000001</c:v>
                </c:pt>
                <c:pt idx="226">
                  <c:v>137.541763</c:v>
                </c:pt>
                <c:pt idx="227">
                  <c:v>139.52430699999999</c:v>
                </c:pt>
                <c:pt idx="228">
                  <c:v>135.758499</c:v>
                </c:pt>
                <c:pt idx="229">
                  <c:v>134.12464900000001</c:v>
                </c:pt>
                <c:pt idx="230">
                  <c:v>136.14703399999999</c:v>
                </c:pt>
                <c:pt idx="231">
                  <c:v>133.068634</c:v>
                </c:pt>
                <c:pt idx="232">
                  <c:v>128.61540199999999</c:v>
                </c:pt>
                <c:pt idx="233">
                  <c:v>131.803391</c:v>
                </c:pt>
                <c:pt idx="234">
                  <c:v>125.527039</c:v>
                </c:pt>
                <c:pt idx="235">
                  <c:v>125.46727</c:v>
                </c:pt>
                <c:pt idx="236">
                  <c:v>128.64529400000001</c:v>
                </c:pt>
                <c:pt idx="237">
                  <c:v>125.527039</c:v>
                </c:pt>
                <c:pt idx="238">
                  <c:v>122.42871100000001</c:v>
                </c:pt>
                <c:pt idx="239">
                  <c:v>115.156113</c:v>
                </c:pt>
                <c:pt idx="240">
                  <c:v>120.346558</c:v>
                </c:pt>
                <c:pt idx="241">
                  <c:v>113.502342</c:v>
                </c:pt>
                <c:pt idx="242">
                  <c:v>115.943146</c:v>
                </c:pt>
                <c:pt idx="243">
                  <c:v>113.402725</c:v>
                </c:pt>
                <c:pt idx="244">
                  <c:v>120.127388</c:v>
                </c:pt>
                <c:pt idx="245">
                  <c:v>117.855942</c:v>
                </c:pt>
                <c:pt idx="246">
                  <c:v>118.63301800000001</c:v>
                </c:pt>
                <c:pt idx="247">
                  <c:v>118.902</c:v>
                </c:pt>
                <c:pt idx="248">
                  <c:v>118.760002</c:v>
                </c:pt>
                <c:pt idx="249">
                  <c:v>114.5</c:v>
                </c:pt>
                <c:pt idx="250">
                  <c:v>113.629997</c:v>
                </c:pt>
                <c:pt idx="251">
                  <c:v>117.18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7A-4B5A-BE2E-364989F3D3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8748032"/>
        <c:axId val="1778745952"/>
      </c:lineChart>
      <c:dateAx>
        <c:axId val="1778748032"/>
        <c:scaling>
          <c:orientation val="minMax"/>
          <c:max val="44278"/>
        </c:scaling>
        <c:delete val="0"/>
        <c:axPos val="b"/>
        <c:numFmt formatCode="[$-409]mmm\-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1778745952"/>
        <c:crosses val="autoZero"/>
        <c:auto val="1"/>
        <c:lblOffset val="100"/>
        <c:baseTimeUnit val="days"/>
        <c:majorUnit val="2"/>
        <c:majorTimeUnit val="months"/>
      </c:dateAx>
      <c:valAx>
        <c:axId val="1778745952"/>
        <c:scaling>
          <c:orientation val="minMax"/>
        </c:scaling>
        <c:delete val="0"/>
        <c:axPos val="l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1778748032"/>
        <c:crosses val="autoZero"/>
        <c:crossBetween val="midCat"/>
        <c:majorUnit val="4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'Semiconductor Market Size (Bn)'!$B$1</c:f>
              <c:strCache>
                <c:ptCount val="1"/>
                <c:pt idx="0">
                  <c:v>Semiconductor Market Size (Bn)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6001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174-4A85-89CA-00E3288D686D}"/>
              </c:ext>
            </c:extLst>
          </c:dPt>
          <c:dPt>
            <c:idx val="1"/>
            <c:invertIfNegative val="0"/>
            <c:bubble3D val="0"/>
            <c:spPr>
              <a:solidFill>
                <a:srgbClr val="FF99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174-4A85-89CA-00E3288D686D}"/>
              </c:ext>
            </c:extLst>
          </c:dPt>
          <c:dPt>
            <c:idx val="2"/>
            <c:invertIfNegative val="0"/>
            <c:bubble3D val="0"/>
            <c:spPr>
              <a:solidFill>
                <a:srgbClr val="FF99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174-4A85-89CA-00E3288D686D}"/>
              </c:ext>
            </c:extLst>
          </c:dPt>
          <c:dPt>
            <c:idx val="3"/>
            <c:invertIfNegative val="0"/>
            <c:bubble3D val="0"/>
            <c:spPr>
              <a:solidFill>
                <a:srgbClr val="FF99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174-4A85-89CA-00E3288D686D}"/>
              </c:ext>
            </c:extLst>
          </c:dPt>
          <c:dPt>
            <c:idx val="4"/>
            <c:invertIfNegative val="0"/>
            <c:bubble3D val="0"/>
            <c:spPr>
              <a:solidFill>
                <a:srgbClr val="FF99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174-4A85-89CA-00E3288D686D}"/>
              </c:ext>
            </c:extLst>
          </c:dPt>
          <c:dPt>
            <c:idx val="5"/>
            <c:invertIfNegative val="0"/>
            <c:bubble3D val="0"/>
            <c:spPr>
              <a:solidFill>
                <a:srgbClr val="FF99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174-4A85-89CA-00E3288D686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476.0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032099170531382"/>
                      <c:h val="6.474574536122997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8-2174-4A85-89CA-00E3288D686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523.6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2174-4A85-89CA-00E3288D686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576.0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174-4A85-89CA-00E3288D686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633.6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174-4A85-89CA-00E3288D686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696.9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2174-4A85-89CA-00E3288D68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'Semiconductor Market Size (Bn)'!$A$2:$A$7</c:f>
              <c:strCache>
                <c:ptCount val="6"/>
                <c:pt idx="0">
                  <c:v>'20</c:v>
                </c:pt>
                <c:pt idx="1">
                  <c:v>'21E</c:v>
                </c:pt>
                <c:pt idx="2">
                  <c:v>'22E</c:v>
                </c:pt>
                <c:pt idx="3">
                  <c:v>'23E</c:v>
                </c:pt>
                <c:pt idx="4">
                  <c:v>'24E</c:v>
                </c:pt>
                <c:pt idx="5">
                  <c:v>'25E</c:v>
                </c:pt>
              </c:strCache>
            </c:strRef>
          </c:cat>
          <c:val>
            <c:numRef>
              <c:f>'Semiconductor Market Size (Bn)'!$B$2:$B$7</c:f>
              <c:numCache>
                <c:formatCode>General</c:formatCode>
                <c:ptCount val="6"/>
                <c:pt idx="0">
                  <c:v>476</c:v>
                </c:pt>
                <c:pt idx="1">
                  <c:v>523.6</c:v>
                </c:pt>
                <c:pt idx="2">
                  <c:v>575.96</c:v>
                </c:pt>
                <c:pt idx="3">
                  <c:v>633.55999999999995</c:v>
                </c:pt>
                <c:pt idx="4">
                  <c:v>696.91</c:v>
                </c:pt>
                <c:pt idx="5">
                  <c:v>766.6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174-4A85-89CA-00E3288D68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27"/>
        <c:axId val="108433600"/>
        <c:axId val="108436512"/>
      </c:barChart>
      <c:catAx>
        <c:axId val="108433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108436512"/>
        <c:crosses val="autoZero"/>
        <c:auto val="1"/>
        <c:lblAlgn val="ctr"/>
        <c:lblOffset val="100"/>
        <c:noMultiLvlLbl val="0"/>
      </c:catAx>
      <c:valAx>
        <c:axId val="1084365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0843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'Micro Led Display Market Size'!$B$1</c:f>
              <c:strCache>
                <c:ptCount val="1"/>
                <c:pt idx="0">
                  <c:v>Market Size</c:v>
                </c:pt>
              </c:strCache>
            </c:strRef>
          </c:tx>
          <c:spPr>
            <a:solidFill>
              <a:srgbClr val="FF999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6001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5E-486D-AAE9-A7B346AB50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'Micro Led Display Market Size'!$A$2:$A$8</c:f>
              <c:strCache>
                <c:ptCount val="7"/>
                <c:pt idx="0">
                  <c:v>'20</c:v>
                </c:pt>
                <c:pt idx="1">
                  <c:v>'21E</c:v>
                </c:pt>
                <c:pt idx="2">
                  <c:v>'22E</c:v>
                </c:pt>
                <c:pt idx="3">
                  <c:v>'23E</c:v>
                </c:pt>
                <c:pt idx="4">
                  <c:v>'24E</c:v>
                </c:pt>
                <c:pt idx="5">
                  <c:v>'25E</c:v>
                </c:pt>
                <c:pt idx="6">
                  <c:v>'26E</c:v>
                </c:pt>
              </c:strCache>
            </c:strRef>
          </c:cat>
          <c:val>
            <c:numRef>
              <c:f>'Micro Led Display Market Size'!$B$2:$B$8</c:f>
              <c:numCache>
                <c:formatCode>#,##0.0</c:formatCode>
                <c:ptCount val="7"/>
                <c:pt idx="0">
                  <c:v>409</c:v>
                </c:pt>
                <c:pt idx="1">
                  <c:v>774.24</c:v>
                </c:pt>
                <c:pt idx="2">
                  <c:v>1465.63</c:v>
                </c:pt>
                <c:pt idx="3">
                  <c:v>2774.44</c:v>
                </c:pt>
                <c:pt idx="4">
                  <c:v>5252.01</c:v>
                </c:pt>
                <c:pt idx="5">
                  <c:v>9942.06</c:v>
                </c:pt>
                <c:pt idx="6">
                  <c:v>18820.32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5E-486D-AAE9-A7B346AB50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27"/>
        <c:axId val="1498367056"/>
        <c:axId val="1498378704"/>
      </c:barChart>
      <c:catAx>
        <c:axId val="1498367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solidFill>
            <a:sysClr val="window" lastClr="FFFFFF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1498378704"/>
        <c:crosses val="autoZero"/>
        <c:auto val="1"/>
        <c:lblAlgn val="ctr"/>
        <c:lblOffset val="100"/>
        <c:noMultiLvlLbl val="0"/>
      </c:catAx>
      <c:valAx>
        <c:axId val="1498378704"/>
        <c:scaling>
          <c:orientation val="minMax"/>
        </c:scaling>
        <c:delete val="1"/>
        <c:axPos val="l"/>
        <c:numFmt formatCode="#,##0.0" sourceLinked="1"/>
        <c:majorTickMark val="none"/>
        <c:minorTickMark val="none"/>
        <c:tickLblPos val="nextTo"/>
        <c:crossAx val="149836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E6001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Sheet1!$B$11:$B$15</c:f>
              <c:strCache>
                <c:ptCount val="5"/>
                <c:pt idx="0">
                  <c:v>Internet of Things</c:v>
                </c:pt>
                <c:pt idx="1">
                  <c:v>High Performance Computing</c:v>
                </c:pt>
                <c:pt idx="2">
                  <c:v>Smartphones</c:v>
                </c:pt>
                <c:pt idx="3">
                  <c:v>Automotive</c:v>
                </c:pt>
                <c:pt idx="4">
                  <c:v>Digital Consumer Electronics</c:v>
                </c:pt>
              </c:strCache>
            </c:strRef>
          </c:cat>
          <c:val>
            <c:numRef>
              <c:f>Sheet1!$C$11:$C$15</c:f>
              <c:numCache>
                <c:formatCode>0.0%</c:formatCode>
                <c:ptCount val="5"/>
                <c:pt idx="0">
                  <c:v>0.33</c:v>
                </c:pt>
                <c:pt idx="1">
                  <c:v>7.3999999999999996E-2</c:v>
                </c:pt>
                <c:pt idx="2">
                  <c:v>7.0000000000000007E-2</c:v>
                </c:pt>
                <c:pt idx="3">
                  <c:v>4.8000000000000001E-2</c:v>
                </c:pt>
                <c:pt idx="4">
                  <c:v>2.1999999999999999E-2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00-40AD-8EEC-1327061649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-27"/>
        <c:axId val="626597359"/>
        <c:axId val="542700463"/>
      </c:barChart>
      <c:catAx>
        <c:axId val="6265973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542700463"/>
        <c:crosses val="autoZero"/>
        <c:auto val="1"/>
        <c:lblAlgn val="ctr"/>
        <c:lblOffset val="100"/>
        <c:noMultiLvlLbl val="0"/>
      </c:catAx>
      <c:valAx>
        <c:axId val="542700463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626597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6001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6EC-4048-927C-560A923DF06A}"/>
              </c:ext>
            </c:extLst>
          </c:dPt>
          <c:dPt>
            <c:idx val="1"/>
            <c:invertIfNegative val="0"/>
            <c:bubble3D val="0"/>
            <c:spPr>
              <a:solidFill>
                <a:srgbClr val="FF99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6EC-4048-927C-560A923DF06A}"/>
              </c:ext>
            </c:extLst>
          </c:dPt>
          <c:dPt>
            <c:idx val="2"/>
            <c:invertIfNegative val="0"/>
            <c:bubble3D val="0"/>
            <c:spPr>
              <a:solidFill>
                <a:srgbClr val="FF99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6EC-4048-927C-560A923DF06A}"/>
              </c:ext>
            </c:extLst>
          </c:dPt>
          <c:dPt>
            <c:idx val="3"/>
            <c:invertIfNegative val="0"/>
            <c:bubble3D val="0"/>
            <c:spPr>
              <a:solidFill>
                <a:srgbClr val="FF99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6EC-4048-927C-560A923DF06A}"/>
              </c:ext>
            </c:extLst>
          </c:dPt>
          <c:dPt>
            <c:idx val="4"/>
            <c:invertIfNegative val="0"/>
            <c:bubble3D val="0"/>
            <c:spPr>
              <a:solidFill>
                <a:srgbClr val="FF99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6EC-4048-927C-560A923DF06A}"/>
              </c:ext>
            </c:extLst>
          </c:dPt>
          <c:dPt>
            <c:idx val="5"/>
            <c:invertIfNegative val="0"/>
            <c:bubble3D val="0"/>
            <c:spPr>
              <a:solidFill>
                <a:srgbClr val="FF99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6EC-4048-927C-560A923DF06A}"/>
              </c:ext>
            </c:extLst>
          </c:dPt>
          <c:dPt>
            <c:idx val="6"/>
            <c:invertIfNegative val="0"/>
            <c:bubble3D val="0"/>
            <c:spPr>
              <a:solidFill>
                <a:srgbClr val="FF99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6EC-4048-927C-560A923DF06A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Sheet1!$C$29:$C$35</c:f>
              <c:strCache>
                <c:ptCount val="7"/>
                <c:pt idx="0">
                  <c:v>'20</c:v>
                </c:pt>
                <c:pt idx="1">
                  <c:v>'21E</c:v>
                </c:pt>
                <c:pt idx="2">
                  <c:v>'22E</c:v>
                </c:pt>
                <c:pt idx="3">
                  <c:v>'23E</c:v>
                </c:pt>
                <c:pt idx="4">
                  <c:v>'24E</c:v>
                </c:pt>
                <c:pt idx="5">
                  <c:v>'25E</c:v>
                </c:pt>
                <c:pt idx="6">
                  <c:v>'26E</c:v>
                </c:pt>
              </c:strCache>
            </c:strRef>
          </c:cat>
          <c:val>
            <c:numRef>
              <c:f>Sheet1!$D$29:$D$35</c:f>
              <c:numCache>
                <c:formatCode>General</c:formatCode>
                <c:ptCount val="7"/>
                <c:pt idx="0">
                  <c:v>123.94</c:v>
                </c:pt>
                <c:pt idx="1">
                  <c:v>187.2</c:v>
                </c:pt>
                <c:pt idx="2">
                  <c:v>249.9</c:v>
                </c:pt>
                <c:pt idx="3">
                  <c:v>288.91000000000003</c:v>
                </c:pt>
                <c:pt idx="4">
                  <c:v>400.2</c:v>
                </c:pt>
                <c:pt idx="5">
                  <c:v>487.5</c:v>
                </c:pt>
                <c:pt idx="6">
                  <c:v>537.22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C-4048-927C-560A923DF0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27"/>
        <c:axId val="1034075087"/>
        <c:axId val="1034082575"/>
      </c:barChart>
      <c:catAx>
        <c:axId val="10340750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1034082575"/>
        <c:crosses val="autoZero"/>
        <c:auto val="1"/>
        <c:lblAlgn val="ctr"/>
        <c:lblOffset val="100"/>
        <c:noMultiLvlLbl val="0"/>
      </c:catAx>
      <c:valAx>
        <c:axId val="10340825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34075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TSM's Market Share</c:v>
          </c:tx>
          <c:spPr>
            <a:solidFill>
              <a:srgbClr val="E6001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0"/>
                  <c:y val="-5.31861431251675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DA2-47E7-9028-1334D96FE9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Bookman Old Style" panose="0205060405050502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Sheet1!$Z$3:$Z$10</c:f>
              <c:strCache>
                <c:ptCount val="8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  <c:pt idx="3">
                  <c:v>Q4 2019</c:v>
                </c:pt>
                <c:pt idx="4">
                  <c:v>Q1 2020</c:v>
                </c:pt>
                <c:pt idx="5">
                  <c:v>Q2 2020</c:v>
                </c:pt>
                <c:pt idx="6">
                  <c:v>Q3 2020</c:v>
                </c:pt>
                <c:pt idx="7">
                  <c:v>Q4 2020</c:v>
                </c:pt>
              </c:strCache>
            </c:strRef>
          </c:cat>
          <c:val>
            <c:numRef>
              <c:f>Sheet1!$AA$3:$AA$10</c:f>
              <c:numCache>
                <c:formatCode>0.0%</c:formatCode>
                <c:ptCount val="8"/>
                <c:pt idx="0">
                  <c:v>0.48099999999999998</c:v>
                </c:pt>
                <c:pt idx="1">
                  <c:v>0.49199999999999999</c:v>
                </c:pt>
                <c:pt idx="2">
                  <c:v>0.505</c:v>
                </c:pt>
                <c:pt idx="3">
                  <c:v>0.52700000000000002</c:v>
                </c:pt>
                <c:pt idx="4">
                  <c:v>0.54100000000000004</c:v>
                </c:pt>
                <c:pt idx="5">
                  <c:v>0.51500000000000001</c:v>
                </c:pt>
                <c:pt idx="6">
                  <c:v>0.53900000000000003</c:v>
                </c:pt>
                <c:pt idx="7">
                  <c:v>0.55600000000000005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A2-47E7-9028-1334D96FE9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27"/>
        <c:axId val="257077216"/>
        <c:axId val="113045488"/>
      </c:barChart>
      <c:lineChart>
        <c:grouping val="standard"/>
        <c:varyColors val="0"/>
        <c:ser>
          <c:idx val="1"/>
          <c:order val="1"/>
          <c:tx>
            <c:v>TSM's Gross Margins</c:v>
          </c:tx>
          <c:spPr>
            <a:ln w="28575" cap="rnd">
              <a:solidFill>
                <a:srgbClr val="FF7C8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Sheet1!$Z$3:$Z$10</c:f>
              <c:strCache>
                <c:ptCount val="8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  <c:pt idx="3">
                  <c:v>Q4 2019</c:v>
                </c:pt>
                <c:pt idx="4">
                  <c:v>Q1 2020</c:v>
                </c:pt>
                <c:pt idx="5">
                  <c:v>Q2 2020</c:v>
                </c:pt>
                <c:pt idx="6">
                  <c:v>Q3 2020</c:v>
                </c:pt>
                <c:pt idx="7">
                  <c:v>Q4 2020</c:v>
                </c:pt>
              </c:strCache>
            </c:strRef>
          </c:cat>
          <c:val>
            <c:numRef>
              <c:f>Sheet1!$AB$3:$AB$10</c:f>
              <c:numCache>
                <c:formatCode>0.0%</c:formatCode>
                <c:ptCount val="8"/>
                <c:pt idx="0">
                  <c:v>0.41299999999999998</c:v>
                </c:pt>
                <c:pt idx="1">
                  <c:v>0.43</c:v>
                </c:pt>
                <c:pt idx="2">
                  <c:v>0.47599999999999998</c:v>
                </c:pt>
                <c:pt idx="3">
                  <c:v>0.502</c:v>
                </c:pt>
                <c:pt idx="4">
                  <c:v>0.51800000000000002</c:v>
                </c:pt>
                <c:pt idx="5">
                  <c:v>0.53</c:v>
                </c:pt>
                <c:pt idx="6">
                  <c:v>0.53400000000000003</c:v>
                </c:pt>
                <c:pt idx="7">
                  <c:v>0.54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DA2-47E7-9028-1334D96FE9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56126672"/>
        <c:axId val="113122016"/>
      </c:lineChart>
      <c:catAx>
        <c:axId val="257077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113045488"/>
        <c:crosses val="autoZero"/>
        <c:auto val="1"/>
        <c:lblAlgn val="ctr"/>
        <c:lblOffset val="100"/>
        <c:noMultiLvlLbl val="0"/>
      </c:catAx>
      <c:valAx>
        <c:axId val="113045488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257077216"/>
        <c:crosses val="autoZero"/>
        <c:crossBetween val="between"/>
      </c:valAx>
      <c:valAx>
        <c:axId val="113122016"/>
        <c:scaling>
          <c:orientation val="minMax"/>
          <c:min val="0.4"/>
        </c:scaling>
        <c:delete val="0"/>
        <c:axPos val="r"/>
        <c:numFmt formatCode="0%" sourceLinked="0"/>
        <c:majorTickMark val="out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pPr>
            <a:endParaRPr lang="en-US"/>
          </a:p>
        </c:txPr>
        <c:crossAx val="256126672"/>
        <c:crosses val="max"/>
        <c:crossBetween val="between"/>
        <c:majorUnit val="4.0000000000000008E-2"/>
      </c:valAx>
      <c:catAx>
        <c:axId val="256126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31220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Bookman Old Style" panose="020506040505050202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0.31382</cdr:x>
      <cdr:y>0.64697</cdr:y>
    </cdr:from>
    <cdr:to>
      <cdr:x>0.35844</cdr:x>
      <cdr:y>0.7604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45152C80-2135-4224-BF3C-7C309622F8F5}"/>
            </a:ext>
          </a:extLst>
        </cdr:cNvPr>
        <cdr:cNvSpPr txBox="1"/>
      </cdr:nvSpPr>
      <cdr:spPr>
        <a:xfrm xmlns:a="http://schemas.openxmlformats.org/drawingml/2006/main">
          <a:off x="1259732" y="1353292"/>
          <a:ext cx="179114" cy="2372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b="1" dirty="0">
              <a:latin typeface="Bookman Old Style" panose="02050604050505020204" pitchFamily="18" charset="0"/>
            </a:rPr>
            <a:t>1</a:t>
          </a:r>
        </a:p>
      </cdr:txBody>
    </cdr:sp>
  </cdr:relSizeAnchor>
  <cdr:relSizeAnchor xmlns:cdr="http://schemas.openxmlformats.org/drawingml/2006/chartDrawing">
    <cdr:from>
      <cdr:x>0.69977</cdr:x>
      <cdr:y>0.13616</cdr:y>
    </cdr:from>
    <cdr:to>
      <cdr:x>0.75729</cdr:x>
      <cdr:y>0.19764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CEEDC7EF-07D1-4097-88FA-38F437DD3CD8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2809010" y="284819"/>
          <a:ext cx="230898" cy="128600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0.79616</cdr:x>
      <cdr:y>0.29182</cdr:y>
    </cdr:from>
    <cdr:to>
      <cdr:x>0.82382</cdr:x>
      <cdr:y>0.39567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984FD5B0-BBFE-42DA-96CD-F7EF4F179FE1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3195948" y="610414"/>
          <a:ext cx="111033" cy="217228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0.64132</cdr:x>
      <cdr:y>0.05686</cdr:y>
    </cdr:from>
    <cdr:to>
      <cdr:x>0.68593</cdr:x>
      <cdr:y>0.1703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F520CD2E-EDD4-4722-9B42-9BFA86050E3A}"/>
            </a:ext>
          </a:extLst>
        </cdr:cNvPr>
        <cdr:cNvSpPr txBox="1"/>
      </cdr:nvSpPr>
      <cdr:spPr>
        <a:xfrm xmlns:a="http://schemas.openxmlformats.org/drawingml/2006/main">
          <a:off x="2574409" y="118945"/>
          <a:ext cx="179074" cy="23728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b="1" dirty="0">
              <a:latin typeface="Bookman Old Style" panose="02050604050505020204" pitchFamily="18" charset="0"/>
            </a:rPr>
            <a:t>2</a:t>
          </a:r>
        </a:p>
      </cdr:txBody>
    </cdr:sp>
  </cdr:relSizeAnchor>
  <cdr:relSizeAnchor xmlns:cdr="http://schemas.openxmlformats.org/drawingml/2006/chartDrawing">
    <cdr:from>
      <cdr:x>0.80532</cdr:x>
      <cdr:y>0.37802</cdr:y>
    </cdr:from>
    <cdr:to>
      <cdr:x>0.88385</cdr:x>
      <cdr:y>0.45934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09CC9F04-A2C5-499E-9AE1-D3241B9C94B2}"/>
            </a:ext>
          </a:extLst>
        </cdr:cNvPr>
        <cdr:cNvSpPr txBox="1"/>
      </cdr:nvSpPr>
      <cdr:spPr>
        <a:xfrm xmlns:a="http://schemas.openxmlformats.org/drawingml/2006/main" flipH="1">
          <a:off x="3232738" y="790723"/>
          <a:ext cx="315237" cy="1701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en-US" b="1" dirty="0">
              <a:latin typeface="Bookman Old Style" panose="02050604050505020204" pitchFamily="18" charset="0"/>
            </a:rPr>
            <a:t>3</a:t>
          </a:r>
          <a:endParaRPr lang="en-US" sz="1100" b="1" dirty="0">
            <a:latin typeface="Bookman Old Style" panose="02050604050505020204" pitchFamily="18" charset="0"/>
          </a:endParaRPr>
        </a:p>
      </cdr:txBody>
    </cdr:sp>
  </cdr:relSizeAnchor>
  <cdr:relSizeAnchor xmlns:cdr="http://schemas.openxmlformats.org/drawingml/2006/chartDrawing">
    <cdr:from>
      <cdr:x>0.90804</cdr:x>
      <cdr:y>0.15306</cdr:y>
    </cdr:from>
    <cdr:to>
      <cdr:x>0.90804</cdr:x>
      <cdr:y>0.25898</cdr:y>
    </cdr:to>
    <cdr:cxnSp macro="">
      <cdr:nvCxnSpPr>
        <cdr:cNvPr id="8" name="Straight Arrow Connector 7">
          <a:extLst xmlns:a="http://schemas.openxmlformats.org/drawingml/2006/main">
            <a:ext uri="{FF2B5EF4-FFF2-40B4-BE49-F238E27FC236}">
              <a16:creationId xmlns:a16="http://schemas.microsoft.com/office/drawing/2014/main" id="{FDE7F518-C776-420A-AA33-BED75C49EA72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645077" y="320159"/>
          <a:ext cx="0" cy="221558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0.81468</cdr:x>
      <cdr:y>0.03326</cdr:y>
    </cdr:from>
    <cdr:to>
      <cdr:x>0.98458</cdr:x>
      <cdr:y>0.20742</cdr:y>
    </cdr:to>
    <cdr:sp macro="" textlink="">
      <cdr:nvSpPr>
        <cdr:cNvPr id="10" name="TextBox 1">
          <a:extLst xmlns:a="http://schemas.openxmlformats.org/drawingml/2006/main">
            <a:ext uri="{FF2B5EF4-FFF2-40B4-BE49-F238E27FC236}">
              <a16:creationId xmlns:a16="http://schemas.microsoft.com/office/drawing/2014/main" id="{FA84911A-FC8D-49BF-A2C3-7D2EF25FFC5F}"/>
            </a:ext>
          </a:extLst>
        </cdr:cNvPr>
        <cdr:cNvSpPr txBox="1"/>
      </cdr:nvSpPr>
      <cdr:spPr>
        <a:xfrm xmlns:a="http://schemas.openxmlformats.org/drawingml/2006/main">
          <a:off x="3270299" y="69572"/>
          <a:ext cx="682015" cy="3642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>
              <a:latin typeface="Bookman Old Style" panose="02050604050505020204" pitchFamily="18" charset="0"/>
            </a:rPr>
            <a:t>$109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E17E2C-9387-41CE-A313-00383A7F7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53E17-B60A-48B7-8103-1E535390ED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8C852-DC2E-4FCB-B9BC-2ABDC0E0EC64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E1C95-57E7-4B97-9E30-2E4C65295B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CA791-0620-45EE-93B4-3247D3A592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CFE05-9D66-452C-94BC-15D2174C16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1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9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68890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4226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-1905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  <a:tabLst/>
                <a:defRPr/>
              </a:pPr>
              <a:t>10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5797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530c355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70530c355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70530c355c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576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1905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-1905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90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-7620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500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905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762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-7620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Calibri"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03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530c355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70530c355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70530c355c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6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530c355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70530c355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70530c355c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3279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530c355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70530c355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70530c355c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5758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3286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5844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lang="en-US"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0" marR="0" lvl="0" indent="-6654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853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r>
              <a:rPr lang="en-US" dirty="0"/>
              <a:t>XXXX</a:t>
            </a:r>
          </a:p>
          <a:p>
            <a:pPr lvl="1"/>
            <a:r>
              <a:rPr lang="en-US" dirty="0"/>
              <a:t>XXXX</a:t>
            </a:r>
          </a:p>
          <a:p>
            <a:pPr lvl="2"/>
            <a:endParaRPr lang="en-US" dirty="0"/>
          </a:p>
        </p:txBody>
      </p:sp>
      <p:sp>
        <p:nvSpPr>
          <p:cNvPr id="35" name="Shape 35"/>
          <p:cNvSpPr txBox="1">
            <a:spLocks noGrp="1"/>
          </p:cNvSpPr>
          <p:nvPr>
            <p:ph type="body" idx="2" hasCustomPrompt="1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0" marR="0" lvl="0" indent="-6654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853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r>
              <a:rPr lang="en-US" dirty="0"/>
              <a:t>XXXX</a:t>
            </a:r>
          </a:p>
          <a:p>
            <a:pPr lvl="1"/>
            <a:r>
              <a:rPr lang="en-US" dirty="0"/>
              <a:t>XXXX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9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338D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1338D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r>
              <a:rPr lang="en-US" dirty="0" err="1"/>
              <a:t>Kjcdnd</a:t>
            </a:r>
            <a:endParaRPr lang="en-US" dirty="0"/>
          </a:p>
          <a:p>
            <a:pPr lvl="1"/>
            <a:r>
              <a:rPr lang="en-US" dirty="0"/>
              <a:t>XXXX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6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89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29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60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0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25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83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40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51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663126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lang="en-US"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5" name="Shape 55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83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B073-5BAC-BC4D-BC69-DCAE92DD17E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9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663126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lang="en-US"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60" name="Shape 6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1" name="Shape 61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2000" b="1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37500"/>
              </a:lnSpc>
              <a:spcBef>
                <a:spcPts val="600"/>
              </a:spcBef>
              <a:spcAft>
                <a:spcPts val="1000"/>
              </a:spcAft>
              <a:buClr>
                <a:schemeClr val="accent1"/>
              </a:buClr>
              <a:buSzPct val="76000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28194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Noto Sans Symbols"/>
              <a:buNone/>
              <a:defRPr sz="1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23876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ct val="76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2336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663126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lang="en-US"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68" name="Shape 6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9" name="Shape 69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0" name="Shape 70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body" idx="2" hasCustomPrompt="1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0" marR="0" lvl="0" indent="-6654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Noto Sans Symbols"/>
              <a:buChar char="▶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853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ct val="76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r>
              <a:rPr lang="en-US" dirty="0"/>
              <a:t>XXXX</a:t>
            </a:r>
          </a:p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20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Noto Sans Symbols"/>
              <a:buChar char="▶"/>
              <a:defRPr sz="18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853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6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7322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Noto Sans Symbols"/>
              <a:buChar char="▶"/>
              <a:defRPr sz="1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15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6000"/>
              <a:buFont typeface="Noto Sans Symbols"/>
              <a:buChar char="▶"/>
              <a:defRPr sz="10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5557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15049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9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663126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lang="en-US" sz="1400" b="0" i="0" u="none" strike="noStrike" cap="none" dirty="0">
              <a:solidFill>
                <a:schemeClr val="lt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79" name="Shape 7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0" name="Shape 80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 hasCustomPrompt="1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0" marR="0" lvl="0" indent="-6654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Noto Sans Symbols"/>
              <a:buChar char="▶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853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ct val="76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r>
              <a:rPr lang="en-US" dirty="0"/>
              <a:t>XXXX</a:t>
            </a:r>
          </a:p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6663126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lang="en-US"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74320" marR="0" lvl="0" indent="-6654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Char char="▶"/>
              <a:defRPr sz="2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Noto Sans Symbols"/>
              <a:buChar char="▶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853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ct val="76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6663126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lang="en-US"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94" name="Shape 9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95" name="Shape 95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96" name="Shape 96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Noto Sans Symbols"/>
              <a:buNone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ct val="760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66CC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" name="Shape 22"/>
          <p:cNvSpPr/>
          <p:nvPr userDrawn="1"/>
        </p:nvSpPr>
        <p:spPr>
          <a:xfrm>
            <a:off x="904875" y="5048250"/>
            <a:ext cx="238125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tx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9" name="Picture 4" descr="Image result for investment management group baruch">
            <a:extLst>
              <a:ext uri="{FF2B5EF4-FFF2-40B4-BE49-F238E27FC236}">
                <a16:creationId xmlns:a16="http://schemas.microsoft.com/office/drawing/2014/main" id="{FD2A7F03-DB40-4ABD-A658-CD1D11FA10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8279"/>
            <a:ext cx="2770632" cy="104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SMC - Wikipedia">
            <a:extLst>
              <a:ext uri="{FF2B5EF4-FFF2-40B4-BE49-F238E27FC236}">
                <a16:creationId xmlns:a16="http://schemas.microsoft.com/office/drawing/2014/main" id="{FD5C490F-8BD1-497A-BE42-250054FCB0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891" y="775898"/>
            <a:ext cx="2298709" cy="181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0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571F-AA5F-4401-8BD4-08020608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BA7D9-4D58-4A44-90AC-B5DB9238E22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lang="en-US"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34481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334570"/>
            <a:ext cx="5790646" cy="7237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663126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‹#›</a:t>
            </a:fld>
            <a:endParaRPr lang="en-US"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00338E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" name="Shape 1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31338D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026" name="Picture 2" descr="TSMC - Wikipedia">
            <a:extLst>
              <a:ext uri="{FF2B5EF4-FFF2-40B4-BE49-F238E27FC236}">
                <a16:creationId xmlns:a16="http://schemas.microsoft.com/office/drawing/2014/main" id="{34A217CE-AC0B-4E4A-89D2-70126C2B65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993" y="62425"/>
            <a:ext cx="1349440" cy="10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85" r:id="rId8"/>
    <p:sldLayoutId id="2147483687" r:id="rId9"/>
    <p:sldLayoutId id="214748368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07772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E78E1A"/>
        </a:buClr>
        <a:buFont typeface="Wingdings 3" panose="05040102010807070707" pitchFamily="18" charset="2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B073-5BAC-BC4D-BC69-DCAE92DD17EA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2F2D2-3B97-3B4A-A659-F387683818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hart" Target="../charts/chart10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>
            <a:off x="1219200" y="3670852"/>
            <a:ext cx="6858000" cy="12652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</a:pPr>
            <a:r>
              <a:rPr lang="en-US" sz="1800" b="0" i="0" u="none" strike="noStrike" cap="none" dirty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Current: $</a:t>
            </a:r>
            <a:r>
              <a:rPr lang="en-US" sz="1800" dirty="0">
                <a:solidFill>
                  <a:schemeClr val="tx1"/>
                </a:solidFill>
              </a:rPr>
              <a:t>108.96</a:t>
            </a:r>
            <a:br>
              <a:rPr lang="en-US" sz="1800" b="0" i="0" u="none" strike="noStrike" cap="none" dirty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1800" b="0" i="0" u="none" strike="noStrike" cap="none" dirty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Target: </a:t>
            </a:r>
            <a:r>
              <a:rPr lang="en-US" sz="1800" dirty="0">
                <a:solidFill>
                  <a:schemeClr val="tx1"/>
                </a:solidFill>
              </a:rPr>
              <a:t>$140.45 (</a:t>
            </a:r>
            <a:r>
              <a:rPr lang="en-US" sz="1800" dirty="0">
                <a:solidFill>
                  <a:srgbClr val="00B050"/>
                </a:solidFill>
              </a:rPr>
              <a:t>+28.9%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b="0" i="0" u="none" strike="noStrike" cap="none" dirty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</a:t>
            </a:r>
            <a:br>
              <a:rPr lang="en-US" sz="1800" b="0" i="0" u="none" strike="noStrike" cap="none" dirty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1800" b="0" i="0" u="none" strike="noStrike" cap="none" dirty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Time Horizon: 12-24 Months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endParaRPr lang="en-US" sz="1800" b="0" i="0" u="none" strike="noStrike" cap="none" dirty="0">
              <a:solidFill>
                <a:schemeClr val="tx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1"/>
          </p:nvPr>
        </p:nvSpPr>
        <p:spPr>
          <a:xfrm>
            <a:off x="1219200" y="5042453"/>
            <a:ext cx="6858000" cy="695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57912">
              <a:lnSpc>
                <a:spcPct val="83333"/>
              </a:lnSpc>
              <a:spcBef>
                <a:spcPts val="0"/>
              </a:spcBef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Industry Director: Ray </a:t>
            </a:r>
            <a:r>
              <a:rPr lang="en-US" sz="1200" dirty="0">
                <a:solidFill>
                  <a:schemeClr val="dk1"/>
                </a:solidFill>
              </a:rPr>
              <a:t>Hatton</a:t>
            </a:r>
          </a:p>
          <a:p>
            <a:pPr lvl="0" indent="-57912">
              <a:lnSpc>
                <a:spcPct val="83333"/>
              </a:lnSpc>
              <a:spcBef>
                <a:spcPts val="0"/>
              </a:spcBef>
            </a:pPr>
            <a:r>
              <a:rPr lang="en-US" sz="1200" dirty="0">
                <a:solidFill>
                  <a:schemeClr val="dk1"/>
                </a:solidFill>
              </a:rPr>
              <a:t>Analysts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: Benjamin Chan, Bricen Fisher, Nirmal Malhotra</a:t>
            </a:r>
          </a:p>
          <a:p>
            <a:pPr lvl="0" indent="-57912">
              <a:lnSpc>
                <a:spcPct val="83333"/>
              </a:lnSpc>
              <a:spcBef>
                <a:spcPts val="0"/>
              </a:spcBef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Junior Analyst: Samir Syed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609601" y="2663928"/>
            <a:ext cx="76454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44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Bookman Old Style"/>
              <a:buNone/>
            </a:pPr>
            <a:r>
              <a:rPr lang="en-US" sz="2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Taiwan Semiconductor Manufacturing Co.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(NYSE: </a:t>
            </a:r>
            <a:r>
              <a:rPr lang="en-US" sz="28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TSM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963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ct val="25000"/>
              <a:buFont typeface="Bookman Old Style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Bookman Old Style"/>
              </a:rPr>
              <a:pPr marL="0" marR="0" lvl="0" indent="-22225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653"/>
                </a:buClr>
                <a:buSzPct val="25000"/>
                <a:buFont typeface="Bookman Old Style"/>
                <a:buNone/>
                <a:tabLst/>
                <a:defRPr/>
              </a:pPr>
              <a:t>10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/>
        </p:nvGraphicFramePr>
        <p:xfrm>
          <a:off x="4670582" y="4001688"/>
          <a:ext cx="3657600" cy="2314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7194" y="6354523"/>
            <a:ext cx="41148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Arial"/>
              </a:rPr>
              <a:t>Sources: </a:t>
            </a:r>
            <a:r>
              <a:rPr lang="en-US" sz="1050" i="1" dirty="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</a:rPr>
              <a:t>CAPIQ</a:t>
            </a:r>
            <a:endParaRPr kumimoji="0" lang="en-US" sz="1050" b="0" i="1" u="none" strike="noStrike" kern="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Arial"/>
            </a:endParaRPr>
          </a:p>
        </p:txBody>
      </p:sp>
      <p:sp>
        <p:nvSpPr>
          <p:cNvPr id="26" name="Shape 227"/>
          <p:cNvSpPr txBox="1"/>
          <p:nvPr/>
        </p:nvSpPr>
        <p:spPr>
          <a:xfrm>
            <a:off x="4697490" y="1297514"/>
            <a:ext cx="4016217" cy="274320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bg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sym typeface="Bookman Old Style"/>
              </a:rPr>
              <a:t>LTM SG&amp;A Margin (%)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sym typeface="Bookman Old Style"/>
            </a:endParaRPr>
          </a:p>
        </p:txBody>
      </p:sp>
      <p:sp>
        <p:nvSpPr>
          <p:cNvPr id="28" name="Shape 227"/>
          <p:cNvSpPr txBox="1"/>
          <p:nvPr/>
        </p:nvSpPr>
        <p:spPr>
          <a:xfrm>
            <a:off x="457193" y="1297514"/>
            <a:ext cx="4016217" cy="274320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Bookman Old Style"/>
              </a:rPr>
              <a:t>Inventory Turnover</a:t>
            </a:r>
          </a:p>
        </p:txBody>
      </p:sp>
      <p:sp>
        <p:nvSpPr>
          <p:cNvPr id="18" name="Shape 260">
            <a:extLst>
              <a:ext uri="{FF2B5EF4-FFF2-40B4-BE49-F238E27FC236}">
                <a16:creationId xmlns:a16="http://schemas.microsoft.com/office/drawing/2014/main" id="{8315C8BD-5391-42F2-A7A7-CB571CE227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sz="3200" b="0" i="0" u="none" strike="noStrike" cap="none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  <a:sym typeface="Bookman Old Style"/>
              </a:rPr>
              <a:t>Public </a:t>
            </a:r>
            <a:r>
              <a:rPr lang="en-US" sz="3200" b="0" i="0" u="none" strike="noStrike" cap="none" dirty="0" err="1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  <a:sym typeface="Bookman Old Style"/>
              </a:rPr>
              <a:t>Comparables</a:t>
            </a:r>
            <a:r>
              <a:rPr lang="en-US" sz="3200" b="0" i="0" u="none" strike="noStrike" cap="none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  <a:sym typeface="Bookman Old Style"/>
              </a:rPr>
              <a:t> Benchmark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767295E1-5EE9-4C00-B52D-705C6B8BA6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78541"/>
              </p:ext>
            </p:extLst>
          </p:nvPr>
        </p:nvGraphicFramePr>
        <p:xfrm>
          <a:off x="4713262" y="4034388"/>
          <a:ext cx="4008324" cy="2315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DF4B32DA-7E54-4FCF-B220-4BB642520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8779230"/>
              </p:ext>
            </p:extLst>
          </p:nvPr>
        </p:nvGraphicFramePr>
        <p:xfrm>
          <a:off x="456985" y="4040667"/>
          <a:ext cx="4016212" cy="2309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F4BF3EC8-62DF-42E4-B4CF-89BA6F436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950105"/>
              </p:ext>
            </p:extLst>
          </p:nvPr>
        </p:nvGraphicFramePr>
        <p:xfrm>
          <a:off x="4713262" y="1759828"/>
          <a:ext cx="4008324" cy="1936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835828E6-F455-4BE1-87F4-2D3E5C2E8B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077615"/>
              </p:ext>
            </p:extLst>
          </p:nvPr>
        </p:nvGraphicFramePr>
        <p:xfrm>
          <a:off x="456984" y="1909928"/>
          <a:ext cx="4024314" cy="1800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E4ADF8FA-E430-4C4C-8544-4A09121C20F5}"/>
              </a:ext>
            </a:extLst>
          </p:cNvPr>
          <p:cNvSpPr txBox="1">
            <a:spLocks/>
          </p:cNvSpPr>
          <p:nvPr/>
        </p:nvSpPr>
        <p:spPr>
          <a:xfrm>
            <a:off x="5898868" y="1613970"/>
            <a:ext cx="2815056" cy="4359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338D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1338D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85420" indent="0" algn="r">
              <a:buClr>
                <a:srgbClr val="FF3300"/>
              </a:buClr>
              <a:buNone/>
            </a:pPr>
            <a:r>
              <a:rPr lang="en-US" sz="1200" dirty="0">
                <a:solidFill>
                  <a:srgbClr val="E60012"/>
                </a:solidFill>
              </a:rPr>
              <a:t>Median: 6.0%</a:t>
            </a:r>
          </a:p>
          <a:p>
            <a:pPr marL="185420" indent="0" algn="r">
              <a:buClr>
                <a:srgbClr val="FF3300"/>
              </a:buClr>
              <a:buNone/>
            </a:pPr>
            <a:endParaRPr lang="en-US" sz="1200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1595005F-8D9B-4785-931E-3AFECC3C8BDB}"/>
              </a:ext>
            </a:extLst>
          </p:cNvPr>
          <p:cNvSpPr txBox="1">
            <a:spLocks/>
          </p:cNvSpPr>
          <p:nvPr/>
        </p:nvSpPr>
        <p:spPr>
          <a:xfrm>
            <a:off x="1666350" y="1613970"/>
            <a:ext cx="2815056" cy="4359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338D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1338D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85420" indent="0" algn="r">
              <a:buClr>
                <a:srgbClr val="FF3300"/>
              </a:buClr>
              <a:buNone/>
            </a:pPr>
            <a:r>
              <a:rPr lang="en-US" sz="1200" dirty="0">
                <a:solidFill>
                  <a:srgbClr val="E60012"/>
                </a:solidFill>
              </a:rPr>
              <a:t>Median: 3.8x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1E53AE45-1CC3-4018-8E76-E0BC48D867B6}"/>
              </a:ext>
            </a:extLst>
          </p:cNvPr>
          <p:cNvSpPr txBox="1">
            <a:spLocks/>
          </p:cNvSpPr>
          <p:nvPr/>
        </p:nvSpPr>
        <p:spPr>
          <a:xfrm>
            <a:off x="1658356" y="4039493"/>
            <a:ext cx="2815056" cy="4359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338D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1338D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85420" indent="0" algn="r">
              <a:buClr>
                <a:srgbClr val="FF3300"/>
              </a:buClr>
              <a:buNone/>
            </a:pPr>
            <a:r>
              <a:rPr lang="en-US" sz="1200" dirty="0">
                <a:solidFill>
                  <a:srgbClr val="E60012"/>
                </a:solidFill>
              </a:rPr>
              <a:t>Median: 2.0x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BE30E613-AFF4-40BA-8E6F-7BFDE6CEC067}"/>
              </a:ext>
            </a:extLst>
          </p:cNvPr>
          <p:cNvSpPr txBox="1">
            <a:spLocks/>
          </p:cNvSpPr>
          <p:nvPr/>
        </p:nvSpPr>
        <p:spPr>
          <a:xfrm>
            <a:off x="5886725" y="4045545"/>
            <a:ext cx="2815056" cy="4359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338D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1338D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85420" indent="0" algn="r">
              <a:buClr>
                <a:srgbClr val="FF3300"/>
              </a:buClr>
              <a:buNone/>
            </a:pPr>
            <a:r>
              <a:rPr lang="en-US" sz="1200" dirty="0">
                <a:solidFill>
                  <a:srgbClr val="E60012"/>
                </a:solidFill>
              </a:rPr>
              <a:t>Median: 18.9%</a:t>
            </a:r>
          </a:p>
        </p:txBody>
      </p:sp>
      <p:sp>
        <p:nvSpPr>
          <p:cNvPr id="20" name="Shape 227">
            <a:extLst>
              <a:ext uri="{FF2B5EF4-FFF2-40B4-BE49-F238E27FC236}">
                <a16:creationId xmlns:a16="http://schemas.microsoft.com/office/drawing/2014/main" id="{0693C286-13A2-43F9-A20D-FF1AAB620E11}"/>
              </a:ext>
            </a:extLst>
          </p:cNvPr>
          <p:cNvSpPr txBox="1"/>
          <p:nvPr/>
        </p:nvSpPr>
        <p:spPr>
          <a:xfrm>
            <a:off x="4697490" y="3716404"/>
            <a:ext cx="4016217" cy="274320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bg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sym typeface="Bookman Old Style"/>
              </a:rPr>
              <a:t>LTM Net Profit Margin (%)</a:t>
            </a:r>
          </a:p>
        </p:txBody>
      </p:sp>
      <p:sp>
        <p:nvSpPr>
          <p:cNvPr id="33" name="Shape 227">
            <a:extLst>
              <a:ext uri="{FF2B5EF4-FFF2-40B4-BE49-F238E27FC236}">
                <a16:creationId xmlns:a16="http://schemas.microsoft.com/office/drawing/2014/main" id="{E410C307-0D92-4344-B9B3-DE576F59DAA1}"/>
              </a:ext>
            </a:extLst>
          </p:cNvPr>
          <p:cNvSpPr txBox="1"/>
          <p:nvPr/>
        </p:nvSpPr>
        <p:spPr>
          <a:xfrm>
            <a:off x="457193" y="3716404"/>
            <a:ext cx="4016217" cy="274320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Bookman Old Styl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 panose="02050604050505020204" pitchFamily="18" charset="0"/>
                <a:ea typeface="Microsoft JhengHei Light" panose="020B0304030504040204" pitchFamily="34" charset="-120"/>
                <a:cs typeface="Bookman Old Style"/>
                <a:sym typeface="Bookman Old Style"/>
              </a:rPr>
              <a:t>LTM Net Income / R&amp;D Expense</a:t>
            </a:r>
          </a:p>
        </p:txBody>
      </p:sp>
    </p:spTree>
    <p:extLst>
      <p:ext uri="{BB962C8B-B14F-4D97-AF65-F5344CB8AC3E}">
        <p14:creationId xmlns:p14="http://schemas.microsoft.com/office/powerpoint/2010/main" val="176628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45DA1-D470-4C05-8D84-0BC9CEE23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11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FBE770-11A6-4442-BFE1-A956763A9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72804"/>
            <a:ext cx="8229600" cy="2312392"/>
          </a:xfrm>
          <a:prstGeom prst="rect">
            <a:avLst/>
          </a:prstGeom>
        </p:spPr>
      </p:pic>
      <p:sp>
        <p:nvSpPr>
          <p:cNvPr id="5" name="Shape 260">
            <a:extLst>
              <a:ext uri="{FF2B5EF4-FFF2-40B4-BE49-F238E27FC236}">
                <a16:creationId xmlns:a16="http://schemas.microsoft.com/office/drawing/2014/main" id="{49D277C7-0FF0-469A-8D5A-CF7ED7ACCC74}"/>
              </a:ext>
            </a:extLst>
          </p:cNvPr>
          <p:cNvSpPr txBox="1">
            <a:spLocks/>
          </p:cNvSpPr>
          <p:nvPr/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pPr indent="-203200"/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 err="1">
                <a:solidFill>
                  <a:schemeClr val="tx1"/>
                </a:solidFill>
              </a:rPr>
              <a:t>Comparables</a:t>
            </a:r>
            <a:endParaRPr lang="en-US" dirty="0">
              <a:solidFill>
                <a:schemeClr val="tx1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6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45DA1-D470-4C05-8D84-0BC9CEE23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12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" name="Shape 227">
            <a:extLst>
              <a:ext uri="{FF2B5EF4-FFF2-40B4-BE49-F238E27FC236}">
                <a16:creationId xmlns:a16="http://schemas.microsoft.com/office/drawing/2014/main" id="{EF32C1FA-3DAB-4F6F-969D-A3F9FD139C08}"/>
              </a:ext>
            </a:extLst>
          </p:cNvPr>
          <p:cNvSpPr txBox="1"/>
          <p:nvPr/>
        </p:nvSpPr>
        <p:spPr>
          <a:xfrm>
            <a:off x="457200" y="1242219"/>
            <a:ext cx="8234422" cy="307800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225" algn="ctr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TSM vs. Median Consensus Historic EV / EBITDA Multiple</a:t>
            </a:r>
          </a:p>
          <a:p>
            <a:pPr lvl="0" indent="-22225" algn="ctr">
              <a:buClr>
                <a:schemeClr val="lt1"/>
              </a:buClr>
              <a:buSzPct val="25000"/>
            </a:pPr>
            <a:endParaRPr lang="en-US" dirty="0">
              <a:solidFill>
                <a:schemeClr val="lt1"/>
              </a:solidFill>
              <a:latin typeface="Bookman Old Style" panose="02050604050505020204" pitchFamily="18" charset="0"/>
              <a:ea typeface="Bookman Old Style"/>
              <a:cs typeface="Bookman Old Style"/>
              <a:sym typeface="Bookman Old Style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2E731AD-8B2C-4F72-A682-C5C5FF3735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840868"/>
              </p:ext>
            </p:extLst>
          </p:nvPr>
        </p:nvGraphicFramePr>
        <p:xfrm>
          <a:off x="457200" y="1550019"/>
          <a:ext cx="8229600" cy="4806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hape 261">
            <a:extLst>
              <a:ext uri="{FF2B5EF4-FFF2-40B4-BE49-F238E27FC236}">
                <a16:creationId xmlns:a16="http://schemas.microsoft.com/office/drawing/2014/main" id="{90F97D37-19CC-44C3-A2DD-BDA7E0A9B1E2}"/>
              </a:ext>
            </a:extLst>
          </p:cNvPr>
          <p:cNvSpPr txBox="1">
            <a:spLocks/>
          </p:cNvSpPr>
          <p:nvPr/>
        </p:nvSpPr>
        <p:spPr>
          <a:xfrm>
            <a:off x="457200" y="6356350"/>
            <a:ext cx="4114800" cy="3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63643">
              <a:buClr>
                <a:srgbClr val="464653"/>
              </a:buClr>
              <a:buSzPct val="91115"/>
              <a:buFont typeface="Bookman Old Style"/>
              <a:buNone/>
              <a:defRPr/>
            </a:pPr>
            <a:r>
              <a:rPr lang="en-US" sz="1050" i="1" dirty="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Sources: CAPIQ</a:t>
            </a:r>
          </a:p>
        </p:txBody>
      </p:sp>
      <p:sp>
        <p:nvSpPr>
          <p:cNvPr id="7" name="Shape 260">
            <a:extLst>
              <a:ext uri="{FF2B5EF4-FFF2-40B4-BE49-F238E27FC236}">
                <a16:creationId xmlns:a16="http://schemas.microsoft.com/office/drawing/2014/main" id="{C1AFCF9D-1284-48BD-AEE7-C1E8351ADF51}"/>
              </a:ext>
            </a:extLst>
          </p:cNvPr>
          <p:cNvSpPr txBox="1">
            <a:spLocks/>
          </p:cNvSpPr>
          <p:nvPr/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pPr indent="-203200"/>
            <a:r>
              <a:rPr lang="en-US" dirty="0">
                <a:solidFill>
                  <a:schemeClr val="tx1"/>
                </a:solidFill>
              </a:rPr>
              <a:t>Historic Exit Multiple</a:t>
            </a:r>
            <a:endParaRPr lang="en-US" dirty="0">
              <a:solidFill>
                <a:schemeClr val="tx1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31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45DA1-D470-4C05-8D84-0BC9CEE23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13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9FC3A3-1F26-4F55-9128-F983D9EEFE0D}"/>
              </a:ext>
            </a:extLst>
          </p:cNvPr>
          <p:cNvSpPr/>
          <p:nvPr/>
        </p:nvSpPr>
        <p:spPr>
          <a:xfrm>
            <a:off x="7982896" y="2500016"/>
            <a:ext cx="818707" cy="450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E60012"/>
                </a:solidFill>
                <a:latin typeface="Bookman Old Style" panose="02050604050505020204" pitchFamily="18" charset="0"/>
              </a:rPr>
              <a:t>$126.45 (+16%)</a:t>
            </a:r>
            <a:endParaRPr lang="en-GB" sz="1200" dirty="0">
              <a:solidFill>
                <a:srgbClr val="E60012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08225C-8DF3-492C-B8CE-237CAFD4A22D}"/>
              </a:ext>
            </a:extLst>
          </p:cNvPr>
          <p:cNvSpPr/>
          <p:nvPr/>
        </p:nvSpPr>
        <p:spPr>
          <a:xfrm>
            <a:off x="7932135" y="1702935"/>
            <a:ext cx="818707" cy="315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E60012"/>
                </a:solidFill>
                <a:latin typeface="Bookman Old Style" panose="02050604050505020204" pitchFamily="18" charset="0"/>
              </a:rPr>
              <a:t>$156.25 (+43%)</a:t>
            </a:r>
            <a:endParaRPr lang="en-GB" sz="1200" dirty="0">
              <a:solidFill>
                <a:srgbClr val="E60012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6BEBFB-E9EE-468B-ADAA-7D35BBD7D8A6}"/>
              </a:ext>
            </a:extLst>
          </p:cNvPr>
          <p:cNvGrpSpPr/>
          <p:nvPr/>
        </p:nvGrpSpPr>
        <p:grpSpPr>
          <a:xfrm>
            <a:off x="452378" y="1550020"/>
            <a:ext cx="7581279" cy="4806330"/>
            <a:chOff x="452378" y="1550020"/>
            <a:chExt cx="7581279" cy="4806330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1005CD2E-9633-43E8-9B17-A9F8191FA4C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97516119"/>
                </p:ext>
              </p:extLst>
            </p:nvPr>
          </p:nvGraphicFramePr>
          <p:xfrm>
            <a:off x="452378" y="1550020"/>
            <a:ext cx="7581279" cy="48063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9728B3-F1A1-4034-A386-22F9A087A13B}"/>
                </a:ext>
              </a:extLst>
            </p:cNvPr>
            <p:cNvSpPr/>
            <p:nvPr/>
          </p:nvSpPr>
          <p:spPr>
            <a:xfrm>
              <a:off x="682002" y="5080340"/>
              <a:ext cx="856681" cy="45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E6153B-F867-44DF-94A3-5882CABC89EF}"/>
                </a:ext>
              </a:extLst>
            </p:cNvPr>
            <p:cNvSpPr/>
            <p:nvPr/>
          </p:nvSpPr>
          <p:spPr>
            <a:xfrm>
              <a:off x="464529" y="5333705"/>
              <a:ext cx="856681" cy="455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DE35AB0-C6F5-455E-AB2F-1BB4B10F3092}"/>
              </a:ext>
            </a:extLst>
          </p:cNvPr>
          <p:cNvSpPr/>
          <p:nvPr/>
        </p:nvSpPr>
        <p:spPr>
          <a:xfrm>
            <a:off x="580233" y="5136382"/>
            <a:ext cx="856681" cy="455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1B633-CD31-42C7-ABAF-F3B4008CDBE0}"/>
              </a:ext>
            </a:extLst>
          </p:cNvPr>
          <p:cNvSpPr/>
          <p:nvPr/>
        </p:nvSpPr>
        <p:spPr>
          <a:xfrm>
            <a:off x="7630601" y="3405809"/>
            <a:ext cx="495300" cy="1883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142F5-0CCD-46F4-BE7C-BD0E76CDB521}"/>
              </a:ext>
            </a:extLst>
          </p:cNvPr>
          <p:cNvSpPr/>
          <p:nvPr/>
        </p:nvSpPr>
        <p:spPr>
          <a:xfrm>
            <a:off x="7672084" y="2774111"/>
            <a:ext cx="260051" cy="557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4E08F5-1E7A-4BE5-9C25-931D06798F4B}"/>
              </a:ext>
            </a:extLst>
          </p:cNvPr>
          <p:cNvSpPr/>
          <p:nvPr/>
        </p:nvSpPr>
        <p:spPr>
          <a:xfrm>
            <a:off x="3546190" y="3429000"/>
            <a:ext cx="495300" cy="1860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hape 260">
            <a:extLst>
              <a:ext uri="{FF2B5EF4-FFF2-40B4-BE49-F238E27FC236}">
                <a16:creationId xmlns:a16="http://schemas.microsoft.com/office/drawing/2014/main" id="{F990A8E5-67FA-4119-8A93-DBB6BABA6613}"/>
              </a:ext>
            </a:extLst>
          </p:cNvPr>
          <p:cNvSpPr txBox="1">
            <a:spLocks/>
          </p:cNvSpPr>
          <p:nvPr/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pPr indent="-203200"/>
            <a:r>
              <a:rPr lang="en-US" dirty="0">
                <a:solidFill>
                  <a:schemeClr val="tx1"/>
                </a:solidFill>
              </a:rPr>
              <a:t>Valuation</a:t>
            </a:r>
            <a:endParaRPr lang="en-US" dirty="0">
              <a:solidFill>
                <a:schemeClr val="tx1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E015-FA7A-46B3-8874-7278EA74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DCF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45DA1-D470-4C05-8D84-0BC9CEE23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14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B6AF30-C3E4-4623-A2F7-E9520A78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006612"/>
            <a:ext cx="8229600" cy="292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27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E015-FA7A-46B3-8874-7278EA74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DCF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45DA1-D470-4C05-8D84-0BC9CEE23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15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4BB175-B6C8-4814-A997-CC082FFD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97510"/>
            <a:ext cx="8229600" cy="1874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F4953-F865-4FE9-ABBB-4D97E13C4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943" y="1299669"/>
            <a:ext cx="2887857" cy="2841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559EE8-812A-4072-8CF2-8DFEA8C0E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299669"/>
            <a:ext cx="3267238" cy="255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3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E015-FA7A-46B3-8874-7278EA74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Football Field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45DA1-D470-4C05-8D84-0BC9CEE23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16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7212C5-BF39-42C1-857F-DDBE370F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410889"/>
            <a:ext cx="8267700" cy="4226722"/>
          </a:xfrm>
          <a:prstGeom prst="rect">
            <a:avLst/>
          </a:prstGeom>
        </p:spPr>
      </p:pic>
      <p:pic>
        <p:nvPicPr>
          <p:cNvPr id="24582" name="Chart 1">
            <a:extLst>
              <a:ext uri="{FF2B5EF4-FFF2-40B4-BE49-F238E27FC236}">
                <a16:creationId xmlns:a16="http://schemas.microsoft.com/office/drawing/2014/main" id="{BBAF2C45-D631-4FC0-8D1C-6B35C300F38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988" y="58640663"/>
            <a:ext cx="172691425" cy="7258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45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17</a:t>
            </a:fld>
            <a:endParaRPr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57200" y="6351628"/>
            <a:ext cx="7735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ts val="1050"/>
            </a:pPr>
            <a:r>
              <a:rPr lang="en-US" sz="1050" b="0" i="1" u="none" strike="noStrike" cap="none" dirty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Sources: CNBC, NYTimes, Company Financials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Bookman Old Style"/>
              <a:buNone/>
            </a:pPr>
            <a:endParaRPr sz="105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575A7B3D-C586-492E-9AA5-BF3A7E7D18D5}"/>
              </a:ext>
            </a:extLst>
          </p:cNvPr>
          <p:cNvSpPr txBox="1">
            <a:spLocks/>
          </p:cNvSpPr>
          <p:nvPr/>
        </p:nvSpPr>
        <p:spPr>
          <a:xfrm>
            <a:off x="295275" y="1145918"/>
            <a:ext cx="8391524" cy="52057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6654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853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400" dirty="0">
                <a:solidFill>
                  <a:schemeClr val="tx1"/>
                </a:solidFill>
              </a:rPr>
              <a:t>China’s increased influence on state-owned enterprises might influence the presence of competing multinational corporations in domestic and foreign markets </a:t>
            </a:r>
            <a:endParaRPr lang="en-US" sz="1200" dirty="0">
              <a:solidFill>
                <a:schemeClr val="tx1"/>
              </a:solidFill>
            </a:endParaRP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Mitigant: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Global market share mitigates this risk as Taiwan, South Korea, Other, and then China own 	       the market share of 63%, 18%, 13%, and 6% respectively</a:t>
            </a: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Mitigant: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State backed enterprises have political, ethical, and more conflicts and as a result 	       companies like SMIC were placed on an entity list, limiting the company’s access to 	       technology and machinery </a:t>
            </a:r>
          </a:p>
          <a:p>
            <a:pPr marL="374904" lvl="1" indent="0">
              <a:buClr>
                <a:srgbClr val="E60012"/>
              </a:buClr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400" dirty="0">
                <a:solidFill>
                  <a:schemeClr val="tx1"/>
                </a:solidFill>
              </a:rPr>
              <a:t>TSM may be limited in expansion and face more scrutiny due to their exposure to the Taiwanese economy</a:t>
            </a:r>
            <a:endParaRPr lang="en-US" sz="1200" dirty="0">
              <a:solidFill>
                <a:schemeClr val="tx1"/>
              </a:solidFill>
            </a:endParaRP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Mitigant: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TSM announced plans for a domestic factory in Arizona. This project is valued at $12B 	       and will receive United States federal subsidies</a:t>
            </a: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Mitigant: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The Taiwanese economy is forecasted to grow 4.7% in 2021 and grew 3.1% in 2020 	       (outpacing China’s 2.3% expansion) and placing Taiwan as Asia’s top-performing economy</a:t>
            </a: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Mitigant: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Taiwanese goods exports grew 4.9% in 2020 and are forecasted to row 9.6% in 2021</a:t>
            </a:r>
          </a:p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endParaRPr lang="en-US" sz="1400" dirty="0">
              <a:solidFill>
                <a:schemeClr val="tx1"/>
              </a:solidFill>
            </a:endParaRPr>
          </a:p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400" dirty="0">
                <a:solidFill>
                  <a:schemeClr val="tx1"/>
                </a:solidFill>
              </a:rPr>
              <a:t>TSM’s revenue is largely tied into U.S. dollars so fluctuations between NT and other currency exchange rates can negatively impact them</a:t>
            </a:r>
            <a:endParaRPr lang="en-US" sz="1200" dirty="0">
              <a:solidFill>
                <a:schemeClr val="tx1"/>
              </a:solidFill>
            </a:endParaRP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Mitigant: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TSM hedges currency risk with FOREX derivative contracts, which allows transactions at a 	       set price and predetermined 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511BE7-C5A2-4D50-9F9E-A1D5BB2AC660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Potential Risks &amp; Mitigants</a:t>
            </a:r>
          </a:p>
        </p:txBody>
      </p:sp>
    </p:spTree>
    <p:extLst>
      <p:ext uri="{BB962C8B-B14F-4D97-AF65-F5344CB8AC3E}">
        <p14:creationId xmlns:p14="http://schemas.microsoft.com/office/powerpoint/2010/main" val="306470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E015-FA7A-46B3-8874-7278EA74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572" y="3054202"/>
            <a:ext cx="4720856" cy="7495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45DA1-D470-4C05-8D84-0BC9CEE23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18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47947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E015-FA7A-46B3-8874-7278EA74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572" y="3054202"/>
            <a:ext cx="4720856" cy="74959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45DA1-D470-4C05-8D84-0BC9CEE23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19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61989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ct val="25000"/>
              <a:buFont typeface="Bookman Old Style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Bookman Old Style"/>
              </a:rPr>
              <a:pPr marL="0" marR="0" lvl="0" indent="-22225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64653"/>
                </a:buClr>
                <a:buSzPct val="25000"/>
                <a:buFont typeface="Bookman Old Style"/>
                <a:buNone/>
                <a:tabLst/>
                <a:defRPr/>
              </a:pPr>
              <a:t>2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/>
        </p:nvGraphicFramePr>
        <p:xfrm>
          <a:off x="4670582" y="4001688"/>
          <a:ext cx="3657600" cy="2314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7194" y="6354523"/>
            <a:ext cx="53241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Arial"/>
              </a:rPr>
              <a:t>Sources: Investor Presentation, Company Filings, CNBC, Forbes </a:t>
            </a:r>
          </a:p>
        </p:txBody>
      </p:sp>
      <p:sp>
        <p:nvSpPr>
          <p:cNvPr id="26" name="Shape 227"/>
          <p:cNvSpPr txBox="1"/>
          <p:nvPr/>
        </p:nvSpPr>
        <p:spPr>
          <a:xfrm>
            <a:off x="4697490" y="1297514"/>
            <a:ext cx="4016217" cy="274320"/>
          </a:xfrm>
          <a:prstGeom prst="rect">
            <a:avLst/>
          </a:prstGeom>
          <a:solidFill>
            <a:srgbClr val="E60012"/>
          </a:solidFill>
          <a:ln>
            <a:solidFill>
              <a:srgbClr val="EF0013"/>
            </a:solidFill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bg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>
              <a:buClr>
                <a:srgbClr val="FFFFFF"/>
              </a:buClr>
              <a:defRPr/>
            </a:pPr>
            <a:r>
              <a:rPr lang="en-US" dirty="0">
                <a:solidFill>
                  <a:srgbClr val="FFFFFF"/>
                </a:solidFill>
                <a:sym typeface="Bookman Old Style"/>
              </a:rPr>
              <a:t>2020 Revenue by Technology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sym typeface="Bookman Old Style"/>
            </a:endParaRPr>
          </a:p>
        </p:txBody>
      </p:sp>
      <p:sp>
        <p:nvSpPr>
          <p:cNvPr id="28" name="Shape 227"/>
          <p:cNvSpPr txBox="1"/>
          <p:nvPr/>
        </p:nvSpPr>
        <p:spPr>
          <a:xfrm>
            <a:off x="457193" y="1297514"/>
            <a:ext cx="4016217" cy="274320"/>
          </a:xfrm>
          <a:prstGeom prst="rect">
            <a:avLst/>
          </a:prstGeom>
          <a:solidFill>
            <a:srgbClr val="E60012"/>
          </a:solidFill>
          <a:ln>
            <a:solidFill>
              <a:srgbClr val="EF0013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Bookman Old Style"/>
              </a:rPr>
              <a:t>Business Description</a:t>
            </a:r>
          </a:p>
        </p:txBody>
      </p:sp>
      <p:sp>
        <p:nvSpPr>
          <p:cNvPr id="24" name="Shape 227"/>
          <p:cNvSpPr txBox="1"/>
          <p:nvPr/>
        </p:nvSpPr>
        <p:spPr>
          <a:xfrm>
            <a:off x="4697490" y="3716405"/>
            <a:ext cx="4014216" cy="274319"/>
          </a:xfrm>
          <a:prstGeom prst="rect">
            <a:avLst/>
          </a:prstGeom>
          <a:solidFill>
            <a:srgbClr val="E60012"/>
          </a:solidFill>
          <a:ln>
            <a:solidFill>
              <a:srgbClr val="EF0013"/>
            </a:solidFill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sym typeface="Bookman Old Style"/>
              </a:rPr>
              <a:t>Revenue Breakdown    </a:t>
            </a:r>
          </a:p>
        </p:txBody>
      </p:sp>
      <p:sp>
        <p:nvSpPr>
          <p:cNvPr id="16" name="Shape 264">
            <a:extLst>
              <a:ext uri="{FF2B5EF4-FFF2-40B4-BE49-F238E27FC236}">
                <a16:creationId xmlns:a16="http://schemas.microsoft.com/office/drawing/2014/main" id="{DC2B4CD3-C291-4499-9BF1-7D3B608589B5}"/>
              </a:ext>
            </a:extLst>
          </p:cNvPr>
          <p:cNvSpPr/>
          <p:nvPr/>
        </p:nvSpPr>
        <p:spPr>
          <a:xfrm>
            <a:off x="457193" y="3716404"/>
            <a:ext cx="4014216" cy="274320"/>
          </a:xfrm>
          <a:prstGeom prst="rect">
            <a:avLst/>
          </a:prstGeom>
          <a:solidFill>
            <a:srgbClr val="E60012"/>
          </a:solidFill>
          <a:ln w="9525" cap="flat" cmpd="sng">
            <a:solidFill>
              <a:srgbClr val="EF001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Bookman Old Styl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 panose="02050604050505020204" pitchFamily="18" charset="0"/>
                <a:ea typeface="Microsoft JhengHei Light" panose="020B0304030504040204" pitchFamily="34" charset="-120"/>
                <a:cs typeface="Bookman Old Style"/>
                <a:sym typeface="Bookman Old Style"/>
              </a:rPr>
              <a:t>Business Highlights</a:t>
            </a:r>
          </a:p>
        </p:txBody>
      </p:sp>
      <p:sp>
        <p:nvSpPr>
          <p:cNvPr id="7" name="Shape 226">
            <a:extLst>
              <a:ext uri="{FF2B5EF4-FFF2-40B4-BE49-F238E27FC236}">
                <a16:creationId xmlns:a16="http://schemas.microsoft.com/office/drawing/2014/main" id="{FD1DA8DC-7417-4155-8D5B-8763709510B9}"/>
              </a:ext>
            </a:extLst>
          </p:cNvPr>
          <p:cNvSpPr txBox="1">
            <a:spLocks/>
          </p:cNvSpPr>
          <p:nvPr/>
        </p:nvSpPr>
        <p:spPr>
          <a:xfrm>
            <a:off x="457195" y="1638057"/>
            <a:ext cx="4016217" cy="20121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71450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sym typeface="Bookman Old Style"/>
              </a:rPr>
              <a:t>Taiwan </a:t>
            </a:r>
            <a:r>
              <a:rPr lang="en-US" sz="1200" dirty="0">
                <a:solidFill>
                  <a:srgbClr val="000000"/>
                </a:solidFill>
              </a:rPr>
              <a:t>Semiconductor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sym typeface="Bookman Old Style"/>
              </a:rPr>
              <a:t> </a:t>
            </a:r>
            <a:r>
              <a:rPr lang="en-US" sz="1200" dirty="0">
                <a:solidFill>
                  <a:srgbClr val="000000"/>
                </a:solidFill>
              </a:rPr>
              <a:t>is based out of Taiwan and established in 1987 by Morris Chang</a:t>
            </a:r>
          </a:p>
          <a:p>
            <a:pPr marL="171450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rgbClr val="000000"/>
                </a:solidFill>
              </a:rPr>
              <a:t>World's largest pure-play semiconductor foundry</a:t>
            </a:r>
          </a:p>
          <a:p>
            <a:pPr marL="171450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rgbClr val="000000"/>
                </a:solidFill>
              </a:rPr>
              <a:t>TSM manufactures semiconductors for brands such as AMD, Apple, NVIDIA, Qualcomm, etc.</a:t>
            </a:r>
          </a:p>
          <a:p>
            <a:pPr marL="445770" lvl="1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rgbClr val="000000"/>
                </a:solidFill>
              </a:rPr>
              <a:t>TSM does not design their chips, only manufacture</a:t>
            </a:r>
          </a:p>
          <a:p>
            <a:pPr marL="171450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rgbClr val="000000"/>
                </a:solidFill>
              </a:rPr>
              <a:t>Serving customers that operate in 175+ countries reaching 1+ billion people</a:t>
            </a:r>
          </a:p>
          <a:p>
            <a:pPr marL="171450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sym typeface="Bookman Old Style"/>
              </a:rPr>
              <a:t>Operating fabs </a:t>
            </a:r>
            <a:r>
              <a:rPr lang="en-US" sz="1200" dirty="0">
                <a:solidFill>
                  <a:srgbClr val="000000"/>
                </a:solidFill>
              </a:rPr>
              <a:t>in China, Taiwan, and U.S.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D018912-BB88-4531-A089-75B427023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564941"/>
              </p:ext>
            </p:extLst>
          </p:nvPr>
        </p:nvGraphicFramePr>
        <p:xfrm>
          <a:off x="4697490" y="4056947"/>
          <a:ext cx="3989310" cy="2259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Shape 226">
            <a:extLst>
              <a:ext uri="{FF2B5EF4-FFF2-40B4-BE49-F238E27FC236}">
                <a16:creationId xmlns:a16="http://schemas.microsoft.com/office/drawing/2014/main" id="{F9A6C567-5331-4209-9DC0-94F52F608F71}"/>
              </a:ext>
            </a:extLst>
          </p:cNvPr>
          <p:cNvSpPr txBox="1">
            <a:spLocks/>
          </p:cNvSpPr>
          <p:nvPr/>
        </p:nvSpPr>
        <p:spPr>
          <a:xfrm>
            <a:off x="457193" y="4056947"/>
            <a:ext cx="4014216" cy="22592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71450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sym typeface="Bookman Old Style"/>
              </a:rPr>
              <a:t>TSM is opening a fab in Phoenix, AZ expected to generate </a:t>
            </a:r>
            <a:r>
              <a:rPr lang="en-US" sz="1200" dirty="0">
                <a:solidFill>
                  <a:srgbClr val="000000"/>
                </a:solidFill>
              </a:rPr>
              <a:t>120k+ wafers annually for the U.S.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sym typeface="Bookman Old Style"/>
            </a:endParaRPr>
          </a:p>
          <a:p>
            <a:pPr marL="171450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rgbClr val="000000"/>
                </a:solidFill>
              </a:rPr>
              <a:t>TSM has faced 165% YoY stock growth and exponential revenue growth of 25% in 2020</a:t>
            </a:r>
          </a:p>
          <a:p>
            <a:pPr marL="171450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sym typeface="Bookman Old Style"/>
              </a:rPr>
              <a:t>Apple’s move away from Intel has immensely benefitted TSM with expected growth of </a:t>
            </a:r>
            <a:r>
              <a:rPr lang="en-US" sz="1200" dirty="0">
                <a:solidFill>
                  <a:srgbClr val="000000"/>
                </a:solidFill>
              </a:rPr>
              <a:t>5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sym typeface="Bookman Old Style"/>
              </a:rPr>
              <a:t>%</a:t>
            </a:r>
          </a:p>
          <a:p>
            <a:pPr marL="171450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rgbClr val="000000"/>
                </a:solidFill>
              </a:rPr>
              <a:t>Expected total dividend of $1.42 per share</a:t>
            </a:r>
          </a:p>
          <a:p>
            <a:pPr marL="171450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rgbClr val="000000"/>
                </a:solidFill>
              </a:rPr>
              <a:t>Over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sym typeface="Bookman Old Style"/>
              </a:rPr>
              <a:t>20% i</a:t>
            </a:r>
            <a:r>
              <a:rPr lang="en-US" sz="1200" dirty="0" err="1">
                <a:solidFill>
                  <a:srgbClr val="000000"/>
                </a:solidFill>
              </a:rPr>
              <a:t>ncrease</a:t>
            </a:r>
            <a:r>
              <a:rPr lang="en-US" sz="1200" dirty="0">
                <a:solidFill>
                  <a:srgbClr val="000000"/>
                </a:solidFill>
              </a:rPr>
              <a:t> in R&amp;D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sym typeface="Bookman Old Style"/>
              </a:rPr>
              <a:t>YoY shows TSM’s ambition in implementing new technologies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/>
              <a:sym typeface="Bookman Old Style"/>
            </a:endParaRP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8B1EA88-FC54-42CE-9D42-45E62424D250}"/>
              </a:ext>
            </a:extLst>
          </p:cNvPr>
          <p:cNvGraphicFramePr>
            <a:graphicFrameLocks/>
          </p:cNvGraphicFramePr>
          <p:nvPr/>
        </p:nvGraphicFramePr>
        <p:xfrm>
          <a:off x="4670582" y="1638058"/>
          <a:ext cx="4041124" cy="2012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Shape 260">
            <a:extLst>
              <a:ext uri="{FF2B5EF4-FFF2-40B4-BE49-F238E27FC236}">
                <a16:creationId xmlns:a16="http://schemas.microsoft.com/office/drawing/2014/main" id="{8315C8BD-5391-42F2-A7A7-CB571CE227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sz="3200" b="0" i="0" u="none" strike="noStrike" cap="none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  <a:sym typeface="Bookman Old Style"/>
              </a:rPr>
              <a:t>Company Overview</a:t>
            </a:r>
          </a:p>
        </p:txBody>
      </p:sp>
    </p:spTree>
    <p:extLst>
      <p:ext uri="{BB962C8B-B14F-4D97-AF65-F5344CB8AC3E}">
        <p14:creationId xmlns:p14="http://schemas.microsoft.com/office/powerpoint/2010/main" val="86145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E015-FA7A-46B3-8874-7278EA74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45DA1-D470-4C05-8D84-0BC9CEE23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A8DD2-07F3-4B96-B9E9-E32C6DBE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7" y="1233693"/>
            <a:ext cx="6817654" cy="489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1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E015-FA7A-46B3-8874-7278EA74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 / EBITDA 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45DA1-D470-4C05-8D84-0BC9CEE23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21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B50AD-BCCA-43B5-8081-6E38ADC7E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8288"/>
            <a:ext cx="2483061" cy="2157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E9968C-EB6E-428E-82FC-50005DF03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29062"/>
            <a:ext cx="2483061" cy="2157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CED26-AEAD-44DB-B49B-47CD4FB96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595" y="1348288"/>
            <a:ext cx="2483061" cy="2157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15A5C-2661-4581-A888-631970EB4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595" y="3928561"/>
            <a:ext cx="2483061" cy="2157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40A25E-A1E4-40EF-AC94-B30FEE080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739" y="1348288"/>
            <a:ext cx="2483061" cy="2157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FBB0A-3CD5-46DC-AEC5-6BF55D7126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3739" y="3928560"/>
            <a:ext cx="2483061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48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E015-FA7A-46B3-8874-7278EA74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Working Capital Schedule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45DA1-D470-4C05-8D84-0BC9CEE23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22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BFEE6-5034-4726-9C4C-139D78B4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775" y="1220049"/>
            <a:ext cx="5339697" cy="505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46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E015-FA7A-46B3-8874-7278EA74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Income Statement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45DA1-D470-4C05-8D84-0BC9CEE23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23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AD000-A9B6-434B-8B5D-C4E21856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376" y="1248366"/>
            <a:ext cx="4024663" cy="500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94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E015-FA7A-46B3-8874-7278EA74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Balance Sheet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45DA1-D470-4C05-8D84-0BC9CEE23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24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14A52-2D5F-4E64-9E51-74477160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46" y="1224193"/>
            <a:ext cx="2482939" cy="50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42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E015-FA7A-46B3-8874-7278EA74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Cash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45DA1-D470-4C05-8D84-0BC9CEE23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25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0C627-7056-4E42-9EC7-9FB5C59A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856" y="1224193"/>
            <a:ext cx="3807750" cy="50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30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E015-FA7A-46B3-8874-7278EA74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Currency Exchange Rate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45DA1-D470-4C05-8D84-0BC9CEE236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26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A91EE-33E2-425A-977E-B961A216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852" y="1483723"/>
            <a:ext cx="2704296" cy="438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3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dirty="0">
                <a:solidFill>
                  <a:schemeClr val="tx1"/>
                </a:solidFill>
              </a:rPr>
              <a:t>Financial Overview</a:t>
            </a:r>
            <a:endParaRPr lang="en-US" sz="3200" b="0" i="0" u="none" strike="noStrike" cap="none" dirty="0">
              <a:solidFill>
                <a:schemeClr val="tx1"/>
              </a:solidFill>
              <a:latin typeface="Bookman Old Style" charset="0"/>
              <a:ea typeface="Bookman Old Style" charset="0"/>
              <a:cs typeface="Bookman Old Style" charset="0"/>
              <a:sym typeface="Bookman Old Style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457200" y="6356350"/>
            <a:ext cx="6248400" cy="2743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364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ct val="91115"/>
              <a:buFont typeface="Bookman Old Style"/>
              <a:buNone/>
              <a:tabLst/>
              <a:defRPr/>
            </a:pP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Bookman Old Style"/>
              </a:rPr>
              <a:t>Sources: Investor Presentation, Yahoo Finance, CAPIQ, CNBC, Seeking Alpha</a:t>
            </a:r>
          </a:p>
        </p:txBody>
      </p:sp>
      <p:sp>
        <p:nvSpPr>
          <p:cNvPr id="12" name="Shape 198"/>
          <p:cNvSpPr txBox="1">
            <a:spLocks/>
          </p:cNvSpPr>
          <p:nvPr/>
        </p:nvSpPr>
        <p:spPr>
          <a:xfrm>
            <a:off x="6705600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-22225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ct val="25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37CDEE-453D-4517-BF09-C85843CBD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654985"/>
              </p:ext>
            </p:extLst>
          </p:nvPr>
        </p:nvGraphicFramePr>
        <p:xfrm>
          <a:off x="4714385" y="1627780"/>
          <a:ext cx="3992315" cy="2023941"/>
        </p:xfrm>
        <a:graphic>
          <a:graphicData uri="http://schemas.openxmlformats.org/drawingml/2006/table">
            <a:tbl>
              <a:tblPr>
                <a:tableStyleId>{4CD19E5D-1A89-4C52-9125-348D489F143F}</a:tableStyleId>
              </a:tblPr>
              <a:tblGrid>
                <a:gridCol w="3160094">
                  <a:extLst>
                    <a:ext uri="{9D8B030D-6E8A-4147-A177-3AD203B41FA5}">
                      <a16:colId xmlns:a16="http://schemas.microsoft.com/office/drawing/2014/main" val="1159480157"/>
                    </a:ext>
                  </a:extLst>
                </a:gridCol>
                <a:gridCol w="832221">
                  <a:extLst>
                    <a:ext uri="{9D8B030D-6E8A-4147-A177-3AD203B41FA5}">
                      <a16:colId xmlns:a16="http://schemas.microsoft.com/office/drawing/2014/main" val="1669630740"/>
                    </a:ext>
                  </a:extLst>
                </a:gridCol>
              </a:tblGrid>
              <a:tr h="20083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2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 in Millions </a:t>
                      </a:r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8552061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Share Price 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$109  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61392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Shares Outstanding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5.2B</a:t>
                      </a: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53204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Equity Value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$541.1B</a:t>
                      </a: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882440"/>
                  </a:ext>
                </a:extLst>
              </a:tr>
              <a:tr h="23327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Cash &amp; Short-Term Investments 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24.8B</a:t>
                      </a: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102706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Debt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12.2M</a:t>
                      </a: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599169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Preferred Equity 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</a:t>
                      </a: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894700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Minority Interest 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34M</a:t>
                      </a: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65144"/>
                  </a:ext>
                </a:extLst>
              </a:tr>
              <a:tr h="183972">
                <a:tc gridSpan="2"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464475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Enterprise Value</a:t>
                      </a:r>
                      <a:endParaRPr lang="en-GB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$524.6B 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8691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90F949-81AB-47C7-A44E-910FC0806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61391"/>
              </p:ext>
            </p:extLst>
          </p:nvPr>
        </p:nvGraphicFramePr>
        <p:xfrm>
          <a:off x="4697491" y="4010049"/>
          <a:ext cx="4016216" cy="2237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5573">
                  <a:extLst>
                    <a:ext uri="{9D8B030D-6E8A-4147-A177-3AD203B41FA5}">
                      <a16:colId xmlns:a16="http://schemas.microsoft.com/office/drawing/2014/main" val="3824631451"/>
                    </a:ext>
                  </a:extLst>
                </a:gridCol>
                <a:gridCol w="1880643">
                  <a:extLst>
                    <a:ext uri="{9D8B030D-6E8A-4147-A177-3AD203B41FA5}">
                      <a16:colId xmlns:a16="http://schemas.microsoft.com/office/drawing/2014/main" val="875062098"/>
                    </a:ext>
                  </a:extLst>
                </a:gridCol>
              </a:tblGrid>
              <a:tr h="370367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Market Cap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$541.11B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87040"/>
                  </a:ext>
                </a:extLst>
              </a:tr>
              <a:tr h="370367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52 Week Range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$46.30 - $142.20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713277"/>
                  </a:ext>
                </a:extLst>
              </a:tr>
              <a:tr h="370367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LTM EV/EBITDA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16.70x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011299"/>
                  </a:ext>
                </a:extLst>
              </a:tr>
              <a:tr h="385666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LTM Gross Profit Margin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53.10%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155723"/>
                  </a:ext>
                </a:extLst>
              </a:tr>
              <a:tr h="370367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LTM P/E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29.70x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55415"/>
                  </a:ext>
                </a:extLst>
              </a:tr>
              <a:tr h="370367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Beta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0.96</a:t>
                      </a:r>
                      <a:endParaRPr lang="en-GB" sz="1200" b="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630222"/>
                  </a:ext>
                </a:extLst>
              </a:tr>
            </a:tbl>
          </a:graphicData>
        </a:graphic>
      </p:graphicFrame>
      <p:sp>
        <p:nvSpPr>
          <p:cNvPr id="5" name="Shape 226">
            <a:extLst>
              <a:ext uri="{FF2B5EF4-FFF2-40B4-BE49-F238E27FC236}">
                <a16:creationId xmlns:a16="http://schemas.microsoft.com/office/drawing/2014/main" id="{EF7B6654-ACB9-4920-B5D9-A7094DF8C8A2}"/>
              </a:ext>
            </a:extLst>
          </p:cNvPr>
          <p:cNvSpPr txBox="1">
            <a:spLocks/>
          </p:cNvSpPr>
          <p:nvPr/>
        </p:nvSpPr>
        <p:spPr>
          <a:xfrm>
            <a:off x="457195" y="4054044"/>
            <a:ext cx="4016217" cy="23023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indent="0">
              <a:buClr>
                <a:srgbClr val="FF0000"/>
              </a:buClr>
              <a:buNone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/>
                <a:sym typeface="Bookman Old Style"/>
              </a:rPr>
              <a:t>1.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/>
                <a:sym typeface="Bookman Old Style"/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Intel’s manufacturing struggles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/>
              <a:sym typeface="Bookman Old Style"/>
            </a:endParaRPr>
          </a:p>
          <a:p>
            <a:pPr marL="445770" lvl="1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</a:rPr>
              <a:t>Intel announced a delay in the next generation of 7nm semiconductors allowing TSM to gain market share</a:t>
            </a:r>
          </a:p>
          <a:p>
            <a:pPr marL="0" indent="0">
              <a:buClr>
                <a:srgbClr val="FF0000"/>
              </a:buClr>
              <a:buNone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/>
                <a:sym typeface="Bookman Old Style"/>
              </a:rPr>
              <a:t>2. New Intel CEO announces in house manufacturing </a:t>
            </a:r>
            <a:r>
              <a:rPr lang="en-US" sz="1200" b="1" dirty="0">
                <a:solidFill>
                  <a:schemeClr val="tx1"/>
                </a:solidFill>
              </a:rPr>
              <a:t>decreasing share price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/>
              <a:sym typeface="Bookman Old Style"/>
            </a:endParaRPr>
          </a:p>
          <a:p>
            <a:pPr marL="445770" lvl="1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</a:rPr>
              <a:t>Intel’s struggles developing the next generation of chips led to speculation of outsourcing to TSM</a:t>
            </a:r>
          </a:p>
          <a:p>
            <a:pPr marL="0" indent="0">
              <a:buClr>
                <a:srgbClr val="FF0000"/>
              </a:buClr>
              <a:buNone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/>
                <a:sym typeface="Bookman Old Style"/>
              </a:rPr>
              <a:t>3. </a:t>
            </a:r>
            <a:r>
              <a:rPr lang="en-US" sz="1200" b="1" dirty="0">
                <a:solidFill>
                  <a:schemeClr val="tx1"/>
                </a:solidFill>
              </a:rPr>
              <a:t>New presidential administration 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/>
              <a:sym typeface="Bookman Old Style"/>
            </a:endParaRPr>
          </a:p>
          <a:p>
            <a:pPr marL="445770" lvl="1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/>
                <a:sym typeface="Bookman Old Style"/>
              </a:rPr>
              <a:t>The market went </a:t>
            </a:r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/>
                <a:sym typeface="Bookman Old Style"/>
              </a:rPr>
              <a:t>n an uptrend as Joe Biden became president</a:t>
            </a:r>
            <a:r>
              <a:rPr lang="en-US" sz="1000" dirty="0">
                <a:solidFill>
                  <a:schemeClr val="tx1"/>
                </a:solidFill>
              </a:rPr>
              <a:t> i</a:t>
            </a:r>
            <a:r>
              <a:rPr kumimoji="0" lang="en-US" sz="1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/>
                <a:sym typeface="Bookman Old Style"/>
              </a:rPr>
              <a:t>ndicating</a:t>
            </a: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/>
                <a:sym typeface="Bookman Old Style"/>
              </a:rPr>
              <a:t> better trade relations with other nations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DD44157-D59E-473E-A607-590BF704F692}"/>
              </a:ext>
            </a:extLst>
          </p:cNvPr>
          <p:cNvGraphicFramePr>
            <a:graphicFrameLocks/>
          </p:cNvGraphicFramePr>
          <p:nvPr/>
        </p:nvGraphicFramePr>
        <p:xfrm>
          <a:off x="457196" y="1624655"/>
          <a:ext cx="4014213" cy="2091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C408CA-CC53-4990-87D8-5BCF24744287}"/>
              </a:ext>
            </a:extLst>
          </p:cNvPr>
          <p:cNvCxnSpPr>
            <a:cxnSpLocks/>
          </p:cNvCxnSpPr>
          <p:nvPr/>
        </p:nvCxnSpPr>
        <p:spPr>
          <a:xfrm flipV="1">
            <a:off x="1867467" y="2790856"/>
            <a:ext cx="75414" cy="2240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227">
            <a:extLst>
              <a:ext uri="{FF2B5EF4-FFF2-40B4-BE49-F238E27FC236}">
                <a16:creationId xmlns:a16="http://schemas.microsoft.com/office/drawing/2014/main" id="{E599F9FA-A0DA-444D-8901-C253BC19CCAF}"/>
              </a:ext>
            </a:extLst>
          </p:cNvPr>
          <p:cNvSpPr txBox="1"/>
          <p:nvPr/>
        </p:nvSpPr>
        <p:spPr>
          <a:xfrm>
            <a:off x="4697490" y="1297514"/>
            <a:ext cx="4016217" cy="274320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bg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>
              <a:buClr>
                <a:srgbClr val="FFFFFF"/>
              </a:buClr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sym typeface="Bookman Old Style"/>
              </a:rPr>
              <a:t>Enterprise Value Walkthrough</a:t>
            </a:r>
          </a:p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sym typeface="Bookman Old Style"/>
            </a:endParaRPr>
          </a:p>
        </p:txBody>
      </p:sp>
      <p:sp>
        <p:nvSpPr>
          <p:cNvPr id="17" name="Shape 227">
            <a:extLst>
              <a:ext uri="{FF2B5EF4-FFF2-40B4-BE49-F238E27FC236}">
                <a16:creationId xmlns:a16="http://schemas.microsoft.com/office/drawing/2014/main" id="{D5D6D34B-5B88-462B-B1F2-E02FF22431A1}"/>
              </a:ext>
            </a:extLst>
          </p:cNvPr>
          <p:cNvSpPr txBox="1"/>
          <p:nvPr/>
        </p:nvSpPr>
        <p:spPr>
          <a:xfrm>
            <a:off x="457193" y="1297514"/>
            <a:ext cx="4016217" cy="274320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22225" algn="ctr">
              <a:buClr>
                <a:srgbClr val="FFFFFF"/>
              </a:buClr>
              <a:buSzPct val="25000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Bookman Old Style"/>
              </a:rPr>
              <a:t>52 Week Price Chart</a:t>
            </a:r>
          </a:p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" name="Shape 227">
            <a:extLst>
              <a:ext uri="{FF2B5EF4-FFF2-40B4-BE49-F238E27FC236}">
                <a16:creationId xmlns:a16="http://schemas.microsoft.com/office/drawing/2014/main" id="{233E5660-B9F3-4DDA-9B3A-2741851C9889}"/>
              </a:ext>
            </a:extLst>
          </p:cNvPr>
          <p:cNvSpPr txBox="1"/>
          <p:nvPr/>
        </p:nvSpPr>
        <p:spPr>
          <a:xfrm>
            <a:off x="4697490" y="3716405"/>
            <a:ext cx="4014216" cy="274319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>
              <a:buClr>
                <a:srgbClr val="FFFFFF"/>
              </a:buClr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 panose="02050604050505020204" pitchFamily="18" charset="0"/>
                <a:ea typeface="Microsoft JhengHei Light" panose="020B0304030504040204" pitchFamily="34" charset="-120"/>
                <a:cs typeface="Bookman Old Style"/>
                <a:sym typeface="Bookman Old Style"/>
              </a:rPr>
              <a:t>Key Metrics</a:t>
            </a:r>
          </a:p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sym typeface="Bookman Old Style"/>
            </a:endParaRPr>
          </a:p>
        </p:txBody>
      </p:sp>
      <p:sp>
        <p:nvSpPr>
          <p:cNvPr id="20" name="Shape 264">
            <a:extLst>
              <a:ext uri="{FF2B5EF4-FFF2-40B4-BE49-F238E27FC236}">
                <a16:creationId xmlns:a16="http://schemas.microsoft.com/office/drawing/2014/main" id="{8CCABE25-8AC4-4503-A399-091C7957F962}"/>
              </a:ext>
            </a:extLst>
          </p:cNvPr>
          <p:cNvSpPr/>
          <p:nvPr/>
        </p:nvSpPr>
        <p:spPr>
          <a:xfrm>
            <a:off x="457193" y="3716404"/>
            <a:ext cx="4014216" cy="274320"/>
          </a:xfrm>
          <a:prstGeom prst="rect">
            <a:avLst/>
          </a:prstGeom>
          <a:solidFill>
            <a:srgbClr val="E60012"/>
          </a:solidFill>
          <a:ln w="9525" cap="flat" cmpd="sng">
            <a:solidFill>
              <a:srgbClr val="E600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270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Bookman Old Style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 panose="02050604050505020204" pitchFamily="18" charset="0"/>
                <a:ea typeface="Microsoft JhengHei Light" panose="020B0304030504040204" pitchFamily="34" charset="-120"/>
                <a:cs typeface="Bookman Old Style"/>
                <a:sym typeface="Bookman Old Style"/>
              </a:rPr>
              <a:t>Financial Highlights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 panose="02050604050505020204" pitchFamily="18" charset="0"/>
              <a:ea typeface="Microsoft JhengHei Light" panose="020B0304030504040204" pitchFamily="34" charset="-120"/>
              <a:cs typeface="Bookman Old Style"/>
              <a:sym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10251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dirty="0">
                <a:solidFill>
                  <a:schemeClr val="tx1"/>
                </a:solidFill>
              </a:rPr>
              <a:t>Industry Overview</a:t>
            </a:r>
            <a:endParaRPr lang="en-US" sz="3200" b="0" i="0" u="none" strike="noStrike" cap="none" dirty="0">
              <a:solidFill>
                <a:schemeClr val="tx1"/>
              </a:solidFill>
              <a:latin typeface="Bookman Old Style" charset="0"/>
              <a:ea typeface="Bookman Old Style" charset="0"/>
              <a:cs typeface="Bookman Old Style" charset="0"/>
              <a:sym typeface="Bookman Old Style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457200" y="6356290"/>
            <a:ext cx="668655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6364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ct val="91115"/>
              <a:buFont typeface="Bookman Old Style"/>
              <a:buNone/>
              <a:tabLst/>
              <a:defRPr/>
            </a:pPr>
            <a:r>
              <a:rPr kumimoji="0" lang="en-US" sz="1050" b="0" i="1" u="none" strike="noStrike" kern="0" cap="none" spc="0" normalizeH="0" baseline="0" noProof="0" dirty="0">
                <a:ln>
                  <a:noFill/>
                </a:ln>
                <a:solidFill>
                  <a:srgbClr val="464653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Bookman Old Style"/>
              </a:rPr>
              <a:t>Sources: Investor Presentation</a:t>
            </a:r>
            <a:r>
              <a:rPr lang="en-US" sz="1050" i="1" dirty="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EMR, </a:t>
            </a:r>
            <a:r>
              <a:rPr lang="en-US" sz="1050" i="1" dirty="0" err="1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Market&amp;Market</a:t>
            </a:r>
            <a:r>
              <a:rPr lang="en-US" sz="1050" i="1" dirty="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WaferWorld</a:t>
            </a:r>
            <a:endParaRPr kumimoji="0" lang="en-US" sz="1050" b="0" i="1" u="none" strike="noStrike" kern="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" name="Shape 198"/>
          <p:cNvSpPr txBox="1">
            <a:spLocks/>
          </p:cNvSpPr>
          <p:nvPr/>
        </p:nvSpPr>
        <p:spPr>
          <a:xfrm>
            <a:off x="6705600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-22225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53"/>
              </a:buClr>
              <a:buSzPct val="25000"/>
              <a:buFont typeface="Bookman Old Style"/>
              <a:buNone/>
              <a:tabLst/>
              <a:defRPr/>
            </a:pPr>
            <a:r>
              <a:rPr lang="en-US" dirty="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64653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" name="Shape 226">
            <a:extLst>
              <a:ext uri="{FF2B5EF4-FFF2-40B4-BE49-F238E27FC236}">
                <a16:creationId xmlns:a16="http://schemas.microsoft.com/office/drawing/2014/main" id="{B89D7830-B62E-48BE-9D51-E4556508C6B3}"/>
              </a:ext>
            </a:extLst>
          </p:cNvPr>
          <p:cNvSpPr txBox="1">
            <a:spLocks/>
          </p:cNvSpPr>
          <p:nvPr/>
        </p:nvSpPr>
        <p:spPr>
          <a:xfrm>
            <a:off x="470647" y="1628347"/>
            <a:ext cx="4000500" cy="2017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71450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</a:rPr>
              <a:t>TSM’s 5nm chip is 22% faster, and consumes 30% less energy compared to 7nm counterpart</a:t>
            </a:r>
          </a:p>
          <a:p>
            <a:pPr marL="171450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</a:rPr>
              <a:t>Chip manufacturing is difficult and on average requires $4B+ in initial cost and billions in R&amp;D</a:t>
            </a:r>
          </a:p>
          <a:p>
            <a:pPr marL="171450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</a:rPr>
              <a:t>Companies are moving towards semiconductors 5nm and smaller, yet players like intel struggle</a:t>
            </a:r>
          </a:p>
          <a:p>
            <a:pPr marL="171450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</a:rPr>
              <a:t>Smaller semiconductors increase output for the same quantity of wafers used</a:t>
            </a:r>
          </a:p>
          <a:p>
            <a:pPr marL="445770" lvl="1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</a:rPr>
              <a:t>Ex. 1000 chips on 10nm but 2000 chips on 5nm</a:t>
            </a:r>
          </a:p>
          <a:p>
            <a:pPr marL="171450" indent="-171450">
              <a:buClr>
                <a:srgbClr val="E60012"/>
              </a:buClr>
              <a:buFont typeface="Bookman Old Style" panose="02050604050505020204" pitchFamily="18" charset="0"/>
              <a:buChar char="►"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Clr>
                <a:srgbClr val="E60012"/>
              </a:buClr>
              <a:buFont typeface="Bookman Old Style" panose="02050604050505020204" pitchFamily="18" charset="0"/>
              <a:buChar char="►"/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84BA0AC-7529-4E4E-915F-A7C08C3410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510500"/>
              </p:ext>
            </p:extLst>
          </p:nvPr>
        </p:nvGraphicFramePr>
        <p:xfrm>
          <a:off x="4694485" y="1717100"/>
          <a:ext cx="3992315" cy="2012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FE8836-5E4A-4B62-B43C-F972BA162086}"/>
              </a:ext>
            </a:extLst>
          </p:cNvPr>
          <p:cNvCxnSpPr>
            <a:cxnSpLocks/>
          </p:cNvCxnSpPr>
          <p:nvPr/>
        </p:nvCxnSpPr>
        <p:spPr>
          <a:xfrm flipV="1">
            <a:off x="5131414" y="1801556"/>
            <a:ext cx="3138360" cy="606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2">
            <a:extLst>
              <a:ext uri="{FF2B5EF4-FFF2-40B4-BE49-F238E27FC236}">
                <a16:creationId xmlns:a16="http://schemas.microsoft.com/office/drawing/2014/main" id="{4B420F63-88F7-4100-A8E3-8F6E7982E5C9}"/>
              </a:ext>
            </a:extLst>
          </p:cNvPr>
          <p:cNvSpPr txBox="1"/>
          <p:nvPr/>
        </p:nvSpPr>
        <p:spPr>
          <a:xfrm rot="20963827">
            <a:off x="5937299" y="1764331"/>
            <a:ext cx="1506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sym typeface="Arial"/>
              </a:rPr>
              <a:t>CAGR </a:t>
            </a: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10.0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sym typeface="Arial"/>
              </a:rPr>
              <a:t>%</a:t>
            </a:r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8EECEAC4-2BDD-40BB-9782-CAA78710E8CF}"/>
              </a:ext>
            </a:extLst>
          </p:cNvPr>
          <p:cNvSpPr txBox="1">
            <a:spLocks/>
          </p:cNvSpPr>
          <p:nvPr/>
        </p:nvSpPr>
        <p:spPr>
          <a:xfrm>
            <a:off x="457194" y="4031360"/>
            <a:ext cx="4114805" cy="23249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171450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</a:rPr>
              <a:t>EVs will drive semiconductor demand as the EV market grows to $800B+ globally by 2027 </a:t>
            </a:r>
          </a:p>
          <a:p>
            <a:pPr marL="445770" lvl="1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</a:rPr>
              <a:t>Ex. Battery management, safety systems, internal infotainment, autonomous driving computers, etc.</a:t>
            </a:r>
          </a:p>
          <a:p>
            <a:pPr marL="171450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</a:rPr>
              <a:t>The IoT market growing to $6B+ globally will make semiconductors more relevant than ever</a:t>
            </a:r>
          </a:p>
          <a:p>
            <a:pPr marL="445770" lvl="1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000" dirty="0">
                <a:solidFill>
                  <a:schemeClr val="tx1"/>
                </a:solidFill>
              </a:rPr>
              <a:t>Ex. Home appliances, RC toys, LED bulbs, smart cites and more will be reliant on semiconductors</a:t>
            </a:r>
          </a:p>
          <a:p>
            <a:pPr marL="171450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</a:rPr>
              <a:t>The cloud computing market size will reach $1T+ by 2026 increasing demand for semiconductors</a:t>
            </a:r>
          </a:p>
          <a:p>
            <a:pPr marL="171450" indent="-171450">
              <a:buClr>
                <a:srgbClr val="EF0013"/>
              </a:buClr>
              <a:buFont typeface="Bookman Old Style" panose="02050604050505020204" pitchFamily="18" charset="0"/>
              <a:buChar char="►"/>
              <a:defRPr/>
            </a:pPr>
            <a:r>
              <a:rPr lang="en-US" sz="1200" dirty="0">
                <a:solidFill>
                  <a:schemeClr val="tx1"/>
                </a:solidFill>
              </a:rPr>
              <a:t>240M+ estimated smartphone shipments in 2021 </a:t>
            </a:r>
          </a:p>
          <a:p>
            <a:pPr marL="445770" lvl="1" indent="-171450">
              <a:buClr>
                <a:srgbClr val="E60012"/>
              </a:buClr>
              <a:buFont typeface="Bookman Old Style" panose="02050604050505020204" pitchFamily="18" charset="0"/>
              <a:buChar char="►"/>
              <a:defRPr/>
            </a:pP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1" name="Shape 227">
            <a:extLst>
              <a:ext uri="{FF2B5EF4-FFF2-40B4-BE49-F238E27FC236}">
                <a16:creationId xmlns:a16="http://schemas.microsoft.com/office/drawing/2014/main" id="{C9C731EF-FBD6-4D32-9B35-BA15CF49A5EB}"/>
              </a:ext>
            </a:extLst>
          </p:cNvPr>
          <p:cNvSpPr txBox="1"/>
          <p:nvPr/>
        </p:nvSpPr>
        <p:spPr>
          <a:xfrm>
            <a:off x="4697490" y="1297514"/>
            <a:ext cx="4016217" cy="274320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bg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>
              <a:buClr>
                <a:srgbClr val="FFFFFF"/>
              </a:buClr>
              <a:defRPr/>
            </a:pPr>
            <a:r>
              <a:rPr lang="en-US" dirty="0">
                <a:solidFill>
                  <a:srgbClr val="FFFFFF"/>
                </a:solidFill>
                <a:sym typeface="Bookman Old Style"/>
              </a:rPr>
              <a:t>Global Semiconductor Market Size ($B)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sym typeface="Bookman Old Style"/>
            </a:endParaRPr>
          </a:p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sym typeface="Bookman Old Style"/>
            </a:endParaRPr>
          </a:p>
        </p:txBody>
      </p:sp>
      <p:sp>
        <p:nvSpPr>
          <p:cNvPr id="24" name="Shape 227">
            <a:extLst>
              <a:ext uri="{FF2B5EF4-FFF2-40B4-BE49-F238E27FC236}">
                <a16:creationId xmlns:a16="http://schemas.microsoft.com/office/drawing/2014/main" id="{84603AA4-F1AC-473C-9990-386ED9F2D11A}"/>
              </a:ext>
            </a:extLst>
          </p:cNvPr>
          <p:cNvSpPr txBox="1"/>
          <p:nvPr/>
        </p:nvSpPr>
        <p:spPr>
          <a:xfrm>
            <a:off x="457193" y="1297514"/>
            <a:ext cx="4016217" cy="274320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22225" algn="ctr">
              <a:buClr>
                <a:srgbClr val="FFFFFF"/>
              </a:buClr>
              <a:buSzPct val="25000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/>
                <a:ea typeface="Bookman Old Style"/>
                <a:cs typeface="Bookman Old Style"/>
                <a:sym typeface="Bookman Old Style"/>
              </a:rPr>
              <a:t>Going Smaller</a:t>
            </a:r>
          </a:p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" name="Shape 227">
            <a:extLst>
              <a:ext uri="{FF2B5EF4-FFF2-40B4-BE49-F238E27FC236}">
                <a16:creationId xmlns:a16="http://schemas.microsoft.com/office/drawing/2014/main" id="{96259585-0479-45D8-B870-53005F06C8D7}"/>
              </a:ext>
            </a:extLst>
          </p:cNvPr>
          <p:cNvSpPr txBox="1"/>
          <p:nvPr/>
        </p:nvSpPr>
        <p:spPr>
          <a:xfrm>
            <a:off x="4697490" y="3716405"/>
            <a:ext cx="4014216" cy="274319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-22225" algn="ctr">
              <a:buClr>
                <a:schemeClr val="lt1"/>
              </a:buClr>
              <a:buSzPct val="25000"/>
              <a:buFont typeface="Bookman Old Style"/>
              <a:defRPr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</a:defRPr>
            </a:lvl1pPr>
          </a:lstStyle>
          <a:p>
            <a:pPr>
              <a:buClr>
                <a:srgbClr val="FFFFFF"/>
              </a:buClr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 panose="02050604050505020204" pitchFamily="18" charset="0"/>
                <a:ea typeface="Microsoft JhengHei Light" panose="020B0304030504040204" pitchFamily="34" charset="-120"/>
                <a:cs typeface="Bookman Old Style"/>
                <a:sym typeface="Bookman Old Style"/>
              </a:rPr>
              <a:t>Micro</a:t>
            </a:r>
            <a:r>
              <a:rPr lang="en-US" dirty="0">
                <a:solidFill>
                  <a:srgbClr val="FFFFFF"/>
                </a:solidFill>
                <a:latin typeface="Bookman Old Style" panose="02050604050505020204" pitchFamily="18" charset="0"/>
                <a:ea typeface="Microsoft JhengHei Light" panose="020B0304030504040204" pitchFamily="34" charset="-120"/>
                <a:cs typeface="Bookman Old Style"/>
                <a:sym typeface="Bookman Old Style"/>
              </a:rPr>
              <a:t> LED Display Market Size ($M)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 panose="02050604050505020204" pitchFamily="18" charset="0"/>
              <a:ea typeface="Microsoft JhengHei Light" panose="020B0304030504040204" pitchFamily="34" charset="-120"/>
              <a:cs typeface="Bookman Old Style"/>
              <a:sym typeface="Bookman Old Style"/>
            </a:endParaRPr>
          </a:p>
          <a:p>
            <a:pPr marL="0" marR="0" lvl="0" indent="-222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Bookman Old Style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man Old Style"/>
              <a:sym typeface="Bookman Old Style"/>
            </a:endParaRPr>
          </a:p>
        </p:txBody>
      </p:sp>
      <p:sp>
        <p:nvSpPr>
          <p:cNvPr id="26" name="Shape 264">
            <a:extLst>
              <a:ext uri="{FF2B5EF4-FFF2-40B4-BE49-F238E27FC236}">
                <a16:creationId xmlns:a16="http://schemas.microsoft.com/office/drawing/2014/main" id="{FE97AD0C-1C23-4773-8410-33D682D0AEB4}"/>
              </a:ext>
            </a:extLst>
          </p:cNvPr>
          <p:cNvSpPr/>
          <p:nvPr/>
        </p:nvSpPr>
        <p:spPr>
          <a:xfrm>
            <a:off x="457193" y="3716404"/>
            <a:ext cx="4014216" cy="274320"/>
          </a:xfrm>
          <a:prstGeom prst="rect">
            <a:avLst/>
          </a:prstGeom>
          <a:solidFill>
            <a:srgbClr val="E60012"/>
          </a:solidFill>
          <a:ln w="9525" cap="flat" cmpd="sng">
            <a:solidFill>
              <a:srgbClr val="E6001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91425" tIns="45700" rIns="91425" bIns="45700" anchor="ctr" anchorCtr="0">
            <a:noAutofit/>
          </a:bodyPr>
          <a:lstStyle/>
          <a:p>
            <a:pPr indent="-127000" algn="ctr">
              <a:buClr>
                <a:srgbClr val="FFFFFF"/>
              </a:buClr>
              <a:buSzPct val="100000"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man Old Style" panose="02050604050505020204" pitchFamily="18" charset="0"/>
                <a:ea typeface="Microsoft JhengHei Light" panose="020B0304030504040204" pitchFamily="34" charset="-120"/>
                <a:cs typeface="Bookman Old Style"/>
                <a:sym typeface="Bookman Old Style"/>
              </a:rPr>
              <a:t>Advancing Technology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EF46A0C-8639-4935-AE25-E5399045F5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574750"/>
              </p:ext>
            </p:extLst>
          </p:nvPr>
        </p:nvGraphicFramePr>
        <p:xfrm>
          <a:off x="4689569" y="4067193"/>
          <a:ext cx="4022137" cy="2324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D01F40-AC21-4074-BC9E-CA21C3C0969C}"/>
              </a:ext>
            </a:extLst>
          </p:cNvPr>
          <p:cNvCxnSpPr>
            <a:cxnSpLocks/>
          </p:cNvCxnSpPr>
          <p:nvPr/>
        </p:nvCxnSpPr>
        <p:spPr>
          <a:xfrm flipV="1">
            <a:off x="5013425" y="4148603"/>
            <a:ext cx="2921205" cy="1450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">
            <a:extLst>
              <a:ext uri="{FF2B5EF4-FFF2-40B4-BE49-F238E27FC236}">
                <a16:creationId xmlns:a16="http://schemas.microsoft.com/office/drawing/2014/main" id="{1D88AE87-663B-4528-AE1C-78657160F3DC}"/>
              </a:ext>
            </a:extLst>
          </p:cNvPr>
          <p:cNvSpPr txBox="1"/>
          <p:nvPr/>
        </p:nvSpPr>
        <p:spPr>
          <a:xfrm rot="19987377">
            <a:off x="5720685" y="4485233"/>
            <a:ext cx="1506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sym typeface="Arial"/>
              </a:rPr>
              <a:t>CAGR </a:t>
            </a:r>
            <a:r>
              <a:rPr lang="en-US" sz="1400" noProof="0" dirty="0">
                <a:solidFill>
                  <a:schemeClr val="tx1"/>
                </a:solidFill>
                <a:latin typeface="Bookman Old Style" panose="02050604050505020204" pitchFamily="18" charset="0"/>
                <a:sym typeface="Arial"/>
              </a:rPr>
              <a:t>89</a:t>
            </a: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</a:rPr>
              <a:t>.3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sym typeface="Arial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40099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5</a:t>
            </a:fld>
            <a:endParaRPr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57200" y="6351628"/>
            <a:ext cx="7735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ts val="1050"/>
            </a:pPr>
            <a:r>
              <a:rPr lang="en-US" sz="1050" b="0" i="1" u="none" strike="noStrike" cap="none" dirty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Sources: Earnings Call Transcript, SeekingAlpha, WSJ, Globe Newswire, </a:t>
            </a:r>
            <a:r>
              <a:rPr lang="en-US" sz="1050" i="1" dirty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Mordor Intelligence, Nikkei Asia  </a:t>
            </a:r>
            <a:endParaRPr lang="en-US" sz="1050" b="0" i="1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Bookman Old Style"/>
              <a:buNone/>
            </a:pPr>
            <a:endParaRPr sz="105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" name="Shape 227">
            <a:extLst>
              <a:ext uri="{FF2B5EF4-FFF2-40B4-BE49-F238E27FC236}">
                <a16:creationId xmlns:a16="http://schemas.microsoft.com/office/drawing/2014/main" id="{EA7B8F71-9509-4C62-A6DA-2E1C9A3F5D6D}"/>
              </a:ext>
            </a:extLst>
          </p:cNvPr>
          <p:cNvSpPr txBox="1"/>
          <p:nvPr/>
        </p:nvSpPr>
        <p:spPr>
          <a:xfrm>
            <a:off x="4738868" y="1242219"/>
            <a:ext cx="3952754" cy="307800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225" algn="ctr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Industry Growth CAGR to 2025</a:t>
            </a:r>
          </a:p>
        </p:txBody>
      </p:sp>
      <p:sp>
        <p:nvSpPr>
          <p:cNvPr id="18" name="Shape 227">
            <a:extLst>
              <a:ext uri="{FF2B5EF4-FFF2-40B4-BE49-F238E27FC236}">
                <a16:creationId xmlns:a16="http://schemas.microsoft.com/office/drawing/2014/main" id="{0CA56ABC-EFF6-471E-B6DE-CC2B41A9F473}"/>
              </a:ext>
            </a:extLst>
          </p:cNvPr>
          <p:cNvSpPr txBox="1"/>
          <p:nvPr/>
        </p:nvSpPr>
        <p:spPr>
          <a:xfrm>
            <a:off x="4726811" y="3699075"/>
            <a:ext cx="3952754" cy="307800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225" algn="ctr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OLED Micro Display Market Growth ($M)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575A7B3D-C586-492E-9AA5-BF3A7E7D18D5}"/>
              </a:ext>
            </a:extLst>
          </p:cNvPr>
          <p:cNvSpPr txBox="1">
            <a:spLocks/>
          </p:cNvSpPr>
          <p:nvPr/>
        </p:nvSpPr>
        <p:spPr>
          <a:xfrm>
            <a:off x="178817" y="1145918"/>
            <a:ext cx="4542656" cy="52745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6654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853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-173736">
              <a:buClr>
                <a:srgbClr val="EF0013"/>
              </a:buClr>
              <a:buFont typeface="Bookman Old Style" panose="02050604050505020204" pitchFamily="18" charset="0"/>
              <a:buChar char="►"/>
            </a:pPr>
            <a:r>
              <a:rPr lang="en-US" sz="1400" dirty="0">
                <a:solidFill>
                  <a:schemeClr val="tx1"/>
                </a:solidFill>
              </a:rPr>
              <a:t>TSM is a direct beneficiary of high-growth industries leading to increased future demand</a:t>
            </a:r>
          </a:p>
          <a:p>
            <a:pPr lvl="1" indent="-173736">
              <a:buClr>
                <a:srgbClr val="EF0013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Companies have a hard time moving their products to a competing foundry due to unique customizations and increased cost </a:t>
            </a:r>
          </a:p>
          <a:p>
            <a:pPr lvl="1" indent="-173736">
              <a:buClr>
                <a:srgbClr val="EF0013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Smartphone, HPC, and IoT segments increased 23%, 39% and 28% while DCE and auto dropped</a:t>
            </a:r>
          </a:p>
          <a:p>
            <a:pPr lvl="1" indent="-173736">
              <a:buClr>
                <a:srgbClr val="EF0013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TSM will capture more demand than competitors due to large customer base of over 500 companies and relationship with industry leaders</a:t>
            </a:r>
          </a:p>
          <a:p>
            <a:pPr lvl="1" indent="-173736">
              <a:buClr>
                <a:srgbClr val="EF0013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TSM customers’ projected revenue growth will directly correlate to increased demand for TSM</a:t>
            </a:r>
          </a:p>
          <a:p>
            <a:pPr lvl="1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endParaRPr lang="en-US" sz="1400" dirty="0">
              <a:solidFill>
                <a:schemeClr val="tx1"/>
              </a:solidFill>
            </a:endParaRPr>
          </a:p>
          <a:p>
            <a:pPr indent="-173736">
              <a:buClr>
                <a:srgbClr val="EF0013"/>
              </a:buClr>
              <a:buFont typeface="Bookman Old Style" panose="02050604050505020204" pitchFamily="18" charset="0"/>
              <a:buChar char="►"/>
            </a:pPr>
            <a:r>
              <a:rPr lang="en-US" sz="1400" dirty="0">
                <a:solidFill>
                  <a:schemeClr val="tx1"/>
                </a:solidFill>
              </a:rPr>
              <a:t>Leading tech capabilities provide sustainable competitive advantage &amp; increased demand</a:t>
            </a:r>
            <a:endParaRPr lang="en-US" sz="1200" dirty="0">
              <a:solidFill>
                <a:schemeClr val="tx1"/>
              </a:solidFill>
            </a:endParaRPr>
          </a:p>
          <a:p>
            <a:pPr lvl="1" indent="-173736">
              <a:buClr>
                <a:srgbClr val="EF0013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TSM were the first to release 5nm technology and are at least one generation ahead of competitors</a:t>
            </a:r>
          </a:p>
          <a:p>
            <a:pPr lvl="1" indent="-173736">
              <a:buClr>
                <a:srgbClr val="EF0013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2021 guidance estimates </a:t>
            </a:r>
            <a:r>
              <a:rPr lang="en-US" sz="1200" dirty="0" err="1">
                <a:solidFill>
                  <a:schemeClr val="tx1"/>
                </a:solidFill>
              </a:rPr>
              <a:t>CapEx</a:t>
            </a:r>
            <a:r>
              <a:rPr lang="en-US" sz="1200" dirty="0">
                <a:solidFill>
                  <a:schemeClr val="tx1"/>
                </a:solidFill>
              </a:rPr>
              <a:t> of between $25B-$28B which indicates a 45%-63% YoY increase</a:t>
            </a:r>
          </a:p>
          <a:p>
            <a:pPr lvl="1" indent="-173736">
              <a:buClr>
                <a:srgbClr val="EF0013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Apple already ordered all TSM’s 3nm technology which is starting risk production in 2021</a:t>
            </a:r>
          </a:p>
          <a:p>
            <a:pPr lvl="1" indent="-173736">
              <a:buClr>
                <a:srgbClr val="EF0013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TSM looking to expand into other markets and opportunities including augmented reality devices</a:t>
            </a:r>
          </a:p>
          <a:p>
            <a:pPr lvl="1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FBEB64E-E2C4-4C67-AC0A-1968FD7A8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154109"/>
              </p:ext>
            </p:extLst>
          </p:nvPr>
        </p:nvGraphicFramePr>
        <p:xfrm>
          <a:off x="4674908" y="1575239"/>
          <a:ext cx="4061384" cy="217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8AC0B05-C2C5-484C-8536-49D3F3E86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159476"/>
              </p:ext>
            </p:extLst>
          </p:nvPr>
        </p:nvGraphicFramePr>
        <p:xfrm>
          <a:off x="4734045" y="4152872"/>
          <a:ext cx="3952755" cy="2173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3BBCA5-BCB6-43C8-B805-CB481966A688}"/>
              </a:ext>
            </a:extLst>
          </p:cNvPr>
          <p:cNvCxnSpPr>
            <a:cxnSpLocks/>
          </p:cNvCxnSpPr>
          <p:nvPr/>
        </p:nvCxnSpPr>
        <p:spPr>
          <a:xfrm flipV="1">
            <a:off x="5085568" y="4122929"/>
            <a:ext cx="3107132" cy="1270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2">
            <a:extLst>
              <a:ext uri="{FF2B5EF4-FFF2-40B4-BE49-F238E27FC236}">
                <a16:creationId xmlns:a16="http://schemas.microsoft.com/office/drawing/2014/main" id="{27C76EA9-42DB-4A56-9B56-1D3CF5E0FE61}"/>
              </a:ext>
            </a:extLst>
          </p:cNvPr>
          <p:cNvSpPr txBox="1"/>
          <p:nvPr/>
        </p:nvSpPr>
        <p:spPr>
          <a:xfrm rot="20228815">
            <a:off x="5911076" y="4376082"/>
            <a:ext cx="1456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sym typeface="Arial"/>
              </a:rPr>
              <a:t>CAGR </a:t>
            </a: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sym typeface="Arial"/>
              </a:rPr>
              <a:t>27</a:t>
            </a:r>
            <a:r>
              <a:rPr lang="en-US" sz="1400" noProof="0" dirty="0">
                <a:solidFill>
                  <a:schemeClr val="tx1"/>
                </a:solidFill>
                <a:latin typeface="Bookman Old Style" panose="02050604050505020204" pitchFamily="18" charset="0"/>
              </a:rPr>
              <a:t>.7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sym typeface="Arial"/>
              </a:rPr>
              <a:t>%</a:t>
            </a:r>
          </a:p>
        </p:txBody>
      </p:sp>
      <p:sp>
        <p:nvSpPr>
          <p:cNvPr id="19" name="Shape 260">
            <a:extLst>
              <a:ext uri="{FF2B5EF4-FFF2-40B4-BE49-F238E27FC236}">
                <a16:creationId xmlns:a16="http://schemas.microsoft.com/office/drawing/2014/main" id="{AB7AF944-8979-4BFF-9E07-887AC5431D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sz="3200" b="0" i="0" u="none" strike="noStrike" cap="none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  <a:sym typeface="Bookman Old Style"/>
              </a:rPr>
              <a:t>In</a:t>
            </a:r>
            <a:r>
              <a:rPr lang="en-US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</a:rPr>
              <a:t>vestment Rationale</a:t>
            </a:r>
            <a:endParaRPr lang="en-US" sz="3200" b="0" i="0" u="none" strike="noStrike" cap="none" dirty="0">
              <a:solidFill>
                <a:schemeClr val="tx1"/>
              </a:solidFill>
              <a:latin typeface="Bookman Old Style" charset="0"/>
              <a:ea typeface="Bookman Old Style" charset="0"/>
              <a:cs typeface="Bookman Old Style" charset="0"/>
              <a:sym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03530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6</a:t>
            </a:fld>
            <a:endParaRPr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57200" y="6351628"/>
            <a:ext cx="7735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ts val="1050"/>
            </a:pPr>
            <a:r>
              <a:rPr lang="en-US" sz="1050" b="0" i="1" u="none" strike="noStrike" cap="none" dirty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Sources: CNBC, Statista, Seeking </a:t>
            </a:r>
            <a:r>
              <a:rPr lang="en-US" sz="1050" i="1" dirty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Alpha, Nikkei Asia </a:t>
            </a:r>
            <a:endParaRPr lang="en-US" sz="1050" b="0" i="1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Bookman Old Style"/>
              <a:buNone/>
            </a:pPr>
            <a:endParaRPr sz="105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" name="Shape 227">
            <a:extLst>
              <a:ext uri="{FF2B5EF4-FFF2-40B4-BE49-F238E27FC236}">
                <a16:creationId xmlns:a16="http://schemas.microsoft.com/office/drawing/2014/main" id="{EA7B8F71-9509-4C62-A6DA-2E1C9A3F5D6D}"/>
              </a:ext>
            </a:extLst>
          </p:cNvPr>
          <p:cNvSpPr txBox="1"/>
          <p:nvPr/>
        </p:nvSpPr>
        <p:spPr>
          <a:xfrm>
            <a:off x="4738868" y="1242219"/>
            <a:ext cx="3952754" cy="307800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225" algn="ctr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TSM’s Market Share and Margin Growth</a:t>
            </a:r>
          </a:p>
        </p:txBody>
      </p:sp>
      <p:sp>
        <p:nvSpPr>
          <p:cNvPr id="18" name="Shape 227">
            <a:extLst>
              <a:ext uri="{FF2B5EF4-FFF2-40B4-BE49-F238E27FC236}">
                <a16:creationId xmlns:a16="http://schemas.microsoft.com/office/drawing/2014/main" id="{0CA56ABC-EFF6-471E-B6DE-CC2B41A9F473}"/>
              </a:ext>
            </a:extLst>
          </p:cNvPr>
          <p:cNvSpPr txBox="1"/>
          <p:nvPr/>
        </p:nvSpPr>
        <p:spPr>
          <a:xfrm>
            <a:off x="4726811" y="3699075"/>
            <a:ext cx="3952754" cy="307800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225" algn="ctr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Competitor’s Most Advanced Chip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575A7B3D-C586-492E-9AA5-BF3A7E7D18D5}"/>
              </a:ext>
            </a:extLst>
          </p:cNvPr>
          <p:cNvSpPr txBox="1">
            <a:spLocks/>
          </p:cNvSpPr>
          <p:nvPr/>
        </p:nvSpPr>
        <p:spPr>
          <a:xfrm>
            <a:off x="178817" y="1145918"/>
            <a:ext cx="4542656" cy="52057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6654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853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400" dirty="0">
                <a:solidFill>
                  <a:schemeClr val="tx1"/>
                </a:solidFill>
              </a:rPr>
              <a:t>Chip shortage shows heavy reliance on TSM and proves TSM’s pricing power </a:t>
            </a:r>
            <a:endParaRPr lang="en-US" sz="1200" dirty="0">
              <a:solidFill>
                <a:schemeClr val="tx1"/>
              </a:solidFill>
            </a:endParaRP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TSM is one of the biggest beneficiaries of the chip shortage with capacity 100% booked until the fall</a:t>
            </a: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TSM’s market share grows as they record rising gross margins which shows that companies are still going to TSM despite price increases</a:t>
            </a: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TSM still sees high demand amidst recently terminating discounts and raising prices 10%-15%</a:t>
            </a: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Considering another price hike in the near future</a:t>
            </a: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endParaRPr lang="en-US" sz="1200" dirty="0">
              <a:solidFill>
                <a:schemeClr val="tx1"/>
              </a:solidFill>
            </a:endParaRPr>
          </a:p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400" dirty="0">
                <a:solidFill>
                  <a:schemeClr val="tx1"/>
                </a:solidFill>
              </a:rPr>
              <a:t>TSM’s operational excellence and competitive moat leads to lasting &amp; effective pricing power</a:t>
            </a: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Semiconductor companies that could manufacture their own chips are some of TSM’s largest clients </a:t>
            </a: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Intel, world leader in chip-making technology, plans to outsource their flagship CPUs with TSM</a:t>
            </a:r>
            <a:endParaRPr lang="en-US" sz="1400" dirty="0">
              <a:solidFill>
                <a:schemeClr val="tx1"/>
              </a:solidFill>
            </a:endParaRP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Only one competitor (Samsung) that can manufacture the 5-nanometer technology</a:t>
            </a: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Samsung’s foundry has 2.3x less capacity than TSM and 60% of capacity are for internal use</a:t>
            </a: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TSM invests $28B on increasing monthly capacity by at least 20,000 chips to capture future demand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9F1C1F56-8038-4DC1-BD42-B47ACEBE2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92572"/>
              </p:ext>
            </p:extLst>
          </p:nvPr>
        </p:nvGraphicFramePr>
        <p:xfrm>
          <a:off x="4721473" y="4128397"/>
          <a:ext cx="3958092" cy="2048964"/>
        </p:xfrm>
        <a:graphic>
          <a:graphicData uri="http://schemas.openxmlformats.org/drawingml/2006/table">
            <a:tbl>
              <a:tblPr bandRow="1">
                <a:tableStyleId>{4CD19E5D-1A89-4C52-9125-348D489F143F}</a:tableStyleId>
              </a:tblPr>
              <a:tblGrid>
                <a:gridCol w="2215038">
                  <a:extLst>
                    <a:ext uri="{9D8B030D-6E8A-4147-A177-3AD203B41FA5}">
                      <a16:colId xmlns:a16="http://schemas.microsoft.com/office/drawing/2014/main" val="3518134033"/>
                    </a:ext>
                  </a:extLst>
                </a:gridCol>
                <a:gridCol w="1743054">
                  <a:extLst>
                    <a:ext uri="{9D8B030D-6E8A-4147-A177-3AD203B41FA5}">
                      <a16:colId xmlns:a16="http://schemas.microsoft.com/office/drawing/2014/main" val="1342034821"/>
                    </a:ext>
                  </a:extLst>
                </a:gridCol>
              </a:tblGrid>
              <a:tr h="3414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5-nanometer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25076"/>
                  </a:ext>
                </a:extLst>
              </a:tr>
              <a:tr h="3414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Samsung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5-nanometer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20231"/>
                  </a:ext>
                </a:extLst>
              </a:tr>
              <a:tr h="3414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10-nanometer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09042"/>
                  </a:ext>
                </a:extLst>
              </a:tr>
              <a:tr h="3414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GlobalFoundries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12-nanometer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487410"/>
                  </a:ext>
                </a:extLst>
              </a:tr>
              <a:tr h="3414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14-nanometer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78236"/>
                  </a:ext>
                </a:extLst>
              </a:tr>
              <a:tr h="34149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14-nanometer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414933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A4BA225-0BAE-4DCE-9C94-3E1D0DC4CF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596923"/>
              </p:ext>
            </p:extLst>
          </p:nvPr>
        </p:nvGraphicFramePr>
        <p:xfrm>
          <a:off x="4701844" y="1550019"/>
          <a:ext cx="4051631" cy="2149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Shape 260">
            <a:extLst>
              <a:ext uri="{FF2B5EF4-FFF2-40B4-BE49-F238E27FC236}">
                <a16:creationId xmlns:a16="http://schemas.microsoft.com/office/drawing/2014/main" id="{4D926962-9607-4BDA-8403-DF3AD24BC3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sz="3200" b="0" i="0" u="none" strike="noStrike" cap="none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  <a:sym typeface="Bookman Old Style"/>
              </a:rPr>
              <a:t>In</a:t>
            </a:r>
            <a:r>
              <a:rPr lang="en-US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</a:rPr>
              <a:t>vestment Rationale</a:t>
            </a:r>
            <a:endParaRPr lang="en-US" sz="3200" b="0" i="0" u="none" strike="noStrike" cap="none" dirty="0">
              <a:solidFill>
                <a:schemeClr val="tx1"/>
              </a:solidFill>
              <a:latin typeface="Bookman Old Style" charset="0"/>
              <a:ea typeface="Bookman Old Style" charset="0"/>
              <a:cs typeface="Bookman Old Style" charset="0"/>
              <a:sym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25313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7</a:t>
            </a:fld>
            <a:endParaRPr sz="140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57200" y="6351628"/>
            <a:ext cx="7735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ts val="1050"/>
            </a:pPr>
            <a:r>
              <a:rPr lang="en-US" sz="1050" b="0" i="1" u="none" strike="noStrike" cap="none" dirty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Sources: TSM, Earnings Call Transcript, Nikkei Asia, Statista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Bookman Old Style"/>
              <a:buNone/>
            </a:pPr>
            <a:endParaRPr sz="1050" b="0" i="0" u="none" strike="noStrike" cap="none" dirty="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" name="Shape 227">
            <a:extLst>
              <a:ext uri="{FF2B5EF4-FFF2-40B4-BE49-F238E27FC236}">
                <a16:creationId xmlns:a16="http://schemas.microsoft.com/office/drawing/2014/main" id="{EA7B8F71-9509-4C62-A6DA-2E1C9A3F5D6D}"/>
              </a:ext>
            </a:extLst>
          </p:cNvPr>
          <p:cNvSpPr txBox="1"/>
          <p:nvPr/>
        </p:nvSpPr>
        <p:spPr>
          <a:xfrm>
            <a:off x="4738868" y="1242219"/>
            <a:ext cx="3952754" cy="307800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225" algn="ctr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Market Share of the Top 5 Foundries</a:t>
            </a:r>
          </a:p>
        </p:txBody>
      </p:sp>
      <p:sp>
        <p:nvSpPr>
          <p:cNvPr id="18" name="Shape 227">
            <a:extLst>
              <a:ext uri="{FF2B5EF4-FFF2-40B4-BE49-F238E27FC236}">
                <a16:creationId xmlns:a16="http://schemas.microsoft.com/office/drawing/2014/main" id="{0CA56ABC-EFF6-471E-B6DE-CC2B41A9F473}"/>
              </a:ext>
            </a:extLst>
          </p:cNvPr>
          <p:cNvSpPr txBox="1"/>
          <p:nvPr/>
        </p:nvSpPr>
        <p:spPr>
          <a:xfrm>
            <a:off x="4726811" y="3699075"/>
            <a:ext cx="3952754" cy="307800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225" algn="ctr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Advantages of TSM’s SoIC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575A7B3D-C586-492E-9AA5-BF3A7E7D18D5}"/>
              </a:ext>
            </a:extLst>
          </p:cNvPr>
          <p:cNvSpPr txBox="1">
            <a:spLocks/>
          </p:cNvSpPr>
          <p:nvPr/>
        </p:nvSpPr>
        <p:spPr>
          <a:xfrm>
            <a:off x="178817" y="1145918"/>
            <a:ext cx="4542656" cy="50890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6654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78E1A"/>
              </a:buClr>
              <a:buSzPct val="76000"/>
              <a:buFont typeface="Wingdings 3" panose="05040102010807070707" pitchFamily="18" charset="2"/>
              <a:buChar char="}"/>
              <a:defRPr sz="2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822960" marR="0" lvl="2" indent="-853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Char char="}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400" dirty="0">
                <a:solidFill>
                  <a:schemeClr val="tx1"/>
                </a:solidFill>
              </a:rPr>
              <a:t>TSM to increase market share as industry consolidates with low chance of new entrants</a:t>
            </a:r>
            <a:endParaRPr lang="en-US" sz="1200" dirty="0">
              <a:solidFill>
                <a:schemeClr val="tx1"/>
              </a:solidFill>
            </a:endParaRP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The market share of competitors outside top 10 semiconductor foundries dropped to 0% in 2021 </a:t>
            </a: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More market share to open in the future as R&amp;D required to innovate smaller chips increases</a:t>
            </a: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Business model has high barriers of entrance as it  requires $4B+ in initial cost and billions in R&amp;D</a:t>
            </a: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From 2019-2021, TSM (+7.9%) and SMIC (+0.5%) were the only companies to gain market share </a:t>
            </a: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TSM’s technological and operational excellence positions themselves to capture market share</a:t>
            </a: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endParaRPr lang="en-US" sz="1200" dirty="0">
              <a:solidFill>
                <a:schemeClr val="tx1"/>
              </a:solidFill>
            </a:endParaRPr>
          </a:p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400" dirty="0">
                <a:solidFill>
                  <a:schemeClr val="tx1"/>
                </a:solidFill>
              </a:rPr>
              <a:t>3D stacking technology allows TSM to continue innovating and offer more services</a:t>
            </a: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TSM’s SoIC technology is working to stack and link several different chips into one package</a:t>
            </a: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Google and AMD will be the first customers for </a:t>
            </a:r>
            <a:r>
              <a:rPr lang="en-US" sz="1200" dirty="0" err="1">
                <a:solidFill>
                  <a:schemeClr val="tx1"/>
                </a:solidFill>
              </a:rPr>
              <a:t>SoIC</a:t>
            </a:r>
            <a:r>
              <a:rPr lang="en-US" sz="1200" dirty="0">
                <a:solidFill>
                  <a:schemeClr val="tx1"/>
                </a:solidFill>
              </a:rPr>
              <a:t> chips and are helping to test/certify them</a:t>
            </a: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Full production planned for 2022 and will be used for autonomous driving systems and HPC</a:t>
            </a:r>
          </a:p>
          <a:p>
            <a:pPr lvl="1"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TSM to also grow back-end revenue from services including research and testing through SoIC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A114221-5CC5-4C1E-8076-51A81B505B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132899"/>
              </p:ext>
            </p:extLst>
          </p:nvPr>
        </p:nvGraphicFramePr>
        <p:xfrm>
          <a:off x="4738868" y="1508529"/>
          <a:ext cx="3952754" cy="2165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C950BD4-E4FB-481E-BB12-A9F1C9CCD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74508"/>
              </p:ext>
            </p:extLst>
          </p:nvPr>
        </p:nvGraphicFramePr>
        <p:xfrm>
          <a:off x="4734046" y="4123497"/>
          <a:ext cx="3952755" cy="2111508"/>
        </p:xfrm>
        <a:graphic>
          <a:graphicData uri="http://schemas.openxmlformats.org/drawingml/2006/table">
            <a:tbl>
              <a:tblPr bandRow="1">
                <a:tableStyleId>{4CD19E5D-1A89-4C52-9125-348D489F143F}</a:tableStyleId>
              </a:tblPr>
              <a:tblGrid>
                <a:gridCol w="1378479">
                  <a:extLst>
                    <a:ext uri="{9D8B030D-6E8A-4147-A177-3AD203B41FA5}">
                      <a16:colId xmlns:a16="http://schemas.microsoft.com/office/drawing/2014/main" val="3248755549"/>
                    </a:ext>
                  </a:extLst>
                </a:gridCol>
                <a:gridCol w="846607">
                  <a:extLst>
                    <a:ext uri="{9D8B030D-6E8A-4147-A177-3AD203B41FA5}">
                      <a16:colId xmlns:a16="http://schemas.microsoft.com/office/drawing/2014/main" val="1340048872"/>
                    </a:ext>
                  </a:extLst>
                </a:gridCol>
                <a:gridCol w="836763">
                  <a:extLst>
                    <a:ext uri="{9D8B030D-6E8A-4147-A177-3AD203B41FA5}">
                      <a16:colId xmlns:a16="http://schemas.microsoft.com/office/drawing/2014/main" val="2029528219"/>
                    </a:ext>
                  </a:extLst>
                </a:gridCol>
                <a:gridCol w="890906">
                  <a:extLst>
                    <a:ext uri="{9D8B030D-6E8A-4147-A177-3AD203B41FA5}">
                      <a16:colId xmlns:a16="http://schemas.microsoft.com/office/drawing/2014/main" val="2160244254"/>
                    </a:ext>
                  </a:extLst>
                </a:gridCol>
              </a:tblGrid>
              <a:tr h="52787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3D 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TSM </a:t>
                      </a:r>
                      <a:r>
                        <a:rPr lang="en-US" dirty="0" err="1"/>
                        <a:t>SoIC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230574"/>
                  </a:ext>
                </a:extLst>
              </a:tr>
              <a:tr h="5278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Bonding 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992148"/>
                  </a:ext>
                </a:extLst>
              </a:tr>
              <a:tr h="5278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539549"/>
                  </a:ext>
                </a:extLst>
              </a:tr>
              <a:tr h="5278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Consumption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51209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3007D11-AFC0-44A6-A356-BFC3E96B9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307" y="5182847"/>
            <a:ext cx="826478" cy="522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C38AA6-F6EE-4546-B29A-2522B52F5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324" y="5716729"/>
            <a:ext cx="829461" cy="518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C4B655-8AE7-4FD8-B13D-4CF8FFCC75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0222" y="4651276"/>
            <a:ext cx="836688" cy="522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FA7E61-BFCA-48A2-A7ED-1B8809C771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2323" y="4648466"/>
            <a:ext cx="826477" cy="5229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610A2D-3ED4-4D69-B68C-61BF9D070B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9180" y="5182702"/>
            <a:ext cx="825415" cy="5193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18D60B-9B26-46A6-8C13-A05CEECD19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8119" y="5804417"/>
            <a:ext cx="228600" cy="342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460EC4-AF62-4B43-B723-CD31CF1E24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1991" y="4651276"/>
            <a:ext cx="874809" cy="5201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8E5362-66DB-4E7F-BB4F-02DD5F506D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4756" y="5178996"/>
            <a:ext cx="874809" cy="520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EB9AE5-CE9F-4C99-9142-9F47864D48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6520" y="5861567"/>
            <a:ext cx="285750" cy="228600"/>
          </a:xfrm>
          <a:prstGeom prst="rect">
            <a:avLst/>
          </a:prstGeom>
        </p:spPr>
      </p:pic>
      <p:sp>
        <p:nvSpPr>
          <p:cNvPr id="21" name="Shape 260">
            <a:extLst>
              <a:ext uri="{FF2B5EF4-FFF2-40B4-BE49-F238E27FC236}">
                <a16:creationId xmlns:a16="http://schemas.microsoft.com/office/drawing/2014/main" id="{D82DFDFB-D34B-4339-AF2A-01B81A85B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indent="-203200"/>
            <a:r>
              <a:rPr lang="en-US" sz="3200" b="0" i="0" u="none" strike="noStrike" cap="none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  <a:sym typeface="Bookman Old Style"/>
              </a:rPr>
              <a:t>In</a:t>
            </a:r>
            <a:r>
              <a:rPr lang="en-US" dirty="0">
                <a:solidFill>
                  <a:schemeClr val="tx1"/>
                </a:solidFill>
                <a:latin typeface="Bookman Old Style" charset="0"/>
                <a:ea typeface="Bookman Old Style" charset="0"/>
                <a:cs typeface="Bookman Old Style" charset="0"/>
              </a:rPr>
              <a:t>vestment Rationale</a:t>
            </a:r>
            <a:endParaRPr lang="en-US" sz="3200" b="0" i="0" u="none" strike="noStrike" cap="none" dirty="0">
              <a:solidFill>
                <a:schemeClr val="tx1"/>
              </a:solidFill>
              <a:latin typeface="Bookman Old Style" charset="0"/>
              <a:ea typeface="Bookman Old Style" charset="0"/>
              <a:cs typeface="Bookman Old Style" charset="0"/>
              <a:sym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147673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44F783-3D5D-4518-B9FF-DB11E18D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59923"/>
              </p:ext>
            </p:extLst>
          </p:nvPr>
        </p:nvGraphicFramePr>
        <p:xfrm>
          <a:off x="1438275" y="3654926"/>
          <a:ext cx="6267450" cy="2532330"/>
        </p:xfrm>
        <a:graphic>
          <a:graphicData uri="http://schemas.openxmlformats.org/drawingml/2006/table">
            <a:tbl>
              <a:tblPr>
                <a:tableStyleId>{4CD19E5D-1A89-4C52-9125-348D489F143F}</a:tableStyleId>
              </a:tblPr>
              <a:tblGrid>
                <a:gridCol w="1844016">
                  <a:extLst>
                    <a:ext uri="{9D8B030D-6E8A-4147-A177-3AD203B41FA5}">
                      <a16:colId xmlns:a16="http://schemas.microsoft.com/office/drawing/2014/main" val="3343553136"/>
                    </a:ext>
                  </a:extLst>
                </a:gridCol>
                <a:gridCol w="538983">
                  <a:extLst>
                    <a:ext uri="{9D8B030D-6E8A-4147-A177-3AD203B41FA5}">
                      <a16:colId xmlns:a16="http://schemas.microsoft.com/office/drawing/2014/main" val="1469668971"/>
                    </a:ext>
                  </a:extLst>
                </a:gridCol>
                <a:gridCol w="558446">
                  <a:extLst>
                    <a:ext uri="{9D8B030D-6E8A-4147-A177-3AD203B41FA5}">
                      <a16:colId xmlns:a16="http://schemas.microsoft.com/office/drawing/2014/main" val="2465425760"/>
                    </a:ext>
                  </a:extLst>
                </a:gridCol>
                <a:gridCol w="665201">
                  <a:extLst>
                    <a:ext uri="{9D8B030D-6E8A-4147-A177-3AD203B41FA5}">
                      <a16:colId xmlns:a16="http://schemas.microsoft.com/office/drawing/2014/main" val="219221612"/>
                    </a:ext>
                  </a:extLst>
                </a:gridCol>
                <a:gridCol w="665201">
                  <a:extLst>
                    <a:ext uri="{9D8B030D-6E8A-4147-A177-3AD203B41FA5}">
                      <a16:colId xmlns:a16="http://schemas.microsoft.com/office/drawing/2014/main" val="17009209"/>
                    </a:ext>
                  </a:extLst>
                </a:gridCol>
                <a:gridCol w="665201">
                  <a:extLst>
                    <a:ext uri="{9D8B030D-6E8A-4147-A177-3AD203B41FA5}">
                      <a16:colId xmlns:a16="http://schemas.microsoft.com/office/drawing/2014/main" val="2467261677"/>
                    </a:ext>
                  </a:extLst>
                </a:gridCol>
                <a:gridCol w="665201">
                  <a:extLst>
                    <a:ext uri="{9D8B030D-6E8A-4147-A177-3AD203B41FA5}">
                      <a16:colId xmlns:a16="http://schemas.microsoft.com/office/drawing/2014/main" val="4024677027"/>
                    </a:ext>
                  </a:extLst>
                </a:gridCol>
                <a:gridCol w="665201">
                  <a:extLst>
                    <a:ext uri="{9D8B030D-6E8A-4147-A177-3AD203B41FA5}">
                      <a16:colId xmlns:a16="http://schemas.microsoft.com/office/drawing/2014/main" val="3741494600"/>
                    </a:ext>
                  </a:extLst>
                </a:gridCol>
              </a:tblGrid>
              <a:tr h="422055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2016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2017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2018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2019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2020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2021E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2022E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533495"/>
                  </a:ext>
                </a:extLst>
              </a:tr>
              <a:tr h="42205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Samsung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474070"/>
                  </a:ext>
                </a:extLst>
              </a:tr>
              <a:tr h="42205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TSMC</a:t>
                      </a:r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715562"/>
                  </a:ext>
                </a:extLst>
              </a:tr>
              <a:tr h="42205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Globalfoundries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337232"/>
                  </a:ext>
                </a:extLst>
              </a:tr>
              <a:tr h="42205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SMIC</a:t>
                      </a:r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640038"/>
                  </a:ext>
                </a:extLst>
              </a:tr>
              <a:tr h="42205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UMC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127548"/>
                  </a:ext>
                </a:extLst>
              </a:tr>
            </a:tbl>
          </a:graphicData>
        </a:graphic>
      </p:graphicFrame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" name="Shape 227">
            <a:extLst>
              <a:ext uri="{FF2B5EF4-FFF2-40B4-BE49-F238E27FC236}">
                <a16:creationId xmlns:a16="http://schemas.microsoft.com/office/drawing/2014/main" id="{A7A3460F-55AF-4A99-B628-F358890293D9}"/>
              </a:ext>
            </a:extLst>
          </p:cNvPr>
          <p:cNvSpPr txBox="1"/>
          <p:nvPr/>
        </p:nvSpPr>
        <p:spPr>
          <a:xfrm>
            <a:off x="457200" y="1242219"/>
            <a:ext cx="8234422" cy="307800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225" algn="ctr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Worldwide Semiconductor Foundries by Market Share</a:t>
            </a:r>
          </a:p>
          <a:p>
            <a:pPr lvl="0" indent="-22225" algn="ctr">
              <a:buClr>
                <a:schemeClr val="lt1"/>
              </a:buClr>
              <a:buSzPct val="25000"/>
            </a:pPr>
            <a:endParaRPr lang="en-US" dirty="0">
              <a:solidFill>
                <a:schemeClr val="lt1"/>
              </a:solidFill>
              <a:latin typeface="Bookman Old Style" panose="02050604050505020204" pitchFamily="18" charset="0"/>
              <a:ea typeface="Bookman Old Style"/>
              <a:cs typeface="Bookman Old Style"/>
              <a:sym typeface="Bookman Old Style"/>
            </a:endParaRP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433AB768-00B0-47E3-A361-AA674DE6D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78759"/>
              </p:ext>
            </p:extLst>
          </p:nvPr>
        </p:nvGraphicFramePr>
        <p:xfrm>
          <a:off x="452378" y="1550020"/>
          <a:ext cx="8229600" cy="1878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Shape 227">
            <a:extLst>
              <a:ext uri="{FF2B5EF4-FFF2-40B4-BE49-F238E27FC236}">
                <a16:creationId xmlns:a16="http://schemas.microsoft.com/office/drawing/2014/main" id="{ABC8E491-14CA-4A9E-8A2F-6C7CB297C598}"/>
              </a:ext>
            </a:extLst>
          </p:cNvPr>
          <p:cNvSpPr txBox="1"/>
          <p:nvPr/>
        </p:nvSpPr>
        <p:spPr>
          <a:xfrm>
            <a:off x="442734" y="3472610"/>
            <a:ext cx="8234422" cy="307800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2225" algn="ctr">
              <a:buClr>
                <a:schemeClr val="lt1"/>
              </a:buClr>
              <a:buSzPct val="25000"/>
            </a:pPr>
            <a:r>
              <a:rPr lang="en-US" dirty="0">
                <a:solidFill>
                  <a:schemeClr val="lt1"/>
                </a:solidFill>
                <a:latin typeface="Bookman Old Style" panose="02050604050505020204" pitchFamily="18" charset="0"/>
                <a:ea typeface="Bookman Old Style"/>
                <a:cs typeface="Bookman Old Style"/>
                <a:sym typeface="Bookman Old Style"/>
              </a:rPr>
              <a:t>Foundry Roadmaps</a:t>
            </a:r>
          </a:p>
          <a:p>
            <a:pPr lvl="0" indent="-22225" algn="ctr">
              <a:buClr>
                <a:schemeClr val="lt1"/>
              </a:buClr>
              <a:buSzPct val="25000"/>
            </a:pPr>
            <a:endParaRPr lang="en-US" dirty="0">
              <a:solidFill>
                <a:schemeClr val="lt1"/>
              </a:solidFill>
              <a:latin typeface="Bookman Old Style" panose="02050604050505020204" pitchFamily="18" charset="0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2F96DB00-285D-4D56-9910-81E9D71B4A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26" t="25116" r="4200" b="18143"/>
          <a:stretch/>
        </p:blipFill>
        <p:spPr>
          <a:xfrm>
            <a:off x="3248573" y="4125446"/>
            <a:ext cx="4386545" cy="2160229"/>
          </a:xfrm>
          <a:prstGeom prst="rect">
            <a:avLst/>
          </a:prstGeom>
        </p:spPr>
      </p:pic>
      <p:sp>
        <p:nvSpPr>
          <p:cNvPr id="13" name="Google Shape;155;p17">
            <a:extLst>
              <a:ext uri="{FF2B5EF4-FFF2-40B4-BE49-F238E27FC236}">
                <a16:creationId xmlns:a16="http://schemas.microsoft.com/office/drawing/2014/main" id="{68587E8D-D607-4404-BC65-2A0851E5713E}"/>
              </a:ext>
            </a:extLst>
          </p:cNvPr>
          <p:cNvSpPr/>
          <p:nvPr/>
        </p:nvSpPr>
        <p:spPr>
          <a:xfrm>
            <a:off x="457200" y="6351628"/>
            <a:ext cx="7735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63643">
              <a:buClr>
                <a:srgbClr val="464653"/>
              </a:buClr>
              <a:buSzPct val="91115"/>
              <a:buFont typeface="Bookman Old Style"/>
              <a:buNone/>
            </a:pPr>
            <a:r>
              <a:rPr lang="en-US" sz="1050" i="1" dirty="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Sources: </a:t>
            </a:r>
            <a:r>
              <a:rPr lang="en-US" sz="1050" i="1" dirty="0" err="1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Statistica</a:t>
            </a:r>
            <a:r>
              <a:rPr lang="en-US" sz="1050" i="1" dirty="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r>
              <a:rPr lang="en-US" sz="1050" i="1" dirty="0" err="1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WCCFTech</a:t>
            </a:r>
            <a:endParaRPr lang="en-US" sz="1050" i="1" dirty="0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" name="Shape 260">
            <a:extLst>
              <a:ext uri="{FF2B5EF4-FFF2-40B4-BE49-F238E27FC236}">
                <a16:creationId xmlns:a16="http://schemas.microsoft.com/office/drawing/2014/main" id="{34BC165F-B611-46A0-9626-6043D851DDBB}"/>
              </a:ext>
            </a:extLst>
          </p:cNvPr>
          <p:cNvSpPr txBox="1">
            <a:spLocks/>
          </p:cNvSpPr>
          <p:nvPr/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pPr indent="-203200"/>
            <a:r>
              <a:rPr lang="en-US" sz="3200" b="0" i="0" u="none" strike="noStrike" cap="none" dirty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Competitive Advantage</a:t>
            </a:r>
            <a:endParaRPr lang="en-US" dirty="0">
              <a:solidFill>
                <a:schemeClr val="tx1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0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08108A7B-BC6B-4A53-83D2-71EF86371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73810"/>
              </p:ext>
            </p:extLst>
          </p:nvPr>
        </p:nvGraphicFramePr>
        <p:xfrm>
          <a:off x="485045" y="2090211"/>
          <a:ext cx="2578523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08637">
                  <a:extLst>
                    <a:ext uri="{9D8B030D-6E8A-4147-A177-3AD203B41FA5}">
                      <a16:colId xmlns:a16="http://schemas.microsoft.com/office/drawing/2014/main" val="3057180547"/>
                    </a:ext>
                  </a:extLst>
                </a:gridCol>
                <a:gridCol w="1269886">
                  <a:extLst>
                    <a:ext uri="{9D8B030D-6E8A-4147-A177-3AD203B41FA5}">
                      <a16:colId xmlns:a16="http://schemas.microsoft.com/office/drawing/2014/main" val="3529637782"/>
                    </a:ext>
                  </a:extLst>
                </a:gridCol>
              </a:tblGrid>
              <a:tr h="23265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Mkt Cap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$485B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12467"/>
                  </a:ext>
                </a:extLst>
              </a:tr>
              <a:tr h="23265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Net Income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Bookman Old Style" charset="0"/>
                          <a:sym typeface="Arial"/>
                        </a:rPr>
                        <a:t>$41B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651711"/>
                  </a:ext>
                </a:extLst>
              </a:tr>
              <a:tr h="23265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Beta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.91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547404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436BB2BC-DA15-4FC4-8082-059C28D97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320640"/>
              </p:ext>
            </p:extLst>
          </p:nvPr>
        </p:nvGraphicFramePr>
        <p:xfrm>
          <a:off x="3299469" y="2090211"/>
          <a:ext cx="2578523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08637">
                  <a:extLst>
                    <a:ext uri="{9D8B030D-6E8A-4147-A177-3AD203B41FA5}">
                      <a16:colId xmlns:a16="http://schemas.microsoft.com/office/drawing/2014/main" val="3057180547"/>
                    </a:ext>
                  </a:extLst>
                </a:gridCol>
                <a:gridCol w="1269886">
                  <a:extLst>
                    <a:ext uri="{9D8B030D-6E8A-4147-A177-3AD203B41FA5}">
                      <a16:colId xmlns:a16="http://schemas.microsoft.com/office/drawing/2014/main" val="3529637782"/>
                    </a:ext>
                  </a:extLst>
                </a:gridCol>
              </a:tblGrid>
              <a:tr h="23265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Mkt Cap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$21B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12467"/>
                  </a:ext>
                </a:extLst>
              </a:tr>
              <a:tr h="23265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Net Income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$1B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651711"/>
                  </a:ext>
                </a:extLst>
              </a:tr>
              <a:tr h="23265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Beta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.89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547404"/>
                  </a:ext>
                </a:extLst>
              </a:tr>
            </a:tbl>
          </a:graphicData>
        </a:graphic>
      </p:graphicFrame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222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Bookman Old Style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9</a:t>
            </a:fld>
            <a:endParaRPr lang="en-US" sz="1400" b="0" i="0" u="none" strike="noStrike" cap="non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34A749-EBCD-48BB-B6D7-C626CAA10DB0}"/>
              </a:ext>
            </a:extLst>
          </p:cNvPr>
          <p:cNvCxnSpPr>
            <a:cxnSpLocks/>
          </p:cNvCxnSpPr>
          <p:nvPr/>
        </p:nvCxnSpPr>
        <p:spPr>
          <a:xfrm>
            <a:off x="3169260" y="1329055"/>
            <a:ext cx="11344" cy="48006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932B36-5A83-402F-B9C1-F1576CC941F1}"/>
              </a:ext>
            </a:extLst>
          </p:cNvPr>
          <p:cNvCxnSpPr>
            <a:cxnSpLocks/>
          </p:cNvCxnSpPr>
          <p:nvPr/>
        </p:nvCxnSpPr>
        <p:spPr>
          <a:xfrm>
            <a:off x="5974169" y="1349375"/>
            <a:ext cx="11344" cy="48006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06E1961-E528-47BE-A8AF-BE4FC1A80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13728"/>
              </p:ext>
            </p:extLst>
          </p:nvPr>
        </p:nvGraphicFramePr>
        <p:xfrm>
          <a:off x="6093033" y="2090211"/>
          <a:ext cx="2578523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08637">
                  <a:extLst>
                    <a:ext uri="{9D8B030D-6E8A-4147-A177-3AD203B41FA5}">
                      <a16:colId xmlns:a16="http://schemas.microsoft.com/office/drawing/2014/main" val="3057180547"/>
                    </a:ext>
                  </a:extLst>
                </a:gridCol>
                <a:gridCol w="1269886">
                  <a:extLst>
                    <a:ext uri="{9D8B030D-6E8A-4147-A177-3AD203B41FA5}">
                      <a16:colId xmlns:a16="http://schemas.microsoft.com/office/drawing/2014/main" val="3529637782"/>
                    </a:ext>
                  </a:extLst>
                </a:gridCol>
              </a:tblGrid>
              <a:tr h="23265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Mkt Cap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$34B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212467"/>
                  </a:ext>
                </a:extLst>
              </a:tr>
              <a:tr h="23265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Net Income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$347M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651711"/>
                  </a:ext>
                </a:extLst>
              </a:tr>
              <a:tr h="23265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Beta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Bookman Old Style" charset="0"/>
                          <a:ea typeface="Bookman Old Style" charset="0"/>
                          <a:cs typeface="Bookman Old Style" charset="0"/>
                        </a:rPr>
                        <a:t>.49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547404"/>
                  </a:ext>
                </a:extLst>
              </a:tr>
            </a:tbl>
          </a:graphicData>
        </a:graphic>
      </p:graphicFrame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36575B38-493C-4204-AF3B-96CF28E83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535" y="2993990"/>
            <a:ext cx="2815056" cy="3000411"/>
          </a:xfrm>
        </p:spPr>
        <p:txBody>
          <a:bodyPr/>
          <a:lstStyle/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/>
              <a:t>Samsung is a South Korean producer of electronics that manufactures internally </a:t>
            </a:r>
          </a:p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/>
              <a:t>Samsung’s foundry overall has 2.3x less capacity and 2.5x less revenue </a:t>
            </a:r>
          </a:p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/>
              <a:t>Samsung</a:t>
            </a:r>
            <a:r>
              <a:rPr lang="en-US" sz="1200" dirty="0">
                <a:solidFill>
                  <a:schemeClr val="tx1"/>
                </a:solidFill>
              </a:rPr>
              <a:t> has 4.0x </a:t>
            </a:r>
            <a:r>
              <a:rPr lang="en-US" sz="1200" dirty="0"/>
              <a:t>less</a:t>
            </a:r>
            <a:r>
              <a:rPr lang="en-US" sz="1200" dirty="0">
                <a:solidFill>
                  <a:schemeClr val="tx1"/>
                </a:solidFill>
              </a:rPr>
              <a:t> capacity at 5nm and 3.5x less with 7nm</a:t>
            </a:r>
          </a:p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/>
              <a:t>TSM has 50% </a:t>
            </a:r>
            <a:r>
              <a:rPr lang="en-US" sz="1200" dirty="0" err="1"/>
              <a:t>CapEx</a:t>
            </a:r>
            <a:r>
              <a:rPr lang="en-US" sz="1200" dirty="0"/>
              <a:t> foundry increases from 2020-2021 compared to 32% for Samsung</a:t>
            </a:r>
            <a:endParaRPr lang="en-US" sz="1200" dirty="0">
              <a:solidFill>
                <a:schemeClr val="tx1"/>
              </a:solidFill>
            </a:endParaRPr>
          </a:p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>
                <a:solidFill>
                  <a:schemeClr val="tx1"/>
                </a:solidFill>
              </a:rPr>
              <a:t>Samsung has limited customers as 60% of their capacity is utilized internally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73CAACD-07D5-40CD-94D0-28F9DB7CF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67" t="34127" r="8517" b="33266"/>
          <a:stretch/>
        </p:blipFill>
        <p:spPr>
          <a:xfrm>
            <a:off x="3704805" y="1390005"/>
            <a:ext cx="1767849" cy="465166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B7A7D77-0F09-4E9E-837D-9B07250621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039" b="30734"/>
          <a:stretch/>
        </p:blipFill>
        <p:spPr>
          <a:xfrm>
            <a:off x="742553" y="1328805"/>
            <a:ext cx="2059849" cy="57905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23E524B-AA7F-4C3E-9798-896FC039F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922" y="1240436"/>
            <a:ext cx="1488743" cy="755794"/>
          </a:xfrm>
          <a:prstGeom prst="rect">
            <a:avLst/>
          </a:prstGeom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AA1DEBCA-585A-47AE-BC0B-D4AFEAF6B645}"/>
              </a:ext>
            </a:extLst>
          </p:cNvPr>
          <p:cNvSpPr txBox="1">
            <a:spLocks/>
          </p:cNvSpPr>
          <p:nvPr/>
        </p:nvSpPr>
        <p:spPr>
          <a:xfrm>
            <a:off x="3123390" y="2993989"/>
            <a:ext cx="2815056" cy="30004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338D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1338D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/>
              <a:t>UMC operates as a semiconductor wafer foundry primarily in Asia while also manufacturing products in the solar energy and LED industries</a:t>
            </a:r>
          </a:p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/>
              <a:t>UMC fabs are only based in china and 1 fab in Taiwan </a:t>
            </a:r>
          </a:p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/>
              <a:t>UMC is manufacturing 14nm chips compared to TSM at 3nm</a:t>
            </a:r>
          </a:p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/>
              <a:t>UMC R&amp;D expenses were $437M vs. TSM at $4B UMC increased 10% compared to 24% by TSM</a:t>
            </a:r>
          </a:p>
          <a:p>
            <a:pPr marL="272034" indent="-171450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endParaRPr lang="en-US" sz="120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7EFEF11-2A06-4C3A-B1D4-5B35411FAC39}"/>
              </a:ext>
            </a:extLst>
          </p:cNvPr>
          <p:cNvSpPr txBox="1">
            <a:spLocks/>
          </p:cNvSpPr>
          <p:nvPr/>
        </p:nvSpPr>
        <p:spPr>
          <a:xfrm>
            <a:off x="5909839" y="2964797"/>
            <a:ext cx="2815056" cy="318517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lvl="0" indent="-8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1338D"/>
              </a:buClr>
              <a:buSzPct val="76000"/>
              <a:buFont typeface="Wingdings 3" panose="05040102010807070707" pitchFamily="18" charset="2"/>
              <a:buChar char="}"/>
              <a:defRPr sz="2000" b="0" i="0" u="none" strike="noStrike" cap="none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548640" marR="0" lvl="1" indent="-11887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1338D"/>
              </a:buClr>
              <a:buSzPct val="76000"/>
              <a:buFont typeface="Wingdings 3" panose="05040102010807070707" pitchFamily="18" charset="2"/>
              <a:buChar char="}"/>
              <a:defRPr sz="1800" b="0" i="0" u="none" strike="noStrike" cap="none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737616" marR="0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0B76A"/>
              </a:buClr>
              <a:buSzPct val="76000"/>
              <a:buFont typeface="Wingdings 3" panose="05040102010807070707" pitchFamily="18" charset="2"/>
              <a:buNone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097280" marR="0" lvl="3" indent="-10350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1371600" marR="0" lvl="4" indent="-984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◻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1645920" marR="0" lvl="5" indent="-3302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ct val="75000"/>
              <a:buFont typeface="Noto Sans Symbols"/>
              <a:buChar char="▶"/>
              <a:defRPr sz="16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1828800" marR="0" lvl="6" indent="-603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2011679" marR="0" lvl="7" indent="-5270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ct val="75000"/>
              <a:buFont typeface="Noto Sans Symbols"/>
              <a:buChar char="▶"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2194560" marR="0" lvl="8" indent="-8001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ct val="75000"/>
              <a:buFont typeface="Noto Sans Symbols"/>
              <a:buChar char="▶"/>
              <a:defRPr sz="12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/>
              <a:t>SMIC is an investment holding company, engaged in integrated circuits and other semiconductor services</a:t>
            </a:r>
          </a:p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/>
              <a:t>In China, SMIC is the only mass producer of 14nm wafers (4 years behind TSM)</a:t>
            </a:r>
          </a:p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/>
              <a:t>SMIC’s total capacity for 8nm is 2.4x less than TSM</a:t>
            </a:r>
          </a:p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/>
              <a:t>SMIC’s total capacity for 12nm is 6.9x less than TSM </a:t>
            </a:r>
          </a:p>
          <a:p>
            <a:pPr indent="-173736">
              <a:buClr>
                <a:srgbClr val="E60012"/>
              </a:buClr>
              <a:buFont typeface="Bookman Old Style" panose="02050604050505020204" pitchFamily="18" charset="0"/>
              <a:buChar char="►"/>
            </a:pPr>
            <a:r>
              <a:rPr lang="en-US" sz="1200" dirty="0"/>
              <a:t>SMIC was banned from accessing U.S. suppliers and technology</a:t>
            </a:r>
          </a:p>
        </p:txBody>
      </p:sp>
      <p:sp>
        <p:nvSpPr>
          <p:cNvPr id="16" name="Google Shape;155;p17">
            <a:extLst>
              <a:ext uri="{FF2B5EF4-FFF2-40B4-BE49-F238E27FC236}">
                <a16:creationId xmlns:a16="http://schemas.microsoft.com/office/drawing/2014/main" id="{069AF809-D898-487F-B623-7EE38A181414}"/>
              </a:ext>
            </a:extLst>
          </p:cNvPr>
          <p:cNvSpPr/>
          <p:nvPr/>
        </p:nvSpPr>
        <p:spPr>
          <a:xfrm>
            <a:off x="457200" y="6351628"/>
            <a:ext cx="7735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63643">
              <a:buClr>
                <a:srgbClr val="464653"/>
              </a:buClr>
              <a:buSzPct val="91115"/>
              <a:buFont typeface="Bookman Old Style"/>
              <a:buNone/>
            </a:pPr>
            <a:r>
              <a:rPr lang="en-US" sz="1050" i="1" dirty="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Sources: CAPIQ, Seeking Alpha, </a:t>
            </a:r>
            <a:r>
              <a:rPr lang="en-US" sz="1050" i="1" dirty="0" err="1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CNTechPost</a:t>
            </a:r>
            <a:r>
              <a:rPr lang="en-US" sz="1050" i="1" dirty="0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</a:t>
            </a:r>
            <a:r>
              <a:rPr lang="en-US" sz="1050" i="1" dirty="0" err="1">
                <a:solidFill>
                  <a:srgbClr val="46465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MacroTrends</a:t>
            </a:r>
            <a:endParaRPr lang="en-US" sz="1050" i="1" dirty="0">
              <a:solidFill>
                <a:srgbClr val="46465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" name="Shape 260">
            <a:extLst>
              <a:ext uri="{FF2B5EF4-FFF2-40B4-BE49-F238E27FC236}">
                <a16:creationId xmlns:a16="http://schemas.microsoft.com/office/drawing/2014/main" id="{49346F3F-5828-4C32-9B64-9E13469C0D4E}"/>
              </a:ext>
            </a:extLst>
          </p:cNvPr>
          <p:cNvSpPr txBox="1">
            <a:spLocks/>
          </p:cNvSpPr>
          <p:nvPr/>
        </p:nvSpPr>
        <p:spPr>
          <a:xfrm>
            <a:off x="457200" y="111978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1000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SzPct val="1000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SzPct val="1000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SzPct val="1000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SzPct val="1000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SzPct val="1000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SzPct val="1000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SzPct val="100000"/>
              <a:buFont typeface="Arial"/>
              <a:buNone/>
              <a:defRPr sz="1800"/>
            </a:lvl9pPr>
          </a:lstStyle>
          <a:p>
            <a:pPr indent="-203200"/>
            <a:r>
              <a:rPr lang="en-US" sz="3200" b="0" i="0" u="none" strike="noStrike" cap="none" dirty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Competitive Landscape</a:t>
            </a:r>
            <a:endParaRPr lang="en-US" dirty="0">
              <a:solidFill>
                <a:schemeClr val="tx1"/>
              </a:solidFill>
              <a:latin typeface="Bookman Old Style" charset="0"/>
              <a:ea typeface="Bookman Old Style" charset="0"/>
              <a:cs typeface="Bookman Old Sty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513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2.24"/>
  <p:tag name="PPTVERSION" val="16"/>
  <p:tag name="TPOS" val="2"/>
</p:tagLst>
</file>

<file path=ppt/theme/theme1.xml><?xml version="1.0" encoding="utf-8"?>
<a:theme xmlns:a="http://schemas.openxmlformats.org/drawingml/2006/main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44373</TotalTime>
  <Words>1864</Words>
  <Application>Microsoft Office PowerPoint</Application>
  <PresentationFormat>On-screen Show (4:3)</PresentationFormat>
  <Paragraphs>293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Bookman Old Style</vt:lpstr>
      <vt:lpstr>Calibri</vt:lpstr>
      <vt:lpstr>Calibri Light</vt:lpstr>
      <vt:lpstr>Noto Sans Symbols</vt:lpstr>
      <vt:lpstr>Wingdings 3</vt:lpstr>
      <vt:lpstr>Origin</vt:lpstr>
      <vt:lpstr>Custom Design</vt:lpstr>
      <vt:lpstr>Current: $108.96 Target: $140.45 (+28.9%)   Time Horizon: 12-24 Months </vt:lpstr>
      <vt:lpstr>Company Overview</vt:lpstr>
      <vt:lpstr>Financial Overview</vt:lpstr>
      <vt:lpstr>Industry Overview</vt:lpstr>
      <vt:lpstr>Investment Rationale</vt:lpstr>
      <vt:lpstr>Investment Rationale</vt:lpstr>
      <vt:lpstr>Investment Rationale</vt:lpstr>
      <vt:lpstr>PowerPoint Presentation</vt:lpstr>
      <vt:lpstr>PowerPoint Presentation</vt:lpstr>
      <vt:lpstr>Public Comparables Benchmark</vt:lpstr>
      <vt:lpstr>PowerPoint Presentation</vt:lpstr>
      <vt:lpstr>PowerPoint Presentation</vt:lpstr>
      <vt:lpstr>PowerPoint Presentation</vt:lpstr>
      <vt:lpstr>DCF</vt:lpstr>
      <vt:lpstr>DCF Output</vt:lpstr>
      <vt:lpstr>Football Field Analysis</vt:lpstr>
      <vt:lpstr>PowerPoint Presentation</vt:lpstr>
      <vt:lpstr>Q&amp;A</vt:lpstr>
      <vt:lpstr>Appendix</vt:lpstr>
      <vt:lpstr>Inputs</vt:lpstr>
      <vt:lpstr>EV / EBITDA Valuation</vt:lpstr>
      <vt:lpstr>Working Capital Schedule</vt:lpstr>
      <vt:lpstr>Income Statement</vt:lpstr>
      <vt:lpstr>Balance Sheet</vt:lpstr>
      <vt:lpstr>Cash Flow</vt:lpstr>
      <vt:lpstr>Currency Exchange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Current: $95.00  Target: $126.00 Time Horizon: 12-18 Months</dc:title>
  <dc:creator>Michael Betancur</dc:creator>
  <cp:lastModifiedBy>NIRMAL.MALHOTRA@baruchmail.cuny.edu</cp:lastModifiedBy>
  <cp:revision>1188</cp:revision>
  <dcterms:modified xsi:type="dcterms:W3CDTF">2021-03-25T15:39:46Z</dcterms:modified>
</cp:coreProperties>
</file>