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0F92-7ABE-8787-7382-CC3669EC0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EE185-9819-29A7-9768-15C7A192A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25C2E-AE8F-804B-9DBC-CBA52BE4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E5C6-3B49-4A44-8413-21273477F04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F3F87-C2B7-CBB9-3ACB-B76C6A2B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9D2C1-73D6-D6E0-B57C-0CD708A2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7CBD-78A8-48CD-9366-C187E71F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A831-B0A2-4B2E-01EA-421DDFB2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6068E-DEA2-3070-E229-CD9AA8CAB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A800A-47D0-A308-7182-52BCEFAF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E5C6-3B49-4A44-8413-21273477F04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8BA45-D363-5D79-4D58-1851F2D9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724B-1B18-6213-24E5-CA1B9B70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7CBD-78A8-48CD-9366-C187E71F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4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7761D-2CBB-24D6-20D1-7C4ADFADF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761CE-2441-F23D-6EC5-3ADBC1A2E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2ADC6-6CE1-7301-2C20-1949246A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E5C6-3B49-4A44-8413-21273477F04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71A5D-0733-B6CC-41A0-A753A621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D495-FC5D-EAF4-AFB5-3C4A4589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7CBD-78A8-48CD-9366-C187E71F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5A228-F8A5-B165-7100-0DD4CC26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E4F16-1BD8-B921-8A21-2ECAB10F0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A51D-6F3E-266C-D2F8-66B12581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E5C6-3B49-4A44-8413-21273477F04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C28A2-0E12-7A56-885F-FAC5DD36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4AEF5-2ADA-1A7D-830F-1E62D709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7CBD-78A8-48CD-9366-C187E71F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7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6A2F-2D7C-0E8E-DE97-AC93135C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87ADF-83DB-5A25-811B-0D39112C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FF34A-C4CB-247D-A60C-E38A5F5A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E5C6-3B49-4A44-8413-21273477F04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96EF1-2BED-5F37-B2F0-FB736536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058C8-B9A6-9461-A3F4-7ACD34DB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7CBD-78A8-48CD-9366-C187E71F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7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604E-1F8E-A2CF-3829-D068A9DD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7BE14-92E7-64C9-A76B-987C27992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1439F-3C10-37B8-9094-76D8B0A81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4F8BA-C8C6-0D55-029A-7C731430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E5C6-3B49-4A44-8413-21273477F04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1005E-042E-E58C-14BE-B660233B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89C33-0207-D339-ADFC-3E74A26A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7CBD-78A8-48CD-9366-C187E71F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5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8FCA-A1B2-9121-4BF1-8482FA86C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7E1D0-D1A2-4D47-6423-C5B9BFCFB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66D9D-1185-EF96-94A0-BCC65D7BE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0AB74-41C5-4366-926E-3CEAFB113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98137-FC68-FAC0-A7B0-B1A780462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22807-37DF-BF91-E332-3C1190A3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E5C6-3B49-4A44-8413-21273477F04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7F11D-3902-1307-DE8A-4AF46880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B6723-409E-DD80-4AEE-DB4465D9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7CBD-78A8-48CD-9366-C187E71F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4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DA55-153A-31CB-C386-A390F770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F7E5D-4E93-73D9-AC97-D87F0CBF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E5C6-3B49-4A44-8413-21273477F04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72354-3F25-6A54-A658-6E90ADE5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D5796-3ACD-E410-C2B0-DF6FB61C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7CBD-78A8-48CD-9366-C187E71F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E6CCC-3DCA-2B1D-7BD3-61828170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E5C6-3B49-4A44-8413-21273477F04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5B464-A542-DF7E-8818-3204BA29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44A55-0807-525F-A291-D645FD9A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7CBD-78A8-48CD-9366-C187E71F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7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9DE7-386E-EC2E-6915-320B3284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7A3B9-0B31-FEFE-B9F0-4FCC7A91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20AC1-318E-2D11-4295-672A8466C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69153-FD0D-D5F8-ECC6-9F0339C2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E5C6-3B49-4A44-8413-21273477F04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906EB-35D9-C5D1-63BD-7A94C0FF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71FD1-367F-C7D1-987B-4088DF48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7CBD-78A8-48CD-9366-C187E71F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5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2CB1-62FC-687F-5CEE-8CBC5606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C5C42-D76C-FEB1-0D7D-2EDB4F18D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652DD-E420-495F-54CC-9D2B09892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05C77-0D4E-907B-DB96-BDF1F850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E5C6-3B49-4A44-8413-21273477F04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B417A-83BA-C379-A627-E46562F9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73719-40D4-234E-B17C-06DE3018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17CBD-78A8-48CD-9366-C187E71F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6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A9564-A7B0-20FA-2B23-5E3710E6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6A1F9-F322-8F80-1C09-76E5BCD3C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84C8D-F04D-2AEE-DF31-BFE3EA9B8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32E5C6-3B49-4A44-8413-21273477F04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66A-BB4A-9C43-1C11-749CAFEA5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4A309-05CD-3A33-50C0-CAF40BE6A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617CBD-78A8-48CD-9366-C187E71FD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7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B237-E9A6-AADC-7CB6-D577417B2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Finish! That! Writing!</a:t>
            </a:r>
          </a:p>
        </p:txBody>
      </p:sp>
      <p:pic>
        <p:nvPicPr>
          <p:cNvPr id="1030" name="Picture 6" descr="lets go by GraphicSignalFlutter50362 Sound Effect - Meme Button - Tuna">
            <a:extLst>
              <a:ext uri="{FF2B5EF4-FFF2-40B4-BE49-F238E27FC236}">
                <a16:creationId xmlns:a16="http://schemas.microsoft.com/office/drawing/2014/main" id="{889A04A4-5F8A-5596-9AE6-EE0BCBB3F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35" y="274320"/>
            <a:ext cx="2238130" cy="222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2D kinda looks like let's fucking go ball in this art : r/gorillaz">
            <a:extLst>
              <a:ext uri="{FF2B5EF4-FFF2-40B4-BE49-F238E27FC236}">
                <a16:creationId xmlns:a16="http://schemas.microsoft.com/office/drawing/2014/main" id="{FD9ABBB1-BF2E-676A-B5BA-D18A10F3A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585" y="133621"/>
            <a:ext cx="2824480" cy="281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&quot;Yeehaw Emoji&quot; Sticker for Sale by Haley Biemiller">
            <a:extLst>
              <a:ext uri="{FF2B5EF4-FFF2-40B4-BE49-F238E27FC236}">
                <a16:creationId xmlns:a16="http://schemas.microsoft.com/office/drawing/2014/main" id="{9EBD0B27-D83F-74FD-F7A4-44534A03E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35" y="4246880"/>
            <a:ext cx="23368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ad Cowboy Yeehaw Meme &quot; Photographic Print for Sale by fandemonium |  Redbubble">
            <a:extLst>
              <a:ext uri="{FF2B5EF4-FFF2-40B4-BE49-F238E27FC236}">
                <a16:creationId xmlns:a16="http://schemas.microsoft.com/office/drawing/2014/main" id="{5E62A0EE-5507-EF36-2E3A-8E42298CB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065" y="4246880"/>
            <a:ext cx="2418080" cy="241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uh? Emoji Meme | Photographic Print">
            <a:extLst>
              <a:ext uri="{FF2B5EF4-FFF2-40B4-BE49-F238E27FC236}">
                <a16:creationId xmlns:a16="http://schemas.microsoft.com/office/drawing/2014/main" id="{03469E2A-63AE-8C22-16DB-5FE9406ED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3335866"/>
            <a:ext cx="2641600" cy="35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 located an almost high-quality image of the Disappearing Emoji meme and  found a higher-quality version. I tweaked it in Photoshop and Waifu2x and  made it transparent [4800x3134] : r/MemeRestoration">
            <a:extLst>
              <a:ext uri="{FF2B5EF4-FFF2-40B4-BE49-F238E27FC236}">
                <a16:creationId xmlns:a16="http://schemas.microsoft.com/office/drawing/2014/main" id="{3ABB6A2F-12D0-61D1-0A72-DDBB1F361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377" y="4219786"/>
            <a:ext cx="3108960" cy="203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appy Emoji Meme&quot; Art Print for Sale by shlaboza | Redbubble">
            <a:extLst>
              <a:ext uri="{FF2B5EF4-FFF2-40B4-BE49-F238E27FC236}">
                <a16:creationId xmlns:a16="http://schemas.microsoft.com/office/drawing/2014/main" id="{A4ACC683-589C-A5C7-7A57-AA9B65AC7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130" y="274320"/>
            <a:ext cx="1729740" cy="230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10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2923-117D-47F0-B56E-C6134D35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0" y="305911"/>
            <a:ext cx="252984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Paper to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1702-23AC-EA74-3C5B-E403D183B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1" y="1856105"/>
            <a:ext cx="3098799" cy="4351338"/>
          </a:xfrm>
        </p:spPr>
        <p:txBody>
          <a:bodyPr/>
          <a:lstStyle/>
          <a:p>
            <a:r>
              <a:rPr lang="en-US" dirty="0"/>
              <a:t>Object Rate</a:t>
            </a:r>
          </a:p>
          <a:p>
            <a:r>
              <a:rPr lang="en-US" dirty="0"/>
              <a:t>STG Interpretation</a:t>
            </a:r>
          </a:p>
          <a:p>
            <a:r>
              <a:rPr lang="en-US" dirty="0"/>
              <a:t>Overall status </a:t>
            </a:r>
            <a:r>
              <a:rPr lang="en-US" dirty="0">
                <a:sym typeface="Wingdings" panose="05000000000000000000" pitchFamily="2" charset="2"/>
              </a:rPr>
              <a:t> I think with discussion edits we are getting close!!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D69860-D594-53F4-5D43-5036498F0067}"/>
              </a:ext>
            </a:extLst>
          </p:cNvPr>
          <p:cNvSpPr txBox="1">
            <a:spLocks/>
          </p:cNvSpPr>
          <p:nvPr/>
        </p:nvSpPr>
        <p:spPr>
          <a:xfrm>
            <a:off x="8996680" y="305911"/>
            <a:ext cx="1955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Grant to cover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B64876-B4C0-F87F-12BF-4BA13A418D99}"/>
              </a:ext>
            </a:extLst>
          </p:cNvPr>
          <p:cNvSpPr txBox="1">
            <a:spLocks/>
          </p:cNvSpPr>
          <p:nvPr/>
        </p:nvSpPr>
        <p:spPr>
          <a:xfrm>
            <a:off x="7940037" y="1856105"/>
            <a:ext cx="4109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 hypothesis table</a:t>
            </a:r>
          </a:p>
          <a:p>
            <a:r>
              <a:rPr lang="en-US" dirty="0"/>
              <a:t>New framing of prelim. Data</a:t>
            </a:r>
          </a:p>
          <a:p>
            <a:pPr lvl="1"/>
            <a:r>
              <a:rPr lang="en-US" dirty="0"/>
              <a:t>NIRS study</a:t>
            </a:r>
          </a:p>
          <a:p>
            <a:pPr lvl="1"/>
            <a:r>
              <a:rPr lang="en-US" dirty="0"/>
              <a:t>ILD Mag. Study and pilot</a:t>
            </a:r>
          </a:p>
          <a:p>
            <a:r>
              <a:rPr lang="en-US" dirty="0"/>
              <a:t>NH vs. cochlear implant conditions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F9181F-3FC7-3808-C9F8-D62BF9A98026}"/>
              </a:ext>
            </a:extLst>
          </p:cNvPr>
          <p:cNvSpPr txBox="1">
            <a:spLocks/>
          </p:cNvSpPr>
          <p:nvPr/>
        </p:nvSpPr>
        <p:spPr>
          <a:xfrm>
            <a:off x="604520" y="404019"/>
            <a:ext cx="1955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My Goals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B755A0-5BDE-033B-6351-795F8D8F701A}"/>
              </a:ext>
            </a:extLst>
          </p:cNvPr>
          <p:cNvSpPr txBox="1">
            <a:spLocks/>
          </p:cNvSpPr>
          <p:nvPr/>
        </p:nvSpPr>
        <p:spPr>
          <a:xfrm>
            <a:off x="157483" y="1856105"/>
            <a:ext cx="36448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Today: Agree on grant figure edits</a:t>
            </a:r>
          </a:p>
          <a:p>
            <a:r>
              <a:rPr lang="en-US" dirty="0"/>
              <a:t>Weekend: Grant editing round 2, discussion and intro edits</a:t>
            </a:r>
          </a:p>
          <a:p>
            <a:r>
              <a:rPr lang="en-US" dirty="0"/>
              <a:t>Monday: polishing, review @ Barb meeting</a:t>
            </a:r>
          </a:p>
          <a:p>
            <a:r>
              <a:rPr lang="en-US" dirty="0"/>
              <a:t>Tuesday: Review @ Barb meeting</a:t>
            </a:r>
          </a:p>
          <a:p>
            <a:r>
              <a:rPr lang="en-US" dirty="0"/>
              <a:t>Wednesday: Submit </a:t>
            </a:r>
          </a:p>
        </p:txBody>
      </p:sp>
    </p:spTree>
    <p:extLst>
      <p:ext uri="{BB962C8B-B14F-4D97-AF65-F5344CB8AC3E}">
        <p14:creationId xmlns:p14="http://schemas.microsoft.com/office/powerpoint/2010/main" val="125431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4C76-1C0A-2F50-1B4C-6AB42BAB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0099C-37F8-6A3C-D4BF-7A858F333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Finish! That! Writing!</vt:lpstr>
      <vt:lpstr>Paper to cover today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Noah Richardson</dc:creator>
  <cp:lastModifiedBy>Ben Noah Richardson</cp:lastModifiedBy>
  <cp:revision>2</cp:revision>
  <dcterms:created xsi:type="dcterms:W3CDTF">2024-08-02T13:43:16Z</dcterms:created>
  <dcterms:modified xsi:type="dcterms:W3CDTF">2024-08-02T13:55:11Z</dcterms:modified>
</cp:coreProperties>
</file>