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6B52-AF5E-E183-F6B4-C3CE30F46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7ED45-1FAE-C919-73FF-9A2A0F82B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9DC2-582C-11B7-CEBE-37F53A7D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8E80-ED7F-A639-5ADD-4937F873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F8BA-E56B-4A48-A22F-819F12E3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6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2ABA-7458-ADC1-4831-E1EE9398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2C042-5F1A-D4DD-5E59-2DA92984D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E8F9-0DCF-E46B-4A3F-9ABE5F30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587E-F0CA-1DB1-995C-C560F436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7323-349E-0666-B5E9-2FF897AC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211-F6FE-82A6-DF08-835BDD9D4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59AE9-9368-881F-07BA-0A3CF42A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C1D0-833B-8ECE-6447-E0B6390C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9343D-3113-679F-70DE-DEB30261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DFB7-67A4-4005-EA86-481277DF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1692-B28E-012B-903B-DC187E75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9419-032C-7239-C3A7-09D7D321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6C969-7E42-2FF3-E05C-7F82FC24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0502-BAB9-634D-9ED7-B25FFCD7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1C807-761E-4459-96F5-D67CC347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4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C00E-418E-A6AE-C517-F7195AAE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A278-610C-E745-C2CA-23D9B51FE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816F-FDEA-C0F6-5B3A-4FB46937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2643-B8F0-F87D-B7BC-03B00B2A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6E49-B98B-B798-EA29-A1E771A4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7C08-CB18-A937-F951-A830EDE1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4CD2-9D45-D0F4-AA3E-8BEAC718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96F21-AF5E-A920-B457-6C723EEE4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FEDF1-A63B-6190-D51F-05F361F5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04380-3002-5C82-720A-427BD53C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39A0C-A752-DDAC-0930-DED1D1DF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86C1-CE01-67AD-7706-FD84CC11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5D867-B81D-D78D-7F83-570BBF61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66F97-8441-77EB-F4D5-9605C0100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15516-A240-E4E1-13D4-8095AAC3B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8C7A6-0233-B8F8-D195-63C7195BC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A7A56-89F2-1847-414C-FC6A6981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AB93C-7A76-FAD3-84D7-991058F6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F0902-906A-5FAD-CBE9-5C5648EA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2642-27D9-9A92-12CE-D81D338F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BD10D-DA16-2FD3-07AF-E982E47D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67A0B-56EC-AAA5-D3C5-92618C31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4048F-1541-33A9-C91D-BB45B08E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99E49-FD9A-D0CB-CCD0-C3663A6E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67FD5-2BD3-2D4A-F377-2C622A54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2BAD2-E010-FF03-CF03-290AB408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8CD7-704B-CF8F-B7F2-B2A1E400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7F633-DE0E-74B5-9875-CCAD362B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1E996-B0D0-FD65-F5CF-8DB3DCF4C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C5D9-8D51-4B00-0A43-C9F83FCD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8724-5EF8-A1FA-2A60-A2A603E1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2AB0-D2C6-19E3-4EDE-8E134F0A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498B-00B2-C0D9-D4BB-A3598940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74962-CCBE-6843-C2DF-D34B8F0F7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BC233-C332-C377-8D99-51BEE9EAE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BB48-B52C-77F4-9698-F941E5A9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2F56-BC9F-B8CB-37BF-F4505911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DC74-6B7A-955A-84D3-242A03A1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2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F33EF-FE8F-FF64-6670-CABAB2E9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D9CD5-9159-B0DA-29BE-A41F2D30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4B37-15F6-81CE-D0B5-43598E25F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B939F-3FB1-4DA9-BBAD-2CC7FE554B1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A546B-F9C8-5725-3362-495B67C6E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954D6-0EB1-9009-F11C-B956C1E59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9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2C9B-2C66-F554-6D11-24B7379FD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Broadband ILD fNIRS Study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A8CDC-EAF6-0C1B-117F-81DB2FCEE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06/07/2024</a:t>
            </a:r>
          </a:p>
        </p:txBody>
      </p:sp>
    </p:spTree>
    <p:extLst>
      <p:ext uri="{BB962C8B-B14F-4D97-AF65-F5344CB8AC3E}">
        <p14:creationId xmlns:p14="http://schemas.microsoft.com/office/powerpoint/2010/main" val="369658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7F0B-0F6C-564C-E693-A8296820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(n = 26)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BE25-74BC-E1DA-58F1-C8D9C5F2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666E-64BF-97BD-2E5A-99A453AD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dirty="0"/>
              <a:t>Block average </a:t>
            </a:r>
            <a:r>
              <a:rPr lang="en-US" dirty="0" err="1"/>
              <a:t>topoplots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472F-A5F5-4E8A-E2F0-9C913116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4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55CE-0436-2773-4527-649CC18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average </a:t>
            </a:r>
            <a:r>
              <a:rPr lang="en-US" dirty="0" err="1"/>
              <a:t>topoplots</a:t>
            </a:r>
            <a:r>
              <a:rPr lang="en-US" dirty="0"/>
              <a:t> (BH corrected)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D7C7-8831-D53B-3B56-0486A154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11FE-55EB-7D42-60EE-3058B3C9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</a:t>
            </a:r>
            <a:r>
              <a:rPr lang="en-US" dirty="0" err="1"/>
              <a:t>topoplots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BE8C-A3C2-EE85-BF3E-AA502EAA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2123-15B2-1432-2665-37AFC5D3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GLM </a:t>
            </a:r>
            <a:r>
              <a:rPr lang="en-US" dirty="0" err="1"/>
              <a:t>topoplots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A7074-FAA7-39C8-2789-A75504149594}"/>
              </a:ext>
            </a:extLst>
          </p:cNvPr>
          <p:cNvSpPr txBox="1"/>
          <p:nvPr/>
        </p:nvSpPr>
        <p:spPr>
          <a:xfrm>
            <a:off x="364028" y="956231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masker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AA716A-D4C9-DF2C-19F5-01F3E91CE933}"/>
              </a:ext>
            </a:extLst>
          </p:cNvPr>
          <p:cNvSpPr txBox="1"/>
          <p:nvPr/>
        </p:nvSpPr>
        <p:spPr>
          <a:xfrm>
            <a:off x="364028" y="3910620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masker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01F33EF-9D02-703E-72EA-9D000BBAC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28" y="4279952"/>
            <a:ext cx="2820844" cy="23550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CC59EEB-4CA3-6FC9-2A8C-3835D397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72" y="4279952"/>
            <a:ext cx="2945414" cy="24590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25F699-3A16-CE02-C9DD-DCD98B6CE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86" y="4382562"/>
            <a:ext cx="2822508" cy="23564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0E26111-D51A-9A87-79F3-CB08DD721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7710" y="4382562"/>
            <a:ext cx="2912138" cy="24312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0CAD29F-88AE-4723-EFAC-F8BB17F74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237" y="1419632"/>
            <a:ext cx="2762518" cy="23063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7673780-6817-483B-CF1E-9F705A80C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755" y="1499669"/>
            <a:ext cx="2570780" cy="21462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54FF7AF-31A1-C840-FC69-07610A166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5987" y="1499669"/>
            <a:ext cx="2679354" cy="22368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05E53FF-44C7-96A4-7720-86AD677915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6361" y="1442602"/>
            <a:ext cx="2627212" cy="219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61A-9094-26BB-F266-A48556AE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/>
              <a:t>GLM </a:t>
            </a:r>
            <a:r>
              <a:rPr lang="en-US" dirty="0" err="1"/>
              <a:t>topoplots</a:t>
            </a:r>
            <a:r>
              <a:rPr lang="en-US" dirty="0"/>
              <a:t> (BH Corrected a la Eli)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246E9-812C-67E4-EDE1-3294B11ADFED}"/>
              </a:ext>
            </a:extLst>
          </p:cNvPr>
          <p:cNvSpPr txBox="1"/>
          <p:nvPr/>
        </p:nvSpPr>
        <p:spPr>
          <a:xfrm>
            <a:off x="364028" y="1004054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masker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32F77E-7440-B40C-A2C3-F155A6D7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7" y="4368800"/>
            <a:ext cx="3032246" cy="2367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C54787-D6C5-01A0-802E-040B7167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457" y="4409764"/>
            <a:ext cx="2961544" cy="22853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E8CD7E-392F-2BDF-7275-7BC451C22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083" y="4384674"/>
            <a:ext cx="2969940" cy="22984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EB9422-572A-FC38-E0E3-3B80055E8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6106" y="4489994"/>
            <a:ext cx="2713814" cy="21248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CCC18E-2398-5D97-6937-4FF3D5C826B2}"/>
              </a:ext>
            </a:extLst>
          </p:cNvPr>
          <p:cNvSpPr txBox="1"/>
          <p:nvPr/>
        </p:nvSpPr>
        <p:spPr>
          <a:xfrm>
            <a:off x="364027" y="3814802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masker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B432D0-0C6B-B343-6B31-7C972210F5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17" y="1478584"/>
            <a:ext cx="2857712" cy="22310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A9F22E-18B1-CDE2-C73F-ED268BA12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6029" y="1478584"/>
            <a:ext cx="2844802" cy="21952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79E7447-7235-F1C8-79C9-21E853BAC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0223" y="1478584"/>
            <a:ext cx="3008788" cy="23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9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186-A7CB-8F9D-6786-97CA2C0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 Channel by Channel, across subjects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222C-D35E-816E-65F5-A8F84ECA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3B3E-3B81-7802-6F55-676A963D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Effects Model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FE24-49DE-2AB6-FDE5-A2AA3BF4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5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55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Broadband ILD fNIRS Study Update</vt:lpstr>
      <vt:lpstr>Behavior (n = 26)</vt:lpstr>
      <vt:lpstr>Block average topoplots</vt:lpstr>
      <vt:lpstr>Block average topoplots (BH corrected)</vt:lpstr>
      <vt:lpstr>Mean HbO topoplots</vt:lpstr>
      <vt:lpstr>GLM topoplots</vt:lpstr>
      <vt:lpstr>GLM topoplots (BH Corrected a la Eli)</vt:lpstr>
      <vt:lpstr>GLM Channel by Channel, across subjects</vt:lpstr>
      <vt:lpstr>Mixed Effects Model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Broadband ILD fNIRS Study Update</dc:title>
  <dc:creator>Ben Noah Richardson</dc:creator>
  <cp:lastModifiedBy>Ben Noah Richardson</cp:lastModifiedBy>
  <cp:revision>43</cp:revision>
  <dcterms:created xsi:type="dcterms:W3CDTF">2024-06-04T13:44:53Z</dcterms:created>
  <dcterms:modified xsi:type="dcterms:W3CDTF">2024-06-05T14:56:43Z</dcterms:modified>
</cp:coreProperties>
</file>