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4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8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5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2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6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9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7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7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1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0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95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Video 3" descr="Animated Blinking Eyes">
            <a:extLst>
              <a:ext uri="{FF2B5EF4-FFF2-40B4-BE49-F238E27FC236}">
                <a16:creationId xmlns:a16="http://schemas.microsoft.com/office/drawing/2014/main" id="{9A9B47B5-C405-A254-4666-BE9BA399E0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284" r="-1" b="-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0A5D9-736D-E81B-96D5-959FBE28E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4131" y="3632376"/>
            <a:ext cx="4963640" cy="2425520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SRM-NIRS-EEG Update 10/13/2023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87A97-6EED-49C7-3152-255260AD5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7898" y="952500"/>
            <a:ext cx="3930634" cy="1752860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OOO!!! SPOOKY!!!!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4921-318D-5D21-884B-34B9DAA8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C365A-C383-8D8C-083C-9EB7C0F4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00199"/>
            <a:ext cx="5749346" cy="4429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6ACD88-3F80-0DD4-C9C8-7B6224AF4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1" y="1600199"/>
            <a:ext cx="5651195" cy="44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9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FCA2-CC80-42E1-F895-36C19208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B11CB-FB7B-C64A-734A-220956B0C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76" y="1491424"/>
            <a:ext cx="4766992" cy="470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E00B2C-A8AC-277B-8685-A2F5EA43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02" y="1024699"/>
            <a:ext cx="5278696" cy="536657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5EA1EFF-D991-D5E2-0A19-A006470564D4}"/>
              </a:ext>
            </a:extLst>
          </p:cNvPr>
          <p:cNvSpPr/>
          <p:nvPr/>
        </p:nvSpPr>
        <p:spPr>
          <a:xfrm>
            <a:off x="2444619" y="23910"/>
            <a:ext cx="3153747" cy="13622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stats on these yet I </a:t>
            </a:r>
            <a:r>
              <a:rPr lang="en-US" dirty="0" err="1"/>
              <a:t>wanna</a:t>
            </a:r>
            <a:r>
              <a:rPr lang="en-US" dirty="0"/>
              <a:t> discuss what to do</a:t>
            </a:r>
          </a:p>
        </p:txBody>
      </p:sp>
    </p:spTree>
    <p:extLst>
      <p:ext uri="{BB962C8B-B14F-4D97-AF65-F5344CB8AC3E}">
        <p14:creationId xmlns:p14="http://schemas.microsoft.com/office/powerpoint/2010/main" val="294046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3F1DED-0D27-6C2A-0FB0-466CD2E67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0" y="1028700"/>
            <a:ext cx="5444640" cy="533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1ADC9-7C5E-D798-6962-9F978D5E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8700"/>
            <a:ext cx="5444640" cy="551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7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D3D576-5BEB-4512-A27A-D3A35BDF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55" y="466724"/>
            <a:ext cx="5056509" cy="624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87CAE-A534-B878-6D46-AF7038106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403" y="466723"/>
            <a:ext cx="5470761" cy="62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4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3F1C-5EEA-9A7A-D316-27A93C70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BD99-9717-5A60-E8FF-3FC29976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7" y="1489900"/>
            <a:ext cx="3194687" cy="20343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Current Question: Both </a:t>
            </a:r>
            <a:r>
              <a:rPr lang="en-US" dirty="0" err="1"/>
              <a:t>Maanasa</a:t>
            </a:r>
            <a:r>
              <a:rPr lang="en-US" dirty="0"/>
              <a:t> and I have relatively flat alpha curves. Something to do with global field power, as used in </a:t>
            </a:r>
            <a:r>
              <a:rPr lang="en-US" dirty="0" err="1"/>
              <a:t>Yuqi’s</a:t>
            </a:r>
            <a:r>
              <a:rPr lang="en-US" dirty="0"/>
              <a:t> paper?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695EB-ED18-9402-C2AC-3B34EB76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352" y="728337"/>
            <a:ext cx="7249147" cy="540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5335C4-D8DC-4430-DBE1-44125870A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52" y="3793192"/>
            <a:ext cx="4386888" cy="292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9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8F84-17A0-2A46-5EFE-9300D38E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Modeling with Eli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E0EF9F-8FDB-2E96-DFBA-5DB6D51F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2" y="1747502"/>
            <a:ext cx="3140527" cy="2566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52C3D-78B7-A46B-B154-CA234A661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706" y="3626885"/>
            <a:ext cx="3382494" cy="2658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7C7C10-7075-5163-F733-BB99ACF37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020" y="3883625"/>
            <a:ext cx="3415108" cy="25888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7DC253-2458-32B9-CE67-5763E3A39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9920" y="1230982"/>
            <a:ext cx="3608735" cy="3050627"/>
          </a:xfrm>
          <a:prstGeom prst="rect">
            <a:avLst/>
          </a:prstGeom>
        </p:spPr>
      </p:pic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F1A3563E-7FE7-7C69-0D83-03EA3294DA50}"/>
              </a:ext>
            </a:extLst>
          </p:cNvPr>
          <p:cNvSpPr/>
          <p:nvPr/>
        </p:nvSpPr>
        <p:spPr>
          <a:xfrm>
            <a:off x="9582150" y="1123950"/>
            <a:ext cx="1962148" cy="2759675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makes sense based on the magnitude of response I get! Comforting I suppose</a:t>
            </a:r>
          </a:p>
        </p:txBody>
      </p:sp>
    </p:spTree>
    <p:extLst>
      <p:ext uri="{BB962C8B-B14F-4D97-AF65-F5344CB8AC3E}">
        <p14:creationId xmlns:p14="http://schemas.microsoft.com/office/powerpoint/2010/main" val="3974793454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RegularSeed_2SEEDS">
      <a:dk1>
        <a:srgbClr val="000000"/>
      </a:dk1>
      <a:lt1>
        <a:srgbClr val="FFFFFF"/>
      </a:lt1>
      <a:dk2>
        <a:srgbClr val="321C1C"/>
      </a:dk2>
      <a:lt2>
        <a:srgbClr val="F0F1F3"/>
      </a:lt2>
      <a:accent1>
        <a:srgbClr val="C89B16"/>
      </a:accent1>
      <a:accent2>
        <a:srgbClr val="E76929"/>
      </a:accent2>
      <a:accent3>
        <a:srgbClr val="93AA1E"/>
      </a:accent3>
      <a:accent4>
        <a:srgbClr val="5C20D7"/>
      </a:accent4>
      <a:accent5>
        <a:srgbClr val="B629E7"/>
      </a:accent5>
      <a:accent6>
        <a:srgbClr val="D517B7"/>
      </a:accent6>
      <a:hlink>
        <a:srgbClr val="3F5FBF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67</Words>
  <Application>Microsoft Office PowerPoint</Application>
  <PresentationFormat>Widescreen</PresentationFormat>
  <Paragraphs>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Amasis MT Pro Medium</vt:lpstr>
      <vt:lpstr>Arial</vt:lpstr>
      <vt:lpstr>Univers Light</vt:lpstr>
      <vt:lpstr>TribuneVTI</vt:lpstr>
      <vt:lpstr>SRM-NIRS-EEG Update 10/13/2023</vt:lpstr>
      <vt:lpstr>Behavior</vt:lpstr>
      <vt:lpstr>NIRS</vt:lpstr>
      <vt:lpstr>PowerPoint Presentation</vt:lpstr>
      <vt:lpstr>PowerPoint Presentation</vt:lpstr>
      <vt:lpstr>EEG</vt:lpstr>
      <vt:lpstr>3D Modeling with Eli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SRM-NIRS-EEG Update 10/13/2023</dc:title>
  <dc:creator>Benjamin Noah Richardson</dc:creator>
  <cp:lastModifiedBy>Benjamin Noah Richardson</cp:lastModifiedBy>
  <cp:revision>12</cp:revision>
  <dcterms:created xsi:type="dcterms:W3CDTF">2023-10-11T19:15:36Z</dcterms:created>
  <dcterms:modified xsi:type="dcterms:W3CDTF">2023-10-12T21:06:44Z</dcterms:modified>
</cp:coreProperties>
</file>