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B0A7A-71AF-EF10-B3DF-C59D4089B2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B5E93C-DDC7-8043-38E8-7E798F24BB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E04AAC-AA43-B162-8C6C-B3C467993BA3}"/>
              </a:ext>
            </a:extLst>
          </p:cNvPr>
          <p:cNvSpPr>
            <a:spLocks noGrp="1"/>
          </p:cNvSpPr>
          <p:nvPr>
            <p:ph type="dt" sz="half" idx="10"/>
          </p:nvPr>
        </p:nvSpPr>
        <p:spPr/>
        <p:txBody>
          <a:bodyPr/>
          <a:lstStyle/>
          <a:p>
            <a:fld id="{F84CE9D6-E90E-4828-91B7-7A04BE3E7C38}" type="datetimeFigureOut">
              <a:rPr lang="en-US" smtClean="0"/>
              <a:t>9/26/2023</a:t>
            </a:fld>
            <a:endParaRPr lang="en-US"/>
          </a:p>
        </p:txBody>
      </p:sp>
      <p:sp>
        <p:nvSpPr>
          <p:cNvPr id="5" name="Footer Placeholder 4">
            <a:extLst>
              <a:ext uri="{FF2B5EF4-FFF2-40B4-BE49-F238E27FC236}">
                <a16:creationId xmlns:a16="http://schemas.microsoft.com/office/drawing/2014/main" id="{73BB5F1C-A774-5515-A252-05D1EDDC4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F7751-69F3-1BD7-3FB5-EBFCA274F1E3}"/>
              </a:ext>
            </a:extLst>
          </p:cNvPr>
          <p:cNvSpPr>
            <a:spLocks noGrp="1"/>
          </p:cNvSpPr>
          <p:nvPr>
            <p:ph type="sldNum" sz="quarter" idx="12"/>
          </p:nvPr>
        </p:nvSpPr>
        <p:spPr/>
        <p:txBody>
          <a:bodyPr/>
          <a:lstStyle/>
          <a:p>
            <a:fld id="{CB70A041-1E1C-4097-8927-C6F986F86F83}" type="slidenum">
              <a:rPr lang="en-US" smtClean="0"/>
              <a:t>‹#›</a:t>
            </a:fld>
            <a:endParaRPr lang="en-US"/>
          </a:p>
        </p:txBody>
      </p:sp>
    </p:spTree>
    <p:extLst>
      <p:ext uri="{BB962C8B-B14F-4D97-AF65-F5344CB8AC3E}">
        <p14:creationId xmlns:p14="http://schemas.microsoft.com/office/powerpoint/2010/main" val="1293529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87A7-9ACB-FC03-1F6E-C8D86CD165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A47556-3CAC-CA18-575E-05D7D20B65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CCE39-189B-DBC3-9B63-B4CA2915FE9B}"/>
              </a:ext>
            </a:extLst>
          </p:cNvPr>
          <p:cNvSpPr>
            <a:spLocks noGrp="1"/>
          </p:cNvSpPr>
          <p:nvPr>
            <p:ph type="dt" sz="half" idx="10"/>
          </p:nvPr>
        </p:nvSpPr>
        <p:spPr/>
        <p:txBody>
          <a:bodyPr/>
          <a:lstStyle/>
          <a:p>
            <a:fld id="{F84CE9D6-E90E-4828-91B7-7A04BE3E7C38}" type="datetimeFigureOut">
              <a:rPr lang="en-US" smtClean="0"/>
              <a:t>9/26/2023</a:t>
            </a:fld>
            <a:endParaRPr lang="en-US"/>
          </a:p>
        </p:txBody>
      </p:sp>
      <p:sp>
        <p:nvSpPr>
          <p:cNvPr id="5" name="Footer Placeholder 4">
            <a:extLst>
              <a:ext uri="{FF2B5EF4-FFF2-40B4-BE49-F238E27FC236}">
                <a16:creationId xmlns:a16="http://schemas.microsoft.com/office/drawing/2014/main" id="{8550C62C-035C-C046-0C94-63FF78CF7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40F0A-17D5-2B29-D26F-2D3804DB37DF}"/>
              </a:ext>
            </a:extLst>
          </p:cNvPr>
          <p:cNvSpPr>
            <a:spLocks noGrp="1"/>
          </p:cNvSpPr>
          <p:nvPr>
            <p:ph type="sldNum" sz="quarter" idx="12"/>
          </p:nvPr>
        </p:nvSpPr>
        <p:spPr/>
        <p:txBody>
          <a:bodyPr/>
          <a:lstStyle/>
          <a:p>
            <a:fld id="{CB70A041-1E1C-4097-8927-C6F986F86F83}" type="slidenum">
              <a:rPr lang="en-US" smtClean="0"/>
              <a:t>‹#›</a:t>
            </a:fld>
            <a:endParaRPr lang="en-US"/>
          </a:p>
        </p:txBody>
      </p:sp>
    </p:spTree>
    <p:extLst>
      <p:ext uri="{BB962C8B-B14F-4D97-AF65-F5344CB8AC3E}">
        <p14:creationId xmlns:p14="http://schemas.microsoft.com/office/powerpoint/2010/main" val="23161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16BE5-A5FE-0E27-F341-6BC6A429FD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CA1953-6E4B-AC84-4A1E-B2F0898B0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45853E-BFD2-5EE4-8B37-7F624B79364F}"/>
              </a:ext>
            </a:extLst>
          </p:cNvPr>
          <p:cNvSpPr>
            <a:spLocks noGrp="1"/>
          </p:cNvSpPr>
          <p:nvPr>
            <p:ph type="dt" sz="half" idx="10"/>
          </p:nvPr>
        </p:nvSpPr>
        <p:spPr/>
        <p:txBody>
          <a:bodyPr/>
          <a:lstStyle/>
          <a:p>
            <a:fld id="{F84CE9D6-E90E-4828-91B7-7A04BE3E7C38}" type="datetimeFigureOut">
              <a:rPr lang="en-US" smtClean="0"/>
              <a:t>9/26/2023</a:t>
            </a:fld>
            <a:endParaRPr lang="en-US"/>
          </a:p>
        </p:txBody>
      </p:sp>
      <p:sp>
        <p:nvSpPr>
          <p:cNvPr id="5" name="Footer Placeholder 4">
            <a:extLst>
              <a:ext uri="{FF2B5EF4-FFF2-40B4-BE49-F238E27FC236}">
                <a16:creationId xmlns:a16="http://schemas.microsoft.com/office/drawing/2014/main" id="{58027091-EA5A-7F5B-19D6-44212BF71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B74EF-B6D3-74FE-D919-2EBDE73D25B2}"/>
              </a:ext>
            </a:extLst>
          </p:cNvPr>
          <p:cNvSpPr>
            <a:spLocks noGrp="1"/>
          </p:cNvSpPr>
          <p:nvPr>
            <p:ph type="sldNum" sz="quarter" idx="12"/>
          </p:nvPr>
        </p:nvSpPr>
        <p:spPr/>
        <p:txBody>
          <a:bodyPr/>
          <a:lstStyle/>
          <a:p>
            <a:fld id="{CB70A041-1E1C-4097-8927-C6F986F86F83}" type="slidenum">
              <a:rPr lang="en-US" smtClean="0"/>
              <a:t>‹#›</a:t>
            </a:fld>
            <a:endParaRPr lang="en-US"/>
          </a:p>
        </p:txBody>
      </p:sp>
    </p:spTree>
    <p:extLst>
      <p:ext uri="{BB962C8B-B14F-4D97-AF65-F5344CB8AC3E}">
        <p14:creationId xmlns:p14="http://schemas.microsoft.com/office/powerpoint/2010/main" val="533569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B901-D319-57FA-CDBF-0766A9D38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E1540B-7E15-853D-384A-3F2011CE76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2C1B8-47CE-51DF-54F8-31D345429910}"/>
              </a:ext>
            </a:extLst>
          </p:cNvPr>
          <p:cNvSpPr>
            <a:spLocks noGrp="1"/>
          </p:cNvSpPr>
          <p:nvPr>
            <p:ph type="dt" sz="half" idx="10"/>
          </p:nvPr>
        </p:nvSpPr>
        <p:spPr/>
        <p:txBody>
          <a:bodyPr/>
          <a:lstStyle/>
          <a:p>
            <a:fld id="{F84CE9D6-E90E-4828-91B7-7A04BE3E7C38}" type="datetimeFigureOut">
              <a:rPr lang="en-US" smtClean="0"/>
              <a:t>9/26/2023</a:t>
            </a:fld>
            <a:endParaRPr lang="en-US"/>
          </a:p>
        </p:txBody>
      </p:sp>
      <p:sp>
        <p:nvSpPr>
          <p:cNvPr id="5" name="Footer Placeholder 4">
            <a:extLst>
              <a:ext uri="{FF2B5EF4-FFF2-40B4-BE49-F238E27FC236}">
                <a16:creationId xmlns:a16="http://schemas.microsoft.com/office/drawing/2014/main" id="{44D72055-C798-B467-4729-AE473DA94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3D48A-DD43-A64A-8491-9012A34834FB}"/>
              </a:ext>
            </a:extLst>
          </p:cNvPr>
          <p:cNvSpPr>
            <a:spLocks noGrp="1"/>
          </p:cNvSpPr>
          <p:nvPr>
            <p:ph type="sldNum" sz="quarter" idx="12"/>
          </p:nvPr>
        </p:nvSpPr>
        <p:spPr/>
        <p:txBody>
          <a:bodyPr/>
          <a:lstStyle/>
          <a:p>
            <a:fld id="{CB70A041-1E1C-4097-8927-C6F986F86F83}" type="slidenum">
              <a:rPr lang="en-US" smtClean="0"/>
              <a:t>‹#›</a:t>
            </a:fld>
            <a:endParaRPr lang="en-US"/>
          </a:p>
        </p:txBody>
      </p:sp>
    </p:spTree>
    <p:extLst>
      <p:ext uri="{BB962C8B-B14F-4D97-AF65-F5344CB8AC3E}">
        <p14:creationId xmlns:p14="http://schemas.microsoft.com/office/powerpoint/2010/main" val="271079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E9840-D904-E326-DE5D-A10AC2BAE3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22411D-ACF1-8D25-9CE3-C31FC13E19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CDB791-D0B0-0BE8-FEE1-9D3B1F0EFCB1}"/>
              </a:ext>
            </a:extLst>
          </p:cNvPr>
          <p:cNvSpPr>
            <a:spLocks noGrp="1"/>
          </p:cNvSpPr>
          <p:nvPr>
            <p:ph type="dt" sz="half" idx="10"/>
          </p:nvPr>
        </p:nvSpPr>
        <p:spPr/>
        <p:txBody>
          <a:bodyPr/>
          <a:lstStyle/>
          <a:p>
            <a:fld id="{F84CE9D6-E90E-4828-91B7-7A04BE3E7C38}" type="datetimeFigureOut">
              <a:rPr lang="en-US" smtClean="0"/>
              <a:t>9/26/2023</a:t>
            </a:fld>
            <a:endParaRPr lang="en-US"/>
          </a:p>
        </p:txBody>
      </p:sp>
      <p:sp>
        <p:nvSpPr>
          <p:cNvPr id="5" name="Footer Placeholder 4">
            <a:extLst>
              <a:ext uri="{FF2B5EF4-FFF2-40B4-BE49-F238E27FC236}">
                <a16:creationId xmlns:a16="http://schemas.microsoft.com/office/drawing/2014/main" id="{C783AE14-2091-7F4B-1C06-25E9B8747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2119F-369A-85CA-2462-58DE8353D70F}"/>
              </a:ext>
            </a:extLst>
          </p:cNvPr>
          <p:cNvSpPr>
            <a:spLocks noGrp="1"/>
          </p:cNvSpPr>
          <p:nvPr>
            <p:ph type="sldNum" sz="quarter" idx="12"/>
          </p:nvPr>
        </p:nvSpPr>
        <p:spPr/>
        <p:txBody>
          <a:bodyPr/>
          <a:lstStyle/>
          <a:p>
            <a:fld id="{CB70A041-1E1C-4097-8927-C6F986F86F83}" type="slidenum">
              <a:rPr lang="en-US" smtClean="0"/>
              <a:t>‹#›</a:t>
            </a:fld>
            <a:endParaRPr lang="en-US"/>
          </a:p>
        </p:txBody>
      </p:sp>
    </p:spTree>
    <p:extLst>
      <p:ext uri="{BB962C8B-B14F-4D97-AF65-F5344CB8AC3E}">
        <p14:creationId xmlns:p14="http://schemas.microsoft.com/office/powerpoint/2010/main" val="228254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AB87-043A-002A-DEAF-995962A515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DEC146-448C-B369-7305-F70AEFD1EA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AAFBA9-A30E-91DB-2808-BDE14959F2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0A0FCA-C519-BAFE-E47A-50D18F40C4E5}"/>
              </a:ext>
            </a:extLst>
          </p:cNvPr>
          <p:cNvSpPr>
            <a:spLocks noGrp="1"/>
          </p:cNvSpPr>
          <p:nvPr>
            <p:ph type="dt" sz="half" idx="10"/>
          </p:nvPr>
        </p:nvSpPr>
        <p:spPr/>
        <p:txBody>
          <a:bodyPr/>
          <a:lstStyle/>
          <a:p>
            <a:fld id="{F84CE9D6-E90E-4828-91B7-7A04BE3E7C38}" type="datetimeFigureOut">
              <a:rPr lang="en-US" smtClean="0"/>
              <a:t>9/26/2023</a:t>
            </a:fld>
            <a:endParaRPr lang="en-US"/>
          </a:p>
        </p:txBody>
      </p:sp>
      <p:sp>
        <p:nvSpPr>
          <p:cNvPr id="6" name="Footer Placeholder 5">
            <a:extLst>
              <a:ext uri="{FF2B5EF4-FFF2-40B4-BE49-F238E27FC236}">
                <a16:creationId xmlns:a16="http://schemas.microsoft.com/office/drawing/2014/main" id="{CCFE86BE-71A5-0CD6-0712-6BDABB4CDB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3393BB-DA1B-C484-8194-2DE014426EE4}"/>
              </a:ext>
            </a:extLst>
          </p:cNvPr>
          <p:cNvSpPr>
            <a:spLocks noGrp="1"/>
          </p:cNvSpPr>
          <p:nvPr>
            <p:ph type="sldNum" sz="quarter" idx="12"/>
          </p:nvPr>
        </p:nvSpPr>
        <p:spPr/>
        <p:txBody>
          <a:bodyPr/>
          <a:lstStyle/>
          <a:p>
            <a:fld id="{CB70A041-1E1C-4097-8927-C6F986F86F83}" type="slidenum">
              <a:rPr lang="en-US" smtClean="0"/>
              <a:t>‹#›</a:t>
            </a:fld>
            <a:endParaRPr lang="en-US"/>
          </a:p>
        </p:txBody>
      </p:sp>
    </p:spTree>
    <p:extLst>
      <p:ext uri="{BB962C8B-B14F-4D97-AF65-F5344CB8AC3E}">
        <p14:creationId xmlns:p14="http://schemas.microsoft.com/office/powerpoint/2010/main" val="36914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6C5B2-BD1D-8910-1081-5F774C0E18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17B8D8-12C4-7915-A77D-4C493186FC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5768F7-0D55-F36E-7B62-51F47440D8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CC4EBD-CF6D-F8E3-C6EF-77696A849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7A599E-281A-75D1-CFD6-10329138AC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793E84-37BC-51BD-4E88-B3FEA290F35F}"/>
              </a:ext>
            </a:extLst>
          </p:cNvPr>
          <p:cNvSpPr>
            <a:spLocks noGrp="1"/>
          </p:cNvSpPr>
          <p:nvPr>
            <p:ph type="dt" sz="half" idx="10"/>
          </p:nvPr>
        </p:nvSpPr>
        <p:spPr/>
        <p:txBody>
          <a:bodyPr/>
          <a:lstStyle/>
          <a:p>
            <a:fld id="{F84CE9D6-E90E-4828-91B7-7A04BE3E7C38}" type="datetimeFigureOut">
              <a:rPr lang="en-US" smtClean="0"/>
              <a:t>9/26/2023</a:t>
            </a:fld>
            <a:endParaRPr lang="en-US"/>
          </a:p>
        </p:txBody>
      </p:sp>
      <p:sp>
        <p:nvSpPr>
          <p:cNvPr id="8" name="Footer Placeholder 7">
            <a:extLst>
              <a:ext uri="{FF2B5EF4-FFF2-40B4-BE49-F238E27FC236}">
                <a16:creationId xmlns:a16="http://schemas.microsoft.com/office/drawing/2014/main" id="{F6E8DF29-3E75-B114-6437-A0BF31ECE0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21E1FE-0153-05AD-5E3D-5F7B6130E5BE}"/>
              </a:ext>
            </a:extLst>
          </p:cNvPr>
          <p:cNvSpPr>
            <a:spLocks noGrp="1"/>
          </p:cNvSpPr>
          <p:nvPr>
            <p:ph type="sldNum" sz="quarter" idx="12"/>
          </p:nvPr>
        </p:nvSpPr>
        <p:spPr/>
        <p:txBody>
          <a:bodyPr/>
          <a:lstStyle/>
          <a:p>
            <a:fld id="{CB70A041-1E1C-4097-8927-C6F986F86F83}" type="slidenum">
              <a:rPr lang="en-US" smtClean="0"/>
              <a:t>‹#›</a:t>
            </a:fld>
            <a:endParaRPr lang="en-US"/>
          </a:p>
        </p:txBody>
      </p:sp>
    </p:spTree>
    <p:extLst>
      <p:ext uri="{BB962C8B-B14F-4D97-AF65-F5344CB8AC3E}">
        <p14:creationId xmlns:p14="http://schemas.microsoft.com/office/powerpoint/2010/main" val="3648022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5634-8AB6-958E-6F59-E2A0C31E56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2F1440-2951-4ACA-29FB-8C3811164651}"/>
              </a:ext>
            </a:extLst>
          </p:cNvPr>
          <p:cNvSpPr>
            <a:spLocks noGrp="1"/>
          </p:cNvSpPr>
          <p:nvPr>
            <p:ph type="dt" sz="half" idx="10"/>
          </p:nvPr>
        </p:nvSpPr>
        <p:spPr/>
        <p:txBody>
          <a:bodyPr/>
          <a:lstStyle/>
          <a:p>
            <a:fld id="{F84CE9D6-E90E-4828-91B7-7A04BE3E7C38}" type="datetimeFigureOut">
              <a:rPr lang="en-US" smtClean="0"/>
              <a:t>9/26/2023</a:t>
            </a:fld>
            <a:endParaRPr lang="en-US"/>
          </a:p>
        </p:txBody>
      </p:sp>
      <p:sp>
        <p:nvSpPr>
          <p:cNvPr id="4" name="Footer Placeholder 3">
            <a:extLst>
              <a:ext uri="{FF2B5EF4-FFF2-40B4-BE49-F238E27FC236}">
                <a16:creationId xmlns:a16="http://schemas.microsoft.com/office/drawing/2014/main" id="{FC22CE23-B3EB-0BDD-FBA1-E9AA032416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A7C676-B6D8-D3C2-ED19-DE2CFB0A1D4E}"/>
              </a:ext>
            </a:extLst>
          </p:cNvPr>
          <p:cNvSpPr>
            <a:spLocks noGrp="1"/>
          </p:cNvSpPr>
          <p:nvPr>
            <p:ph type="sldNum" sz="quarter" idx="12"/>
          </p:nvPr>
        </p:nvSpPr>
        <p:spPr/>
        <p:txBody>
          <a:bodyPr/>
          <a:lstStyle/>
          <a:p>
            <a:fld id="{CB70A041-1E1C-4097-8927-C6F986F86F83}" type="slidenum">
              <a:rPr lang="en-US" smtClean="0"/>
              <a:t>‹#›</a:t>
            </a:fld>
            <a:endParaRPr lang="en-US"/>
          </a:p>
        </p:txBody>
      </p:sp>
    </p:spTree>
    <p:extLst>
      <p:ext uri="{BB962C8B-B14F-4D97-AF65-F5344CB8AC3E}">
        <p14:creationId xmlns:p14="http://schemas.microsoft.com/office/powerpoint/2010/main" val="278877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E3B42D-2568-3F63-D5B2-9AFD11137E9A}"/>
              </a:ext>
            </a:extLst>
          </p:cNvPr>
          <p:cNvSpPr>
            <a:spLocks noGrp="1"/>
          </p:cNvSpPr>
          <p:nvPr>
            <p:ph type="dt" sz="half" idx="10"/>
          </p:nvPr>
        </p:nvSpPr>
        <p:spPr/>
        <p:txBody>
          <a:bodyPr/>
          <a:lstStyle/>
          <a:p>
            <a:fld id="{F84CE9D6-E90E-4828-91B7-7A04BE3E7C38}" type="datetimeFigureOut">
              <a:rPr lang="en-US" smtClean="0"/>
              <a:t>9/26/2023</a:t>
            </a:fld>
            <a:endParaRPr lang="en-US"/>
          </a:p>
        </p:txBody>
      </p:sp>
      <p:sp>
        <p:nvSpPr>
          <p:cNvPr id="3" name="Footer Placeholder 2">
            <a:extLst>
              <a:ext uri="{FF2B5EF4-FFF2-40B4-BE49-F238E27FC236}">
                <a16:creationId xmlns:a16="http://schemas.microsoft.com/office/drawing/2014/main" id="{3A93900A-338E-3A20-1247-3CF5141201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657A1A-0A23-26E8-4E40-DCE39F60A7E5}"/>
              </a:ext>
            </a:extLst>
          </p:cNvPr>
          <p:cNvSpPr>
            <a:spLocks noGrp="1"/>
          </p:cNvSpPr>
          <p:nvPr>
            <p:ph type="sldNum" sz="quarter" idx="12"/>
          </p:nvPr>
        </p:nvSpPr>
        <p:spPr/>
        <p:txBody>
          <a:bodyPr/>
          <a:lstStyle/>
          <a:p>
            <a:fld id="{CB70A041-1E1C-4097-8927-C6F986F86F83}" type="slidenum">
              <a:rPr lang="en-US" smtClean="0"/>
              <a:t>‹#›</a:t>
            </a:fld>
            <a:endParaRPr lang="en-US"/>
          </a:p>
        </p:txBody>
      </p:sp>
    </p:spTree>
    <p:extLst>
      <p:ext uri="{BB962C8B-B14F-4D97-AF65-F5344CB8AC3E}">
        <p14:creationId xmlns:p14="http://schemas.microsoft.com/office/powerpoint/2010/main" val="4280991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2C3D-403B-C935-E245-FF57C133B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1E39AD-F618-6733-0AC2-DDA8495D68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BD0BF-83E9-F0EC-FC50-E9DB18DA72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95DBC8-70F1-7E8D-6A13-DEBC5346A598}"/>
              </a:ext>
            </a:extLst>
          </p:cNvPr>
          <p:cNvSpPr>
            <a:spLocks noGrp="1"/>
          </p:cNvSpPr>
          <p:nvPr>
            <p:ph type="dt" sz="half" idx="10"/>
          </p:nvPr>
        </p:nvSpPr>
        <p:spPr/>
        <p:txBody>
          <a:bodyPr/>
          <a:lstStyle/>
          <a:p>
            <a:fld id="{F84CE9D6-E90E-4828-91B7-7A04BE3E7C38}" type="datetimeFigureOut">
              <a:rPr lang="en-US" smtClean="0"/>
              <a:t>9/26/2023</a:t>
            </a:fld>
            <a:endParaRPr lang="en-US"/>
          </a:p>
        </p:txBody>
      </p:sp>
      <p:sp>
        <p:nvSpPr>
          <p:cNvPr id="6" name="Footer Placeholder 5">
            <a:extLst>
              <a:ext uri="{FF2B5EF4-FFF2-40B4-BE49-F238E27FC236}">
                <a16:creationId xmlns:a16="http://schemas.microsoft.com/office/drawing/2014/main" id="{907CCA46-DA41-A4E7-C6A1-142417C77B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0C822E-B7FD-F8F7-8086-CE7391A11AA1}"/>
              </a:ext>
            </a:extLst>
          </p:cNvPr>
          <p:cNvSpPr>
            <a:spLocks noGrp="1"/>
          </p:cNvSpPr>
          <p:nvPr>
            <p:ph type="sldNum" sz="quarter" idx="12"/>
          </p:nvPr>
        </p:nvSpPr>
        <p:spPr/>
        <p:txBody>
          <a:bodyPr/>
          <a:lstStyle/>
          <a:p>
            <a:fld id="{CB70A041-1E1C-4097-8927-C6F986F86F83}" type="slidenum">
              <a:rPr lang="en-US" smtClean="0"/>
              <a:t>‹#›</a:t>
            </a:fld>
            <a:endParaRPr lang="en-US"/>
          </a:p>
        </p:txBody>
      </p:sp>
    </p:spTree>
    <p:extLst>
      <p:ext uri="{BB962C8B-B14F-4D97-AF65-F5344CB8AC3E}">
        <p14:creationId xmlns:p14="http://schemas.microsoft.com/office/powerpoint/2010/main" val="3981724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2C3A-1523-A8DD-D3E9-86D96DE1E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778A87-DF44-312C-C23A-E47C831A9C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582BF4-78A4-E1A1-BCB3-CDB4301D6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3799D-BC03-767E-1561-CCECF7AACF43}"/>
              </a:ext>
            </a:extLst>
          </p:cNvPr>
          <p:cNvSpPr>
            <a:spLocks noGrp="1"/>
          </p:cNvSpPr>
          <p:nvPr>
            <p:ph type="dt" sz="half" idx="10"/>
          </p:nvPr>
        </p:nvSpPr>
        <p:spPr/>
        <p:txBody>
          <a:bodyPr/>
          <a:lstStyle/>
          <a:p>
            <a:fld id="{F84CE9D6-E90E-4828-91B7-7A04BE3E7C38}" type="datetimeFigureOut">
              <a:rPr lang="en-US" smtClean="0"/>
              <a:t>9/26/2023</a:t>
            </a:fld>
            <a:endParaRPr lang="en-US"/>
          </a:p>
        </p:txBody>
      </p:sp>
      <p:sp>
        <p:nvSpPr>
          <p:cNvPr id="6" name="Footer Placeholder 5">
            <a:extLst>
              <a:ext uri="{FF2B5EF4-FFF2-40B4-BE49-F238E27FC236}">
                <a16:creationId xmlns:a16="http://schemas.microsoft.com/office/drawing/2014/main" id="{A215AF1F-E529-6218-9FFB-6A9FAA69F3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FC228D-EE6E-DFC2-8564-986CD9ADD2E7}"/>
              </a:ext>
            </a:extLst>
          </p:cNvPr>
          <p:cNvSpPr>
            <a:spLocks noGrp="1"/>
          </p:cNvSpPr>
          <p:nvPr>
            <p:ph type="sldNum" sz="quarter" idx="12"/>
          </p:nvPr>
        </p:nvSpPr>
        <p:spPr/>
        <p:txBody>
          <a:bodyPr/>
          <a:lstStyle/>
          <a:p>
            <a:fld id="{CB70A041-1E1C-4097-8927-C6F986F86F83}" type="slidenum">
              <a:rPr lang="en-US" smtClean="0"/>
              <a:t>‹#›</a:t>
            </a:fld>
            <a:endParaRPr lang="en-US"/>
          </a:p>
        </p:txBody>
      </p:sp>
    </p:spTree>
    <p:extLst>
      <p:ext uri="{BB962C8B-B14F-4D97-AF65-F5344CB8AC3E}">
        <p14:creationId xmlns:p14="http://schemas.microsoft.com/office/powerpoint/2010/main" val="2746448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6C1D8B-26B9-91B9-419B-D8B1BA4EA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9151D9-6DC5-9688-8E48-D9F14DAE4F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2468CF-DC73-46F5-D01B-B20ECDA59A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CE9D6-E90E-4828-91B7-7A04BE3E7C38}" type="datetimeFigureOut">
              <a:rPr lang="en-US" smtClean="0"/>
              <a:t>9/26/2023</a:t>
            </a:fld>
            <a:endParaRPr lang="en-US"/>
          </a:p>
        </p:txBody>
      </p:sp>
      <p:sp>
        <p:nvSpPr>
          <p:cNvPr id="5" name="Footer Placeholder 4">
            <a:extLst>
              <a:ext uri="{FF2B5EF4-FFF2-40B4-BE49-F238E27FC236}">
                <a16:creationId xmlns:a16="http://schemas.microsoft.com/office/drawing/2014/main" id="{25A98AE8-80E5-49E1-ECEF-A76ED4B221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33F446-7F01-3C7D-BDE5-00819D0EB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70A041-1E1C-4097-8927-C6F986F86F83}" type="slidenum">
              <a:rPr lang="en-US" smtClean="0"/>
              <a:t>‹#›</a:t>
            </a:fld>
            <a:endParaRPr lang="en-US"/>
          </a:p>
        </p:txBody>
      </p:sp>
    </p:spTree>
    <p:extLst>
      <p:ext uri="{BB962C8B-B14F-4D97-AF65-F5344CB8AC3E}">
        <p14:creationId xmlns:p14="http://schemas.microsoft.com/office/powerpoint/2010/main" val="345727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BE8C-074C-5B0B-E10B-41B5CFF12988}"/>
              </a:ext>
            </a:extLst>
          </p:cNvPr>
          <p:cNvSpPr>
            <a:spLocks noGrp="1"/>
          </p:cNvSpPr>
          <p:nvPr>
            <p:ph type="ctrTitle"/>
          </p:nvPr>
        </p:nvSpPr>
        <p:spPr/>
        <p:txBody>
          <a:bodyPr/>
          <a:lstStyle/>
          <a:p>
            <a:r>
              <a:rPr lang="en-US" dirty="0"/>
              <a:t>SRM-NIRS-EEG-1 Update 9/29/2023</a:t>
            </a:r>
          </a:p>
        </p:txBody>
      </p:sp>
      <p:sp>
        <p:nvSpPr>
          <p:cNvPr id="3" name="Subtitle 2">
            <a:extLst>
              <a:ext uri="{FF2B5EF4-FFF2-40B4-BE49-F238E27FC236}">
                <a16:creationId xmlns:a16="http://schemas.microsoft.com/office/drawing/2014/main" id="{4C2249DD-5502-890B-9F98-98E8DF489372}"/>
              </a:ext>
            </a:extLst>
          </p:cNvPr>
          <p:cNvSpPr>
            <a:spLocks noGrp="1"/>
          </p:cNvSpPr>
          <p:nvPr>
            <p:ph type="subTitle" idx="1"/>
          </p:nvPr>
        </p:nvSpPr>
        <p:spPr/>
        <p:txBody>
          <a:bodyPr/>
          <a:lstStyle/>
          <a:p>
            <a:r>
              <a:rPr lang="en-US"/>
              <a:t>Benjamin Richardson</a:t>
            </a:r>
          </a:p>
        </p:txBody>
      </p:sp>
    </p:spTree>
    <p:extLst>
      <p:ext uri="{BB962C8B-B14F-4D97-AF65-F5344CB8AC3E}">
        <p14:creationId xmlns:p14="http://schemas.microsoft.com/office/powerpoint/2010/main" val="89079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7000-6D3E-71DF-FE66-AF804AFC5452}"/>
              </a:ext>
            </a:extLst>
          </p:cNvPr>
          <p:cNvSpPr>
            <a:spLocks noGrp="1"/>
          </p:cNvSpPr>
          <p:nvPr>
            <p:ph type="title"/>
          </p:nvPr>
        </p:nvSpPr>
        <p:spPr/>
        <p:txBody>
          <a:bodyPr/>
          <a:lstStyle/>
          <a:p>
            <a:r>
              <a:rPr lang="en-US" dirty="0"/>
              <a:t>Feedback from Hari/Aravind Meeting</a:t>
            </a:r>
          </a:p>
        </p:txBody>
      </p:sp>
      <p:sp>
        <p:nvSpPr>
          <p:cNvPr id="3" name="Content Placeholder 2">
            <a:extLst>
              <a:ext uri="{FF2B5EF4-FFF2-40B4-BE49-F238E27FC236}">
                <a16:creationId xmlns:a16="http://schemas.microsoft.com/office/drawing/2014/main" id="{2D93A6FC-6ADB-5B98-63A8-4C8435B44386}"/>
              </a:ext>
            </a:extLst>
          </p:cNvPr>
          <p:cNvSpPr>
            <a:spLocks noGrp="1"/>
          </p:cNvSpPr>
          <p:nvPr>
            <p:ph idx="1"/>
          </p:nvPr>
        </p:nvSpPr>
        <p:spPr/>
        <p:txBody>
          <a:bodyPr>
            <a:normAutofit fontScale="77500" lnSpcReduction="20000"/>
          </a:bodyPr>
          <a:lstStyle/>
          <a:p>
            <a:r>
              <a:rPr lang="en-US" dirty="0"/>
              <a:t>Big Question: How do we layer analysis to analyze the interaction between SRM and demand on attentional selection/segregation</a:t>
            </a:r>
          </a:p>
          <a:p>
            <a:pPr lvl="1"/>
            <a:r>
              <a:rPr lang="en-US" dirty="0"/>
              <a:t>Idea: In a speech vs. noise case, selection is easy based on the statistics of the speech stimulus. In this case, we may not rely on spatial cues or observe difference in neural activation with spatial cues. BUT in the speech vs. speech case, we hypothesize that spatial cues must be used, within neuronal populations dedicated to SRM between confusable sounds</a:t>
            </a:r>
          </a:p>
          <a:p>
            <a:r>
              <a:rPr lang="en-US" dirty="0"/>
              <a:t>From Hari: Select channel based on comparison with a co-located condition (find populations engaged in SRM), and THEN break it up into speech vs. noise comparison, then by ITD vs. ILD</a:t>
            </a:r>
          </a:p>
          <a:p>
            <a:r>
              <a:rPr lang="en-US" dirty="0"/>
              <a:t>From Barb: This might all be feedback from PFC. In the ITD Case, more control signals from PFC b/c there is an overlap in the sensory representation of the two speech sounds. ILDs, however, given lateralization for free and we might just have to route that information to higher order areas. (SUPPRESSION vs. ROUTING)</a:t>
            </a:r>
          </a:p>
          <a:p>
            <a:r>
              <a:rPr lang="en-US" dirty="0"/>
              <a:t>Also: no behavior differences in the old dataset. Does this all change with new data that shows behavior differences?</a:t>
            </a:r>
          </a:p>
        </p:txBody>
      </p:sp>
    </p:spTree>
    <p:extLst>
      <p:ext uri="{BB962C8B-B14F-4D97-AF65-F5344CB8AC3E}">
        <p14:creationId xmlns:p14="http://schemas.microsoft.com/office/powerpoint/2010/main" val="2444832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2698-7AF5-BEAA-C11F-9D692504FF8B}"/>
              </a:ext>
            </a:extLst>
          </p:cNvPr>
          <p:cNvSpPr>
            <a:spLocks noGrp="1"/>
          </p:cNvSpPr>
          <p:nvPr>
            <p:ph type="title"/>
          </p:nvPr>
        </p:nvSpPr>
        <p:spPr/>
        <p:txBody>
          <a:bodyPr/>
          <a:lstStyle/>
          <a:p>
            <a:r>
              <a:rPr lang="en-US" dirty="0"/>
              <a:t>SRM-NIRS-EEG-1 Behavior</a:t>
            </a:r>
          </a:p>
        </p:txBody>
      </p:sp>
      <p:sp>
        <p:nvSpPr>
          <p:cNvPr id="3" name="Content Placeholder 2">
            <a:extLst>
              <a:ext uri="{FF2B5EF4-FFF2-40B4-BE49-F238E27FC236}">
                <a16:creationId xmlns:a16="http://schemas.microsoft.com/office/drawing/2014/main" id="{697ADBC1-C934-EF89-5F99-1330CC4B366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78807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E8186-CA1D-2E73-34C1-5A96688DB09E}"/>
              </a:ext>
            </a:extLst>
          </p:cNvPr>
          <p:cNvSpPr>
            <a:spLocks noGrp="1"/>
          </p:cNvSpPr>
          <p:nvPr>
            <p:ph type="title"/>
          </p:nvPr>
        </p:nvSpPr>
        <p:spPr/>
        <p:txBody>
          <a:bodyPr/>
          <a:lstStyle/>
          <a:p>
            <a:r>
              <a:rPr lang="en-US" dirty="0"/>
              <a:t>SRM-NIRS-EEG-1 Parietooccipital Alpha</a:t>
            </a:r>
          </a:p>
        </p:txBody>
      </p:sp>
      <p:sp>
        <p:nvSpPr>
          <p:cNvPr id="3" name="Content Placeholder 2">
            <a:extLst>
              <a:ext uri="{FF2B5EF4-FFF2-40B4-BE49-F238E27FC236}">
                <a16:creationId xmlns:a16="http://schemas.microsoft.com/office/drawing/2014/main" id="{FC7208ED-3F30-5690-4EE2-6BF79DE639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2455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232</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SRM-NIRS-EEG-1 Update 9/29/2023</vt:lpstr>
      <vt:lpstr>Feedback from Hari/Aravind Meeting</vt:lpstr>
      <vt:lpstr>SRM-NIRS-EEG-1 Behavior</vt:lpstr>
      <vt:lpstr>SRM-NIRS-EEG-1 Parietooccipital Alpha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SRM-NIRS-EEG-1 Update 9/29/2023</dc:title>
  <dc:creator>Benjamin Noah Richardson</dc:creator>
  <cp:lastModifiedBy>Benjamin Noah Richardson</cp:lastModifiedBy>
  <cp:revision>5</cp:revision>
  <dcterms:created xsi:type="dcterms:W3CDTF">2023-09-26T18:22:09Z</dcterms:created>
  <dcterms:modified xsi:type="dcterms:W3CDTF">2023-09-26T22:34:22Z</dcterms:modified>
</cp:coreProperties>
</file>