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94D8-DB94-FD25-5CA9-7404A6EBE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29B24B-1426-563E-C949-59023191A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CD11E-E84F-2B4E-93CE-E6655E1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C776-DB13-409D-9984-794CB87C325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BC0AE-A723-F067-CCF6-996737E8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B4FF-6B5B-95A9-8720-445FC7E43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CF10-5590-4C26-ACF5-33E76599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68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2C17-B425-81AD-0E48-064B2D79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CEBAD-2AD5-A276-7DBE-A8C24E80D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BDA1-973B-8947-F50C-1B6A24D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C776-DB13-409D-9984-794CB87C325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BB94-D889-840D-B0D2-2463B2CC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1F22-EB38-B69D-020A-8DB425471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CF10-5590-4C26-ACF5-33E76599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23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7EFB7-97E2-30D1-374C-1CC68A4E30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6C795-431B-3BBC-0DE3-00DB7264E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53573-E7BD-2470-086B-C61768D63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C776-DB13-409D-9984-794CB87C325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2B92C-9F03-99EE-5668-BCAE60A26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B26B1-03D0-1004-99DF-8C899645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CF10-5590-4C26-ACF5-33E76599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9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47EE-6632-D880-4323-E6248E9A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8B5BE-4F2F-5C3E-EE0F-3DD532023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B7E8C-418E-5126-F80D-49669540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C776-DB13-409D-9984-794CB87C325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560DF-059B-C09B-3C75-C8EE9DEF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FE5B-4739-D3D2-0129-78F0D294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CF10-5590-4C26-ACF5-33E76599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6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12856-C802-C8F5-1000-44D28C2A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E5AF9-54A8-F26C-C055-A6B31EDB1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43397-2670-798F-A980-1F0AC13E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C776-DB13-409D-9984-794CB87C325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E4811-2AD4-CA83-5EC8-FA74292D6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B9AD7-2973-3692-EA79-32306250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CF10-5590-4C26-ACF5-33E76599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62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5B8F-3546-A0D0-FE2F-573B3A17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18454-9BF6-80CC-E224-38D6D22C4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E835B-6FBE-F22F-E26B-BE77B4F8A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33F9E-9842-653D-3DB3-17A1334F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C776-DB13-409D-9984-794CB87C325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FD090-2BA6-4428-0E69-175E4FA0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4998C-6B48-6C05-6B68-32F9DF65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CF10-5590-4C26-ACF5-33E76599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8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68A52-DDBE-9AD6-772A-BD74BFD36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E2C86-5B52-C466-8808-83E9E32D5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71BC5-0239-C9B5-D90D-D74AB7DE9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D9FEB3-5155-DD7B-1B28-2AFF4A1D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407B9F-A6E6-BB42-B94E-5FB43AA84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B4BFA-D543-F524-66B0-3757F83A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C776-DB13-409D-9984-794CB87C325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1E6C3-E38A-D1F8-57B2-27626E8B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D7A63-25CA-C382-406F-7DBE9458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CF10-5590-4C26-ACF5-33E76599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5B4B-8721-122C-834D-35C41308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79B554-6423-A8F7-9C63-E1CC7D66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C776-DB13-409D-9984-794CB87C325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C69F3-3F38-8A18-D7DC-D01F7998E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A07BA-7243-C731-8CBF-C8D6DB919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CF10-5590-4C26-ACF5-33E76599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4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662BF6-2D1A-B99C-2055-E7A6CDECB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C776-DB13-409D-9984-794CB87C325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0279B-2D4C-8043-4D07-40C3C5618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B03E2-E4D9-7F25-7456-12CCE4EC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CF10-5590-4C26-ACF5-33E76599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5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5C718-3340-2085-095A-080BCA63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69F2D-D312-82F2-EB07-550E7741EA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03301-4573-5A92-7AEF-623764A71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CC94B-28FE-9E75-C20E-C0DC4B7A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C776-DB13-409D-9984-794CB87C325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481C8-16DF-5399-7D09-4A3F4A60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7E8D9-BACE-8BDD-859E-5B604B5C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CF10-5590-4C26-ACF5-33E76599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467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1F1D-ABFC-1856-6700-21F19321F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97591-9B83-01BC-E3C5-FE92A9D6C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3C23E-67C7-DBFE-E033-DC67A2A6E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4423F-9251-EC1B-5A18-C379072D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C776-DB13-409D-9984-794CB87C325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6E9C9-37D5-F5E0-6A13-376653B8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0C2FB-8C70-4832-44B6-0C76932A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CF10-5590-4C26-ACF5-33E76599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383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55ABE-ADD7-5F50-0DAE-2E49BC31B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71878-BEBF-CF6A-8C79-0754A7E6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7F0D9-6D0C-BD54-94CC-668BF06B5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6C776-DB13-409D-9984-794CB87C325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3372-709F-1AC1-59E5-ED4BB2752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0B7E4-F78D-4965-8475-420CC1635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9CF10-5590-4C26-ACF5-33E76599D4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37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oundhog Day 2024: Will the groundhog see its shadow? What to know">
            <a:extLst>
              <a:ext uri="{FF2B5EF4-FFF2-40B4-BE49-F238E27FC236}">
                <a16:creationId xmlns:a16="http://schemas.microsoft.com/office/drawing/2014/main" id="{7E9401EC-2938-6DD7-91C4-A0BC6C2BF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-7620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FC0992-8FB3-8AEB-86EE-0847FCA6A1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SRM-NIRS-EEG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05F94B-7644-FC89-07C5-76B546B9E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02/02/2024</a:t>
            </a:r>
          </a:p>
        </p:txBody>
      </p:sp>
    </p:spTree>
    <p:extLst>
      <p:ext uri="{BB962C8B-B14F-4D97-AF65-F5344CB8AC3E}">
        <p14:creationId xmlns:p14="http://schemas.microsoft.com/office/powerpoint/2010/main" val="317491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35A5-2B62-E5B0-A565-D097C098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NIRS Results - GLM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EC0B3-B459-7199-DFE1-AF1CE0742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3" y="2076450"/>
            <a:ext cx="5585097" cy="3962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CA4BB-1EB7-C9EC-3738-F9FEFFC70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22098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98662-0D9D-B15C-9F11-95B4D0E52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NIRS Results – Block Averages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DEC1E8-9E56-874B-A945-133FA7C7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913941"/>
            <a:ext cx="5334000" cy="400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711CEF-96FA-90BC-0D28-06B643DDF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913941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19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9EEFC-223B-199E-C73C-074AF97C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from Maureen/CI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E50F-CE58-78B2-6E0E-E6FE0ECF9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Weighted Average Beta </a:t>
            </a:r>
            <a:r>
              <a:rPr lang="en-US" dirty="0">
                <a:sym typeface="Wingdings" panose="05000000000000000000" pitchFamily="2" charset="2"/>
              </a:rPr>
              <a:t> minimize MSE (look at MSE/gaussian stuff)</a:t>
            </a:r>
            <a:endParaRPr lang="en-US" dirty="0"/>
          </a:p>
          <a:p>
            <a:r>
              <a:rPr lang="en-US" i="1" dirty="0"/>
              <a:t>Perceived Effort</a:t>
            </a:r>
            <a:r>
              <a:rPr lang="en-US" dirty="0"/>
              <a:t> and d-prime?</a:t>
            </a:r>
          </a:p>
          <a:p>
            <a:r>
              <a:rPr lang="en-US" dirty="0"/>
              <a:t>If we’re still interested in pursuing auditory cortex, look at secondary areas</a:t>
            </a:r>
          </a:p>
          <a:p>
            <a:r>
              <a:rPr lang="en-US" dirty="0"/>
              <a:t>Role of STG in interpretation: sort of a “control” </a:t>
            </a:r>
            <a:r>
              <a:rPr lang="en-US" dirty="0">
                <a:sym typeface="Wingdings" panose="05000000000000000000" pitchFamily="2" charset="2"/>
              </a:rPr>
              <a:t> they are indeed hearing sound</a:t>
            </a:r>
          </a:p>
          <a:p>
            <a:r>
              <a:rPr lang="en-US" dirty="0">
                <a:sym typeface="Wingdings" panose="05000000000000000000" pitchFamily="2" charset="2"/>
              </a:rPr>
              <a:t>Button press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314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70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 Theme</vt:lpstr>
      <vt:lpstr>SRM-NIRS-EEG Update</vt:lpstr>
      <vt:lpstr>NIRS Results - GLM</vt:lpstr>
      <vt:lpstr>NIRS Results – Block Averages</vt:lpstr>
      <vt:lpstr>Feedback from Maureen/CI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SRM-NIRS-EEG Update</dc:title>
  <dc:creator>Benjamin Noah Richardson</dc:creator>
  <cp:lastModifiedBy>Benjamin Noah Richardson</cp:lastModifiedBy>
  <cp:revision>4</cp:revision>
  <dcterms:created xsi:type="dcterms:W3CDTF">2024-02-02T15:42:12Z</dcterms:created>
  <dcterms:modified xsi:type="dcterms:W3CDTF">2024-02-02T16:43:10Z</dcterms:modified>
</cp:coreProperties>
</file>