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66" r:id="rId5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4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FBA815-E56A-8D70-7EA7-771847495307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4C844-D987-E039-B634-63A6BAC53B00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2A687-1C8D-1E1E-4BE9-DC171ED2277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E78F90-2F22-20AE-CB6F-41C395AA3816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A005C66-F358-4E9E-AE8A-0E433AA58735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Source Han Sans CN" pitchFamily="2"/>
              <a:cs typeface="Droid Sans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41084452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5C5510-8B41-1956-9EB0-5E0D22F8A2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3A5F23-1A54-8462-0B97-A61368C34FA8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9F2EAA8-5F54-53C7-613F-E39734EC8C88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07A50-2A77-0A7E-5FB5-632295634430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4EA44B-183C-CED2-A2F8-3EFE10EF2A5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5371A-3AF1-38A4-79C0-20D89B4E73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3300A91E-19C9-49E4-9FD1-26403791A29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10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9C98B9-5BAC-1588-339A-98A5D0FC3AE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30B14-9B66-4591-89F5-62B7396129CC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981241-E15F-5886-5D4A-48180ACC9DD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2A728C-94AC-7B82-7237-42C8A1785F6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D38B62-BAFE-3404-428E-DBD0BDA25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B74785-AF18-451C-98FE-90C3ED9B6BF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88629-2C7D-161F-8366-CCE110DC8B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C9F99E-4F77-4FA6-C0A2-1C4B40D8F4D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811A7-A584-321E-B2BD-FF4A7E10F0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D40C1C-40CB-4DA8-A262-B6F3C1A3024C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50251-5BE3-7B4B-7F8A-C509393E9D2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41FC92-59C7-84FA-DF6B-2A3818203F8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77164-E3D2-2876-E696-5D0C7A8ED35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A34183-C0C0-4248-A472-917558651C40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76B1E4-5CB1-7D96-940F-0FF92D02B95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0F995-5CEA-3F0C-2A8E-ACB7BE093F5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85D7B-8B81-2DA2-E0E4-84F7044D7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8688"/>
            <a:ext cx="7559675" cy="1973262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EF309-78C7-F5F7-FBE4-A2E5D1437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9675" cy="13700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96EA-DBB9-705C-9BF0-981763590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DCB5D-F094-06C3-057D-67A35F128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2D8BD-2ACB-B468-E1A1-27F27BF5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B26996B-F433-4752-843E-30AD5AD0999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2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A3E3-8A74-C7C1-DE94-37FD230A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0C4BA-EEA2-3D35-E151-D734CD9F8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35DA5-EB0E-220F-4D78-1F739E66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9A4AC-28B5-3C91-5E4F-B45628314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ABF5E-64A3-CD69-8B57-E16FFEB7C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7150BA-7ADE-43D7-94B9-10C3B348304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83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AFC5CA-1F14-2AD6-B4B4-6E128BECA7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225425"/>
            <a:ext cx="2266950" cy="43894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55AE0-0D60-A8C7-8A34-80339439F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225425"/>
            <a:ext cx="6653212" cy="43894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467FB-2AD0-4F5A-98E0-A9578E131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0F89-CBA7-3CA4-E798-64022431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EC83-C8E9-8F48-0143-8D18D0697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C310580-E08B-4FB7-847C-90BA1D009C1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922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3D65F-8C39-21DB-38EA-930F4A331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D9941-9C7D-A0B0-04A8-DA63314C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5FB66-096F-4508-133A-B24743E7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90477-742D-1DC0-0965-81487D50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C92BC-7CB9-2527-6927-7C9D33191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D977B3D-47C3-494F-A709-FEB8BD11AEE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00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07F96-D6F5-35C1-9806-4F5EFB05A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4463"/>
            <a:ext cx="8694737" cy="23574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AF448-AF3A-A453-EB16-EB11D2631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4737" cy="124142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11C29-23B4-055F-86D3-7439D1BC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F9FFB-E635-82C6-24E6-90C985D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7F794-94A6-38CF-2C91-FA01DE4ED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BA877C4-5439-4F22-8A41-35D1C111B42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03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D07F3-77A3-3779-D81B-F3FFBF6E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E80A7-F240-55FB-76E1-55A061090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327150"/>
            <a:ext cx="4459287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F34C66-98B3-E1AD-1757-67DAF8821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327150"/>
            <a:ext cx="4460875" cy="32877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8B8F6E-116C-44B0-5A3C-D7E4FD95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F200-A0F5-96A9-781B-EB3A2402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364857-59A8-FD91-8DF5-620E1C80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228A889-84D6-446B-B28C-F5D59523B6E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99F4-CB5B-641B-F7AD-732FB09F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4737" cy="10969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62A46-B564-CAE8-8724-D4980DAE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90650"/>
            <a:ext cx="426561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3EDB8-3B50-E9D6-DC57-3C28537239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1688"/>
            <a:ext cx="426561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CED998-1192-79DE-667C-8BFCB5BB2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390650"/>
            <a:ext cx="4284662" cy="6810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8F2789-68E6-CDD3-A314-A57FAF2FD4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071688"/>
            <a:ext cx="4284662" cy="3046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9D9C4-ED53-FA69-B9F5-0234D5776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7320FC-8374-89A5-65E0-DD7B971E2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6F704-2574-B3F3-932F-BFB51F58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A13A756-E063-47B3-86DE-E8CF0C43E8F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51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EA090-BEA6-8137-835F-EF3F5C5C7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E09273-0347-0456-7204-B6D632D0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35E89C-8A4A-1F1C-8614-5F7943DF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F6525E-56DA-413E-7332-BF476D15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07B61F-360A-4AD9-A07A-54BDB3E72B9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7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C2881-AFEF-B433-E0B7-4D4EBAECC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0B7DB-A8D5-3DAD-7F6C-0AEFBBAF1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3810F-C25D-A6B3-DB5D-62B493D4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1C8164-3BDC-4486-A136-098BF6E937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4003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30921-29B6-3597-9D00-B92E9FD9F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0933F-BE85-0ADF-8149-BD99C6311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DBC46-89ED-E70A-3EA8-3D0184EA30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6D4DD-B6E6-E928-1899-54874FBBC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35863-819C-5C1F-6A5D-BD3D31A1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F132EC-728B-63DB-8DAD-59CE96DD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9F70556-2994-431A-83EA-7CF0B49B78C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13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2D78-A965-9E15-4435-0C57230A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3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011B00-1814-2795-24BF-F91A4A6956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815975"/>
            <a:ext cx="5102225" cy="403066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397B7-B97D-D75F-0368-3ECA285425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1800"/>
            <a:ext cx="3251200" cy="3151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95F0-7040-5DBC-7926-27D4B0244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D5D3C-E717-FA58-110F-A64F36988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96C13-5497-ACF1-42EA-81218EEDB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C75BBBD7-5078-4426-A2D3-6E2C35747ED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69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0A3E7E-51D3-E5B7-4BBD-49F78C4D46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1B6F7-2153-7B0E-5A37-0AEE98B84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D17C-5B15-7600-B5AB-13B463B82DD8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563-C12E-66A0-A7F9-02EF4CA8EB42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A538A-68B9-CDF7-FE7A-7BF7FB506E9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Noto Sans" pitchFamily="2"/>
              </a:defRPr>
            </a:lvl1pPr>
          </a:lstStyle>
          <a:p>
            <a:pPr lvl="0"/>
            <a:fld id="{97AE4EF1-F008-4A8B-825E-196754D162E0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950C6-6D70-685E-8365-FD3013E2987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425160"/>
            <a:ext cx="9071640" cy="946440"/>
          </a:xfrm>
        </p:spPr>
        <p:txBody>
          <a:bodyPr vert="horz"/>
          <a:lstStyle/>
          <a:p>
            <a:pPr lvl="0"/>
            <a:r>
              <a:rPr lang="en-US"/>
              <a:t>NIRS Update Extravaganza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A72FE-38EB-4751-0D52-4D911E12AF03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/>
        <p:txBody>
          <a:bodyPr vert="horz" anchor="ctr"/>
          <a:lstStyle/>
          <a:p>
            <a:pPr lvl="0" algn="ctr"/>
            <a:r>
              <a:rPr lang="en-US"/>
              <a:t>Ben Richardson</a:t>
            </a:r>
          </a:p>
          <a:p>
            <a:pPr lvl="0" algn="ctr"/>
            <a:r>
              <a:rPr lang="en-US"/>
              <a:t>Weekly Update 4/19/2024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52B7-8681-0B3B-14BF-85E541ABF3A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 dirty="0"/>
              <a:t>Status of all projects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739018-F7D1-181F-DA01-BFF3A5D33D16}"/>
              </a:ext>
            </a:extLst>
          </p:cNvPr>
          <p:cNvSpPr txBox="1"/>
          <p:nvPr/>
        </p:nvSpPr>
        <p:spPr>
          <a:xfrm>
            <a:off x="503999" y="1306286"/>
            <a:ext cx="92093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Behavior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Submitted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Broadband ILD fNIRS (SRM-NIRS-EEG-1)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23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Loop in old parametric test of Broadband ILDs???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fNIRS (MILD2)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 = 12 collected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Magnified ILD EEG (MILD3)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Pilot, stimulus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fNIRSandGerbils</a:t>
            </a:r>
            <a:r>
              <a:rPr lang="en-US" dirty="0"/>
              <a:t>/AFKJGRNERJGBRLWR with </a:t>
            </a:r>
            <a:r>
              <a:rPr lang="en-US" dirty="0" err="1"/>
              <a:t>Emaya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 n = 16 with non-amplitude modulated collected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Naomi will hop on this project when semester is done!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Talking Heads (</a:t>
            </a:r>
            <a:r>
              <a:rPr lang="en-US" dirty="0" err="1"/>
              <a:t>Maanasa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Writing JASA-EL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26FD2-0350-AA7E-73CE-DF2C29F3C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492" y="0"/>
            <a:ext cx="9071640" cy="783771"/>
          </a:xfrm>
        </p:spPr>
        <p:txBody>
          <a:bodyPr vert="horz"/>
          <a:lstStyle/>
          <a:p>
            <a:pPr lvl="0"/>
            <a:r>
              <a:rPr lang="en-US" sz="3600" dirty="0"/>
              <a:t>SRM-NIRS-EEG Behavior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662DF47-6E73-E55C-7D07-BCC4A3AF5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799" y="677636"/>
            <a:ext cx="3174582" cy="482146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468183-D133-FEA8-FC24-81B0D0414D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656" y="769443"/>
            <a:ext cx="3174582" cy="480271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1EF0D01-0983-B3C7-E728-3E59550AA4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9074" y="725044"/>
            <a:ext cx="3174582" cy="48327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13F2-1563-B48A-6E19-670E990C9B4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74160"/>
            <a:ext cx="9071640" cy="1250280"/>
          </a:xfrm>
        </p:spPr>
        <p:txBody>
          <a:bodyPr vert="horz"/>
          <a:lstStyle/>
          <a:p>
            <a:pPr lvl="0"/>
            <a:r>
              <a:rPr lang="en-US"/>
              <a:t>EEG Project status of pilot/considerations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807AE-B7D6-700A-B67A-0611DF68AE9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512360"/>
            <a:ext cx="9071640" cy="3288239"/>
          </a:xfrm>
        </p:spPr>
        <p:txBody>
          <a:bodyPr vert="horz"/>
          <a:lstStyle/>
          <a:p>
            <a:r>
              <a:rPr lang="en-US" dirty="0"/>
              <a:t>Bash dash gash</a:t>
            </a:r>
          </a:p>
          <a:p>
            <a:r>
              <a:rPr lang="en-US" dirty="0"/>
              <a:t>Bust dust gust</a:t>
            </a:r>
          </a:p>
          <a:p>
            <a:r>
              <a:rPr lang="en-US" dirty="0"/>
              <a:t>Bunk gunk dunk</a:t>
            </a:r>
          </a:p>
          <a:p>
            <a:r>
              <a:rPr lang="en-US" dirty="0"/>
              <a:t>Bays gaze days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5840</TotalTime>
  <Words>111</Words>
  <Application>Microsoft Office PowerPoint</Application>
  <PresentationFormat>Widescreen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Arial</vt:lpstr>
      <vt:lpstr>Liberation Sans</vt:lpstr>
      <vt:lpstr>Liberation Serif</vt:lpstr>
      <vt:lpstr>Default</vt:lpstr>
      <vt:lpstr>NIRS Update Extravaganza</vt:lpstr>
      <vt:lpstr>Status of all projects</vt:lpstr>
      <vt:lpstr>SRM-NIRS-EEG Behavior</vt:lpstr>
      <vt:lpstr>EEG Project status of pilot/considerations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NIRS Update Extravaganza</dc:title>
  <dc:creator>Benjamin Richardson</dc:creator>
  <cp:lastModifiedBy>Ben Noah Richardson</cp:lastModifiedBy>
  <cp:revision>43</cp:revision>
  <dcterms:created xsi:type="dcterms:W3CDTF">2024-04-16T12:56:24Z</dcterms:created>
  <dcterms:modified xsi:type="dcterms:W3CDTF">2024-04-22T12:59:26Z</dcterms:modified>
</cp:coreProperties>
</file>