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F11CC6D3.xml" ContentType="application/vnd.ms-powerpoint.comments+xml"/>
  <Override PartName="/ppt/notesSlides/notesSlide2.xml" ContentType="application/vnd.openxmlformats-officedocument.presentationml.notesSlide+xml"/>
  <Override PartName="/ppt/comments/modernComment_102_3028387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57" r:id="rId4"/>
    <p:sldId id="258" r:id="rId5"/>
    <p:sldId id="267" r:id="rId6"/>
    <p:sldId id="270" r:id="rId7"/>
    <p:sldId id="272" r:id="rId8"/>
    <p:sldId id="274" r:id="rId9"/>
    <p:sldId id="277" r:id="rId10"/>
    <p:sldId id="278" r:id="rId11"/>
    <p:sldId id="279" r:id="rId12"/>
    <p:sldId id="282" r:id="rId13"/>
    <p:sldId id="284" r:id="rId14"/>
    <p:sldId id="280" r:id="rId15"/>
    <p:sldId id="281" r:id="rId16"/>
    <p:sldId id="283" r:id="rId17"/>
    <p:sldId id="285" r:id="rId18"/>
    <p:sldId id="286" r:id="rId19"/>
    <p:sldId id="287" r:id="rId20"/>
    <p:sldId id="288" r:id="rId21"/>
    <p:sldId id="28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06189-4051-F0EC-10B7-62A2E5B815A7}" name="Ben Noah Richardson" initials="BR" userId="S::bnrichar@andrew.cmu.edu::e0885a15-8e89-43c8-9c2c-7480c0f8d0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1_F11CC6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A962DF-C0D1-4FC9-B75A-7A57D0E8AF8F}" authorId="{B6706189-4051-F0EC-10B7-62A2E5B815A7}" created="2024-06-07T14:28:09.4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45194963" sldId="257"/>
      <ac:picMk id="9" creationId="{7396B84D-C2CC-6821-0EFD-31F8599FF4AE}"/>
    </ac:deMkLst>
    <p188:replyLst>
      <p188:reply id="{77AD63C6-72F9-40FD-81DB-EC98B6C55302}" authorId="{B6706189-4051-F0EC-10B7-62A2E5B815A7}" created="2024-06-07T14:29:59.454">
        <p188:txBody>
          <a:bodyPr/>
          <a:lstStyle/>
          <a:p>
            <a:r>
              <a:rPr lang="en-US"/>
              <a:t>Plot: hit rate, FA rate, speech d prime, other type of d prime</a:t>
            </a:r>
          </a:p>
        </p188:txBody>
      </p188:reply>
    </p188:replyLst>
    <p188:txBody>
      <a:bodyPr/>
      <a:lstStyle/>
      <a:p>
        <a:r>
          <a:rPr lang="en-US"/>
          <a:t>axes</a:t>
        </a:r>
      </a:p>
    </p188:txBody>
  </p188:cm>
  <p188:cm id="{2226BE1E-D1DB-46B1-A243-7E0D963BAD9A}" authorId="{B6706189-4051-F0EC-10B7-62A2E5B815A7}" created="2024-06-07T17:16:38.1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45194963" sldId="257"/>
      <ac:picMk id="11" creationId="{A3FB79A3-9677-C854-FE16-1BD44F480EBA}"/>
    </ac:deMkLst>
    <p188:replyLst>
      <p188:reply id="{99EB4C6F-C6A1-48FE-B45E-2E4BF863472F}" authorId="{B6706189-4051-F0EC-10B7-62A2E5B815A7}" created="2024-06-07T17:17:18.198">
        <p188:txBody>
          <a:bodyPr/>
          <a:lstStyle/>
          <a:p>
            <a:r>
              <a:rPr lang="en-US"/>
              <a:t>Scatterplot: d-prime vs hit rate in each condition, for each subject</a:t>
            </a:r>
          </a:p>
        </p188:txBody>
      </p188:reply>
      <p188:reply id="{33BFBE84-7E5C-439E-BED5-95CAC1C9F29A}" authorId="{B6706189-4051-F0EC-10B7-62A2E5B815A7}" created="2024-06-07T17:17:43.092">
        <p188:txBody>
          <a:bodyPr/>
          <a:lstStyle/>
          <a:p>
            <a:r>
              <a:rPr lang="en-US"/>
              <a:t>What happens if collapse?</a:t>
            </a:r>
          </a:p>
        </p188:txBody>
      </p188:reply>
    </p188:replyLst>
    <p188:txBody>
      <a:bodyPr/>
      <a:lstStyle/>
      <a:p>
        <a:r>
          <a:rPr lang="en-US"/>
          <a:t>D-prime vs hit rate at individual subject level --&gt; characterize bias --&gt; if highly correlated, ok to compare with hit rate in Noise masker</a:t>
        </a:r>
      </a:p>
    </p188:txBody>
  </p188:cm>
</p188:cmLst>
</file>

<file path=ppt/comments/modernComment_102_302838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3C51B7-7C1A-43FE-8A3A-C18095E747F1}" authorId="{B6706189-4051-F0EC-10B7-62A2E5B815A7}" status="resolved" created="2024-06-07T16:18:09.85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7942259" sldId="258"/>
      <ac:picMk id="18" creationId="{52ACAAAF-7ADC-06DC-A825-CDF845BB112F}"/>
    </ac:deMkLst>
    <p188:txBody>
      <a:bodyPr/>
      <a:lstStyle/>
      <a:p>
        <a:r>
          <a:rPr lang="en-US"/>
          <a:t>Try -5-0 baseline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6-12T15:41:59.005" authorId="{B6706189-4051-F0EC-10B7-62A2E5B815A7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372BA-971C-4A5E-AA1C-F0E1B6AF304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7218E-5A52-48F9-8E40-80DD7B5C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E6363-8AB1-4B76-A588-8578C3CF2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E6363-8AB1-4B76-A588-8578C3CF2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2D84-22A8-4467-8F92-B0C2C11A7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6864-211A-9F34-5656-0B392885D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076C-ACD7-FF1A-924D-A8069C4B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E317-21F6-C74D-5E78-8B9AA2D8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43D3-70D8-FC90-28D6-E26F32D6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610-2280-6069-E0CB-A828CC16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6D824-CB17-DF26-5DD2-A2786AEFA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C392-3D3C-68C9-A159-F3656A4B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AB5F-4A5D-A8E3-6DDF-F52C9354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E0DD-16BB-0C7B-8114-C9CABD66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FBFCD-D21F-894E-3843-2929C2CD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C8B3C-E8E5-88A2-73FB-FD6FA0D2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DC3E-327D-A5FB-F199-B321DB5F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A715-41A1-82F2-0BED-2D9353DB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A303-99E0-C71A-6E78-90FC38B8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8B6C-38BD-4D08-4D8A-87075415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0C84-A1EE-23EC-DC7B-41CEFDD9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48B3-6199-474F-0321-6978F6F1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E154-BF9F-F6D2-D007-118CF99A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526B-849B-DEDF-022D-EB343B83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FEEF-AD66-76F7-98C1-A15EA69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587A-F414-3BCA-CA7C-8D2FC544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6898-94B5-7EC9-A6AA-CF58FD14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E4DA-0625-E0E4-3B15-DACEBA89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B882-7419-FE96-A111-E758B865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60DF-71FE-3F86-DEA6-9EAB8937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3AA2-22C5-D8BD-F45E-39C356D51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BD144-C6F9-3939-F331-92FB08F94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1DA4-7AB9-FFED-2368-034D1D5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EC5B6-7FAB-C113-CE98-8F3208D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13E3-37B8-4757-613F-2052A9D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9DC1-E174-F5C7-6BC3-F00C824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8D9A-56FB-4E9A-3A87-9BDB5C5A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3FB4B-B78F-D417-6332-13DEF95ED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BFAD1-5CBE-B717-73BC-09AE13DD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1FFEF-6EAF-0057-735E-4A5AC2F7F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0BDE6-3C5E-0C42-1D28-3BE01160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065EB-9DAE-D93F-3FD1-7739A5A7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4701F-D88E-0D6B-0DF8-ABB07554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36BA-9CDD-1A0E-E4D0-B37223F5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7FB93-36D0-2A32-251F-043F59E7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53E1-CBCF-4A4B-A724-B737ADAF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458BE-96C4-88EB-6C1B-7F730354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A5FE8-7C3D-3872-0830-5EE32D1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2124F-3B98-8F19-589A-4FFAACB2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829D-06C1-AEF8-00E0-3A364AE5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9EBD-F96A-0BA7-5188-403D979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6984-D4FE-D2FF-982C-E52BF0EA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E9802-F878-46E9-65D4-2B36D155F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0682-7D91-2681-054B-8564AAD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1D70-1228-C3B1-93FF-EEF6B488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FF3C-9604-5A84-893A-FD889783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C2B0-4F1A-6336-E233-16C0380A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4BC9C-047B-4B72-57B1-F6AB799C5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CD74-0D00-F457-B323-F7305511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40BCC-65ED-4012-0CDF-CD25D0FF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DD62-CD31-F1FF-28FA-912F11AE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95212-6051-7943-C447-CDEE5CCD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48312-E64B-2855-D49D-D918EFC1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2F805-F38C-7A00-866F-69BD562D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A5A6-9817-9CEA-FE73-60055FB8F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8AD0C-0D3C-4715-836C-F1E5BCF2BB1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5147-B77A-8970-A367-2FEE93F89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1373-0A0D-F741-1D46-F9F5D9E57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7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F11CC6D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3028387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1FA-3B88-33CB-A9A9-794E00575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Broadband ILD fNIRS Study Update (n=26)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7A78-C4EB-D689-ADD6-AFC3A1167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06/07/2024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12): Speech Masker</a:t>
            </a:r>
          </a:p>
        </p:txBody>
      </p:sp>
      <p:pic>
        <p:nvPicPr>
          <p:cNvPr id="7" name="Picture 6" descr="A chart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EC30A05-9A39-5BA7-D4E8-674F7E92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63600"/>
            <a:ext cx="1139952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2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12): Noise Masker</a:t>
            </a:r>
          </a:p>
        </p:txBody>
      </p:sp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29A0BD7-68EB-A00F-7E8C-0067EF97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DDF92B63-FE5E-B666-599C-85CC59D4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72" y="591661"/>
            <a:ext cx="12347944" cy="6173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12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12), speech masker</a:t>
            </a:r>
          </a:p>
        </p:txBody>
      </p:sp>
    </p:spTree>
    <p:extLst>
      <p:ext uri="{BB962C8B-B14F-4D97-AF65-F5344CB8AC3E}">
        <p14:creationId xmlns:p14="http://schemas.microsoft.com/office/powerpoint/2010/main" val="291349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mages of different colored dots&#10;&#10;Description automatically generated">
            <a:extLst>
              <a:ext uri="{FF2B5EF4-FFF2-40B4-BE49-F238E27FC236}">
                <a16:creationId xmlns:a16="http://schemas.microsoft.com/office/drawing/2014/main" id="{26698FBD-F63D-D905-5DDE-08AC29E9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0" y="436880"/>
            <a:ext cx="12527280" cy="6263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12), noise masker</a:t>
            </a:r>
          </a:p>
        </p:txBody>
      </p:sp>
    </p:spTree>
    <p:extLst>
      <p:ext uri="{BB962C8B-B14F-4D97-AF65-F5344CB8AC3E}">
        <p14:creationId xmlns:p14="http://schemas.microsoft.com/office/powerpoint/2010/main" val="5567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7): Speech Masker</a:t>
            </a:r>
          </a:p>
        </p:txBody>
      </p:sp>
      <p:pic>
        <p:nvPicPr>
          <p:cNvPr id="4" name="Picture 3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D9C08D60-42E9-971C-6E9C-09632BB6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863600"/>
            <a:ext cx="117856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2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7): Noise Masker</a:t>
            </a:r>
          </a:p>
        </p:txBody>
      </p:sp>
      <p:pic>
        <p:nvPicPr>
          <p:cNvPr id="4" name="Picture 3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5D0C07F-8662-4BE4-3E60-9AA92F4A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71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168C1288-06CA-C704-6793-29626ECFC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56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7), speech masker</a:t>
            </a:r>
          </a:p>
        </p:txBody>
      </p:sp>
    </p:spTree>
    <p:extLst>
      <p:ext uri="{BB962C8B-B14F-4D97-AF65-F5344CB8AC3E}">
        <p14:creationId xmlns:p14="http://schemas.microsoft.com/office/powerpoint/2010/main" val="217408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mages of different colored dots&#10;&#10;Description automatically generated">
            <a:extLst>
              <a:ext uri="{FF2B5EF4-FFF2-40B4-BE49-F238E27FC236}">
                <a16:creationId xmlns:a16="http://schemas.microsoft.com/office/drawing/2014/main" id="{4F05D61A-8B8D-867B-14B2-5D0DF669A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41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76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7), noise masker</a:t>
            </a:r>
          </a:p>
        </p:txBody>
      </p:sp>
    </p:spTree>
    <p:extLst>
      <p:ext uri="{BB962C8B-B14F-4D97-AF65-F5344CB8AC3E}">
        <p14:creationId xmlns:p14="http://schemas.microsoft.com/office/powerpoint/2010/main" val="32720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00FC0272-594B-BB87-3F25-84884876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715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5): Speech Masker</a:t>
            </a:r>
          </a:p>
        </p:txBody>
      </p:sp>
    </p:spTree>
    <p:extLst>
      <p:ext uri="{BB962C8B-B14F-4D97-AF65-F5344CB8AC3E}">
        <p14:creationId xmlns:p14="http://schemas.microsoft.com/office/powerpoint/2010/main" val="285331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32CBB8F-BAD4-8050-C1FD-8AD16504B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442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5): Noise Masker</a:t>
            </a:r>
          </a:p>
        </p:txBody>
      </p:sp>
    </p:spTree>
    <p:extLst>
      <p:ext uri="{BB962C8B-B14F-4D97-AF65-F5344CB8AC3E}">
        <p14:creationId xmlns:p14="http://schemas.microsoft.com/office/powerpoint/2010/main" val="197084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350D-E459-A734-A0FE-543A24A8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6063-A976-9627-2DC5-EC3AC4A6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baseline to 5 seconds prior</a:t>
            </a:r>
          </a:p>
          <a:p>
            <a:r>
              <a:rPr lang="en-US" dirty="0"/>
              <a:t>Mean </a:t>
            </a:r>
            <a:r>
              <a:rPr lang="en-US" dirty="0" err="1"/>
              <a:t>errorbar</a:t>
            </a:r>
            <a:r>
              <a:rPr lang="en-US" dirty="0"/>
              <a:t> plots</a:t>
            </a:r>
          </a:p>
          <a:p>
            <a:r>
              <a:rPr lang="en-US" dirty="0"/>
              <a:t>Mixed effects model</a:t>
            </a:r>
          </a:p>
          <a:p>
            <a:r>
              <a:rPr lang="en-US" dirty="0"/>
              <a:t>Change behavior to hit rate</a:t>
            </a:r>
          </a:p>
        </p:txBody>
      </p:sp>
    </p:spTree>
    <p:extLst>
      <p:ext uri="{BB962C8B-B14F-4D97-AF65-F5344CB8AC3E}">
        <p14:creationId xmlns:p14="http://schemas.microsoft.com/office/powerpoint/2010/main" val="406990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B9997F6A-7DD2-2CB2-9BBA-11920F9FD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5), speech masker</a:t>
            </a:r>
          </a:p>
        </p:txBody>
      </p:sp>
    </p:spTree>
    <p:extLst>
      <p:ext uri="{BB962C8B-B14F-4D97-AF65-F5344CB8AC3E}">
        <p14:creationId xmlns:p14="http://schemas.microsoft.com/office/powerpoint/2010/main" val="94499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3B9E35C1-D3AF-A352-0521-E7779B665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72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5), noise masker</a:t>
            </a:r>
          </a:p>
        </p:txBody>
      </p:sp>
    </p:spTree>
    <p:extLst>
      <p:ext uri="{BB962C8B-B14F-4D97-AF65-F5344CB8AC3E}">
        <p14:creationId xmlns:p14="http://schemas.microsoft.com/office/powerpoint/2010/main" val="333718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1FA-3B88-33CB-A9A9-794E00575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Magnified ILD fNIRS Study Update (n=2)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7A78-C4EB-D689-ADD6-AFC3A1167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06/14/2024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FB79A3-9677-C854-FE16-1BD44F48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74" y="1102994"/>
            <a:ext cx="4147604" cy="5188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F7F0B-0F6C-564C-E693-A8296820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79"/>
            <a:ext cx="10515600" cy="843915"/>
          </a:xfrm>
        </p:spPr>
        <p:txBody>
          <a:bodyPr/>
          <a:lstStyle/>
          <a:p>
            <a:r>
              <a:rPr lang="en-US" dirty="0"/>
              <a:t>Behavior (n = 26)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146DF-CEB5-3195-7CF8-45057F0F2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42705"/>
            <a:ext cx="4059336" cy="522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6B84D-C2CC-6821-0EFD-31F8599FF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84" y="1102994"/>
            <a:ext cx="4271616" cy="51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949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Speech Masker</a:t>
            </a:r>
          </a:p>
        </p:txBody>
      </p:sp>
      <p:pic>
        <p:nvPicPr>
          <p:cNvPr id="4" name="Picture 3" descr="A group of graphs showing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8B70D7BC-3B60-A58B-084F-1ABDFADE0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22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/>
          </a:bodyPr>
          <a:lstStyle/>
          <a:p>
            <a:r>
              <a:rPr lang="en-US" dirty="0"/>
              <a:t>Block averages by channel (STG): Speech Masker</a:t>
            </a:r>
          </a:p>
        </p:txBody>
      </p:sp>
      <p:pic>
        <p:nvPicPr>
          <p:cNvPr id="3" name="Picture 2" descr="A group of red and blue lines&#10;&#10;Description automatically generated">
            <a:extLst>
              <a:ext uri="{FF2B5EF4-FFF2-40B4-BE49-F238E27FC236}">
                <a16:creationId xmlns:a16="http://schemas.microsoft.com/office/drawing/2014/main" id="{FFF048BC-3E35-F4FF-A373-5E940D97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Noise Masker</a:t>
            </a:r>
          </a:p>
        </p:txBody>
      </p:sp>
      <p:pic>
        <p:nvPicPr>
          <p:cNvPr id="5" name="Picture 4" descr="A group of graphs showing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572848D8-B4CB-90CE-5013-E098CC8B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/>
          </a:bodyPr>
          <a:lstStyle/>
          <a:p>
            <a:r>
              <a:rPr lang="en-US" dirty="0"/>
              <a:t>Block averages by channel (STG): Noise Masker</a:t>
            </a:r>
          </a:p>
        </p:txBody>
      </p:sp>
      <p:pic>
        <p:nvPicPr>
          <p:cNvPr id="5" name="Picture 4" descr="A group of red and blue lines&#10;&#10;Description automatically generated">
            <a:extLst>
              <a:ext uri="{FF2B5EF4-FFF2-40B4-BE49-F238E27FC236}">
                <a16:creationId xmlns:a16="http://schemas.microsoft.com/office/drawing/2014/main" id="{89B30611-BC99-7AFC-C549-DECBF7546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by channel: Speech Masker</a:t>
            </a:r>
          </a:p>
        </p:txBody>
      </p:sp>
      <p:pic>
        <p:nvPicPr>
          <p:cNvPr id="7" name="Picture 6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CE5D2622-385D-27AB-7133-5CD5C6F2F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4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by channel: Noise Masker</a:t>
            </a:r>
          </a:p>
        </p:txBody>
      </p:sp>
      <p:pic>
        <p:nvPicPr>
          <p:cNvPr id="5" name="Picture 4" descr="A chart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C19AD6FC-B02B-EC41-D846-EDDAE1B8A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863600"/>
            <a:ext cx="11440160" cy="5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4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232</Words>
  <Application>Microsoft Office PowerPoint</Application>
  <PresentationFormat>Widescreen</PresentationFormat>
  <Paragraphs>30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Broadband ILD fNIRS Study Update (n=26)</vt:lpstr>
      <vt:lpstr>Since last week</vt:lpstr>
      <vt:lpstr>Behavior (n = 26)</vt:lpstr>
      <vt:lpstr>Block averages by channel (PFC): Speech Masker</vt:lpstr>
      <vt:lpstr>Block averages by channel (STG): Speech Masker</vt:lpstr>
      <vt:lpstr>Block averages by channel (PFC): Noise Masker</vt:lpstr>
      <vt:lpstr>Block averages by channel (STG): Noise Masker</vt:lpstr>
      <vt:lpstr>Mean HbO by channel: Speech Masker</vt:lpstr>
      <vt:lpstr>Mean HbO by channel: Noise Masker</vt:lpstr>
      <vt:lpstr>Beta by channel (dur = 12): Speech Masker</vt:lpstr>
      <vt:lpstr>Beta by channel (dur = 12): Noise Masker</vt:lpstr>
      <vt:lpstr>Mean HbO vs. Beta (dur = 12), speech masker</vt:lpstr>
      <vt:lpstr>Mean HbO vs. Beta (dur = 12), noise masker</vt:lpstr>
      <vt:lpstr>Beta by channel (dur = 7): Speech Masker</vt:lpstr>
      <vt:lpstr>Beta by channel (dur = 7): Noise Masker</vt:lpstr>
      <vt:lpstr>Mean HbO vs. Beta (dur = 7), speech masker</vt:lpstr>
      <vt:lpstr>Mean HbO vs. Beta (dur = 7), noise masker</vt:lpstr>
      <vt:lpstr>Beta by channel (dur = 5): Speech Masker</vt:lpstr>
      <vt:lpstr>Beta by channel (dur = 5): Noise Masker</vt:lpstr>
      <vt:lpstr>Mean HbO vs. Beta (dur = 5), speech masker</vt:lpstr>
      <vt:lpstr>Mean HbO vs. Beta (dur = 5), noise masker</vt:lpstr>
      <vt:lpstr>Magnified ILD fNIRS Study Update (n=2)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ILD fNIRS Study Update</dc:title>
  <dc:creator>Ben Noah Richardson</dc:creator>
  <cp:lastModifiedBy>Benjamin Noah Richardson</cp:lastModifiedBy>
  <cp:revision>40</cp:revision>
  <dcterms:created xsi:type="dcterms:W3CDTF">2024-06-10T13:20:23Z</dcterms:created>
  <dcterms:modified xsi:type="dcterms:W3CDTF">2024-06-13T18:43:05Z</dcterms:modified>
</cp:coreProperties>
</file>