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B_13C8E83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1" r:id="rId5"/>
    <p:sldId id="273" r:id="rId6"/>
    <p:sldId id="268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06189-4051-F0EC-10B7-62A2E5B815A7}" name="Benjamin Noah Richardson" initials="BNR" userId="S::bnrichar@andrew.cmu.edu::e0885a15-8e89-43c8-9c2c-7480c0f8d0b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B_13C8E83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0B6FD96-E3A6-43C1-A1EB-5345E0B98E5B}" authorId="{B6706189-4051-F0EC-10B7-62A2E5B815A7}" created="2023-08-04T16:48:27.4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1933755" sldId="267"/>
      <ac:graphicFrameMk id="3" creationId="{AE708F57-35E9-0053-E919-733BEC6B33C7}"/>
    </ac:deMkLst>
    <p188:replyLst>
      <p188:reply id="{9281751F-0F7F-4B36-8EEB-870300FFC9BC}" authorId="{B6706189-4051-F0EC-10B7-62A2E5B815A7}" created="2023-08-04T16:50:07.736">
        <p188:txBody>
          <a:bodyPr/>
          <a:lstStyle/>
          <a:p>
            <a:r>
              <a:rPr lang="en-US"/>
              <a:t>Counterbalanced left and right</a:t>
            </a:r>
          </a:p>
        </p188:txBody>
      </p188:reply>
    </p188:replyLst>
    <p188:txBody>
      <a:bodyPr/>
      <a:lstStyle/>
      <a:p>
        <a:r>
          <a:rPr lang="en-US"/>
          <a:t>Run 500 twice (baseline and test)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795B-5434-4690-6245-810FA099F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75E6F-54EB-A334-EA47-26A60555E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301FE-4898-AE7B-2A5B-0627E69D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FB97D-6C9A-4264-DD2D-6EDBD40F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41EC-B23B-19A2-00BD-1009E65C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58A1-F16C-5CF3-46CB-1C832400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41856-2813-8D75-258F-A1BBDF7BF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D08F-A265-AEEC-E4AD-3ED2500B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B930-EC6F-48EA-6068-1E86D9A9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2851-5D6E-0527-BDE7-4672ACA7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8C1E-9D36-DD25-0402-9B5DB1CE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CEF02-8732-8ECD-813C-8B377889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D210-4178-2FAA-140A-66F829A3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2C766-776C-8B39-6D46-B4E82494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62C7-2E5C-4B8F-911F-DA4A8BE8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E6D8-5A02-556A-CA6E-2AF7EF1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F01B-D0AF-166D-22F4-963A6CBA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E4AC-97F4-F3C7-60FD-D1FDAFF7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3028D-F3AD-267A-1010-50E10ED0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654D-2EB3-5CC1-9037-D45BBA52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5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00D5-4A56-99AC-1478-86FE12DA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D1F5-8D01-B6EF-A3ED-64853D6A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C17E-B2C3-906B-14CD-5A4CE30F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B751-C765-AFDF-9DB3-08C488B0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1CC66-E03E-4FC3-B3FD-EEF87D15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94A9-E0B6-9FF5-56C3-52E0D63E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7319-AD68-4190-B171-C3B70D29D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74D54-E290-CDBD-A41B-B6E9511A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AD7E4-6607-75B2-9737-0B4579A3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A3754-281B-3294-C210-AE27B023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8E83E-DB7C-F5AD-B7DA-1D7F95CB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C4E8-737F-1B6C-54C3-605C0719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24BBF-B85D-CAD2-507F-6F439931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ECA0C-2E22-9B66-F8DA-45F2A379C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EB718-E83B-997F-0D78-E17C670E8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0EA3F-59DB-F8A2-1398-CA78D1CD4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4D30A-E482-8758-57F5-9B51045B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3813B-BC23-B300-219C-3031D73D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2CB98-1343-75F3-CFD1-7F1A6ED1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8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11A3-3BFA-099E-78F7-A8B499FC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C92B8-7AD8-68AA-6007-7F68DAA3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91D96-C92D-D07F-D38E-6E88EEE8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7DD1-37B9-0B8B-49C0-8BF78F82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3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981B1-1654-5AEF-9F45-0BFD16FA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32088-EF6C-94F6-7063-1A3C2565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81EB8-C7AA-47EE-D784-18059083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1F4F-C177-1B44-F5A6-240DFCB1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0173-D7F0-604D-29E3-C210D3AF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F003D-26D2-6EBC-A733-C23C17134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FF87-25FE-ED30-AC24-7593F524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C55A-AD40-971F-243D-030CE707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5F8C-EE6C-F8C5-2E1F-772B57F8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5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FB71-032B-6073-41FC-CD98CA06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9BA41-A0A2-59E6-654E-94E151FD7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80869-225A-3455-1F4C-2C55ECA8A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47CB6-2B87-87E7-B0FE-4BB0F29A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76B8D-3FE8-5ABB-7F7C-DACC9F31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65579-7D77-B050-14F3-35F1B03C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7E78C-332C-833C-3324-AAFAA478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BF2D5-1D9D-1FC8-C3C3-61D63B49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459C-C3A7-3A2B-D6AB-432696B1E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36401-FD95-4BA0-A0FE-B4E74AD4077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675D-1FEF-F83E-575D-6CF97ECD9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B47B-AFD5-9078-D618-C04F836F0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2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13C8E83B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illustration of a family">
            <a:extLst>
              <a:ext uri="{FF2B5EF4-FFF2-40B4-BE49-F238E27FC236}">
                <a16:creationId xmlns:a16="http://schemas.microsoft.com/office/drawing/2014/main" id="{51983718-A122-618F-5AFF-8EDEB4B7B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FA7A2-58D3-2FA3-B3BE-B3E11C68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SRM NIRS EEG Update 8-4-2023</a:t>
            </a:r>
            <a:endParaRPr lang="en-US" sz="5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CCB34-455E-7781-EC6F-C1FFDC562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Benjamin Richardson</a:t>
            </a:r>
          </a:p>
        </p:txBody>
      </p:sp>
    </p:spTree>
    <p:extLst>
      <p:ext uri="{BB962C8B-B14F-4D97-AF65-F5344CB8AC3E}">
        <p14:creationId xmlns:p14="http://schemas.microsoft.com/office/powerpoint/2010/main" val="286449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8147-72BB-1EC5-6A65-C99F1118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42" y="-282575"/>
            <a:ext cx="10515600" cy="1325563"/>
          </a:xfrm>
        </p:spPr>
        <p:txBody>
          <a:bodyPr/>
          <a:lstStyle/>
          <a:p>
            <a:r>
              <a:rPr lang="en-US" dirty="0"/>
              <a:t>Montage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F4877-C45D-47C8-A301-D5205F77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33" y="714375"/>
            <a:ext cx="6005424" cy="567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9CF17-BA26-A4DA-5E6B-93473350C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702" y="1219199"/>
            <a:ext cx="6231055" cy="52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5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5C65E-C0FB-F0DA-3BD4-9FC44B63FBB7}"/>
              </a:ext>
            </a:extLst>
          </p:cNvPr>
          <p:cNvSpPr txBox="1"/>
          <p:nvPr/>
        </p:nvSpPr>
        <p:spPr>
          <a:xfrm>
            <a:off x="2884246" y="622467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</a:t>
            </a:r>
            <a:r>
              <a:rPr lang="en-US" dirty="0" err="1"/>
              <a:t>uS</a:t>
            </a:r>
            <a:r>
              <a:rPr lang="en-US" dirty="0"/>
              <a:t> ITD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C5BDA-39CF-1829-D4BC-5D792EBB6E3B}"/>
              </a:ext>
            </a:extLst>
          </p:cNvPr>
          <p:cNvSpPr txBox="1"/>
          <p:nvPr/>
        </p:nvSpPr>
        <p:spPr>
          <a:xfrm>
            <a:off x="5704114" y="575814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uS</a:t>
            </a:r>
            <a:r>
              <a:rPr lang="en-US" dirty="0"/>
              <a:t> ITD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A4FF9-4BA2-1830-9DB4-C4B2FC25CC9A}"/>
              </a:ext>
            </a:extLst>
          </p:cNvPr>
          <p:cNvSpPr txBox="1"/>
          <p:nvPr/>
        </p:nvSpPr>
        <p:spPr>
          <a:xfrm>
            <a:off x="8789437" y="665962"/>
            <a:ext cx="22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dB 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D70F6-0B04-E70B-B4F1-ED33AC954212}"/>
              </a:ext>
            </a:extLst>
          </p:cNvPr>
          <p:cNvSpPr txBox="1"/>
          <p:nvPr/>
        </p:nvSpPr>
        <p:spPr>
          <a:xfrm>
            <a:off x="755780" y="1306285"/>
            <a:ext cx="99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masker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0F158-4E0E-5441-108C-D3DA328C629A}"/>
              </a:ext>
            </a:extLst>
          </p:cNvPr>
          <p:cNvSpPr txBox="1"/>
          <p:nvPr/>
        </p:nvSpPr>
        <p:spPr>
          <a:xfrm>
            <a:off x="755780" y="3080286"/>
            <a:ext cx="99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masker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AE708F57-35E9-0053-E919-733BEC6B3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58635"/>
              </p:ext>
            </p:extLst>
          </p:nvPr>
        </p:nvGraphicFramePr>
        <p:xfrm>
          <a:off x="1994678" y="1125442"/>
          <a:ext cx="8478939" cy="298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313">
                  <a:extLst>
                    <a:ext uri="{9D8B030D-6E8A-4147-A177-3AD203B41FA5}">
                      <a16:colId xmlns:a16="http://schemas.microsoft.com/office/drawing/2014/main" val="1191212097"/>
                    </a:ext>
                  </a:extLst>
                </a:gridCol>
                <a:gridCol w="2826313">
                  <a:extLst>
                    <a:ext uri="{9D8B030D-6E8A-4147-A177-3AD203B41FA5}">
                      <a16:colId xmlns:a16="http://schemas.microsoft.com/office/drawing/2014/main" val="25543008"/>
                    </a:ext>
                  </a:extLst>
                </a:gridCol>
                <a:gridCol w="2826313">
                  <a:extLst>
                    <a:ext uri="{9D8B030D-6E8A-4147-A177-3AD203B41FA5}">
                      <a16:colId xmlns:a16="http://schemas.microsoft.com/office/drawing/2014/main" val="2864538237"/>
                    </a:ext>
                  </a:extLst>
                </a:gridCol>
              </a:tblGrid>
              <a:tr h="1494678">
                <a:tc>
                  <a:txBody>
                    <a:bodyPr/>
                    <a:lstStyle/>
                    <a:p>
                      <a:r>
                        <a:rPr lang="en-US" dirty="0"/>
                        <a:t>Smallest STG Lateralization</a:t>
                      </a:r>
                    </a:p>
                    <a:p>
                      <a:r>
                        <a:rPr lang="en-US" dirty="0"/>
                        <a:t>Largest DLPFC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Largest STG Lateralization</a:t>
                      </a:r>
                    </a:p>
                    <a:p>
                      <a:r>
                        <a:rPr lang="en-US" dirty="0"/>
                        <a:t>Small DLPFC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Largest STG Lateralization</a:t>
                      </a:r>
                    </a:p>
                    <a:p>
                      <a:r>
                        <a:rPr lang="en-US" dirty="0"/>
                        <a:t>Small DLPFC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73229"/>
                  </a:ext>
                </a:extLst>
              </a:tr>
              <a:tr h="1494678">
                <a:tc>
                  <a:txBody>
                    <a:bodyPr/>
                    <a:lstStyle/>
                    <a:p>
                      <a:r>
                        <a:rPr lang="en-US" dirty="0"/>
                        <a:t>Small STG lateralization</a:t>
                      </a:r>
                    </a:p>
                    <a:p>
                      <a:r>
                        <a:rPr lang="en-US" dirty="0"/>
                        <a:t>Large DLPFC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STG Lateralization</a:t>
                      </a:r>
                    </a:p>
                    <a:p>
                      <a:r>
                        <a:rPr lang="en-US" dirty="0"/>
                        <a:t>Smallest DLPFC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STG Lateralization</a:t>
                      </a:r>
                    </a:p>
                    <a:p>
                      <a:r>
                        <a:rPr lang="en-US" dirty="0"/>
                        <a:t>Smallest DLPFC response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23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EB568C-5CC5-E014-B482-A212ECFDC392}"/>
              </a:ext>
            </a:extLst>
          </p:cNvPr>
          <p:cNvSpPr txBox="1"/>
          <p:nvPr/>
        </p:nvSpPr>
        <p:spPr>
          <a:xfrm>
            <a:off x="3144416" y="4711959"/>
            <a:ext cx="5645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Random onset/delay timing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Broadband sounds only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Counterbalanced attend left/attend right (tone cue)</a:t>
            </a:r>
          </a:p>
        </p:txBody>
      </p:sp>
    </p:spTree>
    <p:extLst>
      <p:ext uri="{BB962C8B-B14F-4D97-AF65-F5344CB8AC3E}">
        <p14:creationId xmlns:p14="http://schemas.microsoft.com/office/powerpoint/2010/main" val="33193375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B477-DEA6-CD89-8C9E-3DE05104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A raw look of breakdown by subject – all conditions </a:t>
            </a:r>
            <a:r>
              <a:rPr lang="en-US" sz="2800" dirty="0" err="1"/>
              <a:t>hbo</a:t>
            </a:r>
            <a:br>
              <a:rPr lang="en-US" sz="2800" dirty="0"/>
            </a:br>
            <a:r>
              <a:rPr lang="en-US" sz="2800" dirty="0"/>
              <a:t>same color = same channel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4501A-2163-119D-5B46-8DDB6489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263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7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1152-E0E4-F5D1-7250-4293C310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Individual subs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59317-2993-8AAB-C70E-3A9544E2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645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9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3D5BC0-85B9-83C8-A480-9E16556C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5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548B44-CB5E-19E3-295B-C8E221E6F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2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113F4-388A-C5A2-305A-CED99EF5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7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37FA-47ED-A708-52AD-96DDF773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Hmm…</a:t>
            </a:r>
            <a:r>
              <a:rPr lang="en-US" dirty="0" err="1"/>
              <a:t>thinky</a:t>
            </a:r>
            <a:r>
              <a:rPr lang="en-US" dirty="0"/>
              <a:t> </a:t>
            </a:r>
            <a:r>
              <a:rPr lang="en-US" dirty="0" err="1"/>
              <a:t>thinky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C125-975E-E45B-D038-7EC4A12E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 is withdrawing making conclusions until more subjects</a:t>
            </a:r>
          </a:p>
          <a:p>
            <a:r>
              <a:rPr lang="en-US" dirty="0"/>
              <a:t>Responses in right DLPFC seem to match hypothesis across spatial cues</a:t>
            </a:r>
          </a:p>
          <a:p>
            <a:r>
              <a:rPr lang="en-US" dirty="0"/>
              <a:t>In Right STG?? Not so much…but this seems to be driven by a single subject with a hyperactive right STG</a:t>
            </a:r>
          </a:p>
          <a:p>
            <a:r>
              <a:rPr lang="en-US" dirty="0"/>
              <a:t>Cortical blood stealing, my arch nemesis, is present methinks</a:t>
            </a:r>
          </a:p>
          <a:p>
            <a:pPr lvl="1"/>
            <a:r>
              <a:rPr lang="en-US" dirty="0"/>
              <a:t>I need to read/write on this. Will most likely be a hot topic in upcoming manuscript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8266</TotalTime>
  <Words>173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SRM NIRS EEG Update 8-4-2023</vt:lpstr>
      <vt:lpstr>Montage</vt:lpstr>
      <vt:lpstr>PowerPoint Presentation</vt:lpstr>
      <vt:lpstr>A raw look of breakdown by subject – all conditions hbo same color = same channel</vt:lpstr>
      <vt:lpstr>Individual subs cont.</vt:lpstr>
      <vt:lpstr>PowerPoint Presentation</vt:lpstr>
      <vt:lpstr>PowerPoint Presentation</vt:lpstr>
      <vt:lpstr>PowerPoint Presentation</vt:lpstr>
      <vt:lpstr>Hmm…thinky thinky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Hearing fNIRS Update 7-28-2023</dc:title>
  <dc:creator>Benjamin Noah Richardson</dc:creator>
  <cp:lastModifiedBy>Benjamin Noah Richardson</cp:lastModifiedBy>
  <cp:revision>34</cp:revision>
  <dcterms:created xsi:type="dcterms:W3CDTF">2023-07-24T16:47:49Z</dcterms:created>
  <dcterms:modified xsi:type="dcterms:W3CDTF">2023-08-08T15:02:09Z</dcterms:modified>
</cp:coreProperties>
</file>