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59C11-04B7-DD58-9D7C-30E865B2C6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309643-F307-1D5E-2810-ED3B97CE8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29164-3147-1BCA-27A4-CC6068105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7FA8-5497-4928-8C5E-DCB42DE78BA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5A6D2-8FAC-E387-C3B6-A3D1EC581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00373-B83F-CAFB-FA09-5F62B2119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02F89-B6D1-4B5B-9F33-909A9A26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3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DDB3D-46ED-9D7E-4A01-67097C78E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6A946A-F350-166C-95D5-3BB021594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DC509-66FD-2A3F-ADA1-A0C615B76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7FA8-5497-4928-8C5E-DCB42DE78BA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C506D-609E-905B-0A0F-B8B0B0CFC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74EBA-FA54-0EBD-4D4A-6EF17D320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02F89-B6D1-4B5B-9F33-909A9A26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765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397985-C9B6-40E9-E188-D8B6A13BC0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281CF-7D53-9725-7F97-C6EDCBD31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F4F6B-3C95-11DE-EAF7-B67505B4E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7FA8-5497-4928-8C5E-DCB42DE78BA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07F7C-DE7F-E74B-C55D-CC581C0B0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A81A-D546-220B-1C75-BA3BDE59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02F89-B6D1-4B5B-9F33-909A9A26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70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460D1-796D-D29A-529F-91899E541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41608-F402-75A6-BA98-B7E68F117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A9D46-8993-0B20-C7F4-9D2B02AF6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7FA8-5497-4928-8C5E-DCB42DE78BA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EFAB2-A432-62BC-2F4A-21B2D18AD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CE8BA0-FCBC-1DB2-7660-22C786F21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02F89-B6D1-4B5B-9F33-909A9A26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61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25DAE-5CC7-4E30-C649-A94AF26F2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18497-047F-ABED-9EDA-B146C13D4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DE61C-DB52-97ED-1122-47633E8DE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7FA8-5497-4928-8C5E-DCB42DE78BA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FE842-E0D4-E07D-D39F-4013D9776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0148B-73F6-BB1C-C97A-0DCBDB3F5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02F89-B6D1-4B5B-9F33-909A9A26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74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9364A-0FFA-B199-B7AD-D3D8E39D7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05470-00FB-D37F-7CD1-5229215A6D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C96E3-79F0-D4C6-C819-A948473DD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DD3DF-1603-CB9A-FB60-0589D90C3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7FA8-5497-4928-8C5E-DCB42DE78BA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E87AE9-5067-8A6D-658E-C49D39EEF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7623F-5F0D-DB20-B688-F8C723B43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02F89-B6D1-4B5B-9F33-909A9A26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261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F9316-FE76-D275-FB4C-9C0675C14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8B4E7-A9F5-4C75-2C8D-D8472F59F9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F7368D-88BA-DB1A-3414-B3E7A8D47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7C5EEB-F82E-C338-91C8-C18F417D3F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E149E7-9C51-5053-ED68-3289254F87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433948-BCA1-618D-68F9-2DF41B329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7FA8-5497-4928-8C5E-DCB42DE78BA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2187FF-9C6A-F427-3641-7835776FA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6C5459-4759-E0D6-B172-85D08D27A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02F89-B6D1-4B5B-9F33-909A9A26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05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21999-9EBF-BB3B-4019-8D27C2F25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0C817-5313-BBC0-81BB-1932F11F0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7FA8-5497-4928-8C5E-DCB42DE78BA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57676-FBEB-9235-8639-E48B68EA0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BC0DC6-3265-320F-8325-3B8D3AB9A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02F89-B6D1-4B5B-9F33-909A9A26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39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966AF9-3963-A27A-884A-A8840B9CD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7FA8-5497-4928-8C5E-DCB42DE78BA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5103D8-2243-F386-DCB2-85D7286AB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84DE9-BB45-D882-3A24-00BA17583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02F89-B6D1-4B5B-9F33-909A9A26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623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1316A-08A6-1D22-8F2D-DB1D70970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A5A22-4818-8A0B-B739-CAB7B5087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9AE222-5A6F-5BCF-DB55-F1D380302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EE135-C0FE-8595-E17D-5D9A611FE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7FA8-5497-4928-8C5E-DCB42DE78BA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90124-D63A-2BEF-A45D-7D1C73074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219F5-D641-B0F0-55FF-4D99D38F2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02F89-B6D1-4B5B-9F33-909A9A26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41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41F5-1C54-262E-AFFE-8B2D169ED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5B0BD2-CC34-C19D-CCC8-13593B12CF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3A78F9-1FE6-4C0C-ACEE-AE262D46BF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2FD08-0486-BB92-B497-537A1AC7E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A7FA8-5497-4928-8C5E-DCB42DE78BA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4F2493-804B-F87B-6775-E2710ECEC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0A51C-29C6-A5BE-7AAD-1040F7F38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02F89-B6D1-4B5B-9F33-909A9A26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1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E2494E-10A1-FB8E-6C82-4A9BBF4C7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A06CB-73CC-A3EC-8374-991D53F8E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C334C-63A2-681C-BF50-FA3382C09F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EA7FA8-5497-4928-8C5E-DCB42DE78BA4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82AC6-2AA3-9B1F-0227-34FA3AF32A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0BD0D-33CE-6291-857D-712AC2C04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02F89-B6D1-4B5B-9F33-909A9A2650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75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BDE05-3E4A-B414-50A1-94B403147D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6EDF9C-5FC5-F150-59F6-D6D29E5014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07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6454C-CFB0-E2BE-3805-9DB44586D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(n = 6)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E8257F-BB09-7379-3E24-AA0ECCE97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0688"/>
            <a:ext cx="6045200" cy="4533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0AE9F0-2F87-E722-BD65-48FD53AB7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957388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436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4C9CE-A70A-DE07-7672-688C82762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550"/>
            <a:ext cx="10515600" cy="1325563"/>
          </a:xfrm>
        </p:spPr>
        <p:txBody>
          <a:bodyPr/>
          <a:lstStyle/>
          <a:p>
            <a:r>
              <a:rPr lang="en-US" dirty="0" err="1"/>
              <a:t>fNIRS</a:t>
            </a:r>
            <a:r>
              <a:rPr lang="en-US" dirty="0"/>
              <a:t> (n = 6)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F1CEC8-4743-F5A3-9894-289BF3DCF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768" y="1338263"/>
            <a:ext cx="11273648" cy="543718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A108C5-1E97-CA96-A09C-4FF7A03853BD}"/>
              </a:ext>
            </a:extLst>
          </p:cNvPr>
          <p:cNvSpPr txBox="1"/>
          <p:nvPr/>
        </p:nvSpPr>
        <p:spPr>
          <a:xfrm>
            <a:off x="7274466" y="209550"/>
            <a:ext cx="4552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control condition in these 6 subjects, but yes in the next ones!</a:t>
            </a:r>
          </a:p>
        </p:txBody>
      </p:sp>
    </p:spTree>
    <p:extLst>
      <p:ext uri="{BB962C8B-B14F-4D97-AF65-F5344CB8AC3E}">
        <p14:creationId xmlns:p14="http://schemas.microsoft.com/office/powerpoint/2010/main" val="3562361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7FF3F-626F-9672-D185-8EBBE01AA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207"/>
            <a:ext cx="10515600" cy="1034467"/>
          </a:xfrm>
        </p:spPr>
        <p:txBody>
          <a:bodyPr/>
          <a:lstStyle/>
          <a:p>
            <a:r>
              <a:rPr lang="en-US" dirty="0" err="1"/>
              <a:t>fNIRS</a:t>
            </a:r>
            <a:r>
              <a:rPr lang="en-US" dirty="0"/>
              <a:t> cont. (n = 6)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3343D8-674B-1BCC-0B09-6EC7F47E6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1119674"/>
            <a:ext cx="11353800" cy="547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843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51D7F-CC2C-0D48-0AD1-D171518C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15292-6D33-72CC-17F2-10BD48B45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83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36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Behavior (n = 6)</vt:lpstr>
      <vt:lpstr>fNIRS (n = 6)</vt:lpstr>
      <vt:lpstr>fNIRS cont. (n = 6)</vt:lpstr>
      <vt:lpstr>Papers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Noah Richardson</dc:creator>
  <cp:lastModifiedBy>Benjamin Noah Richardson</cp:lastModifiedBy>
  <cp:revision>5</cp:revision>
  <dcterms:created xsi:type="dcterms:W3CDTF">2023-09-20T14:45:25Z</dcterms:created>
  <dcterms:modified xsi:type="dcterms:W3CDTF">2023-09-21T15:53:36Z</dcterms:modified>
</cp:coreProperties>
</file>