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A06FE463.xml" ContentType="application/vnd.ms-powerpoint.comments+xml"/>
  <Override PartName="/ppt/comments/modernComment_104_C3F2C0AC.xml" ContentType="application/vnd.ms-powerpoint.comments+xml"/>
  <Override PartName="/ppt/comments/modernComment_10A_271A5120.xml" ContentType="application/vnd.ms-powerpoint.comments+xml"/>
  <Override PartName="/ppt/comments/modernComment_107_AC455A2B.xml" ContentType="application/vnd.ms-powerpoint.comments+xml"/>
  <Override PartName="/ppt/comments/modernComment_10D_9E92E46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0" r:id="rId6"/>
    <p:sldId id="266" r:id="rId7"/>
    <p:sldId id="263" r:id="rId8"/>
    <p:sldId id="267" r:id="rId9"/>
    <p:sldId id="262" r:id="rId10"/>
    <p:sldId id="259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06189-4051-F0EC-10B7-62A2E5B815A7}" name="Ben Noah Richardson" initials="BR" userId="S::bnrichar@andrew.cmu.edu::e0885a15-8e89-43c8-9c2c-7480c0f8d0b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A06FE4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6F3FBF-1720-453A-89E0-DEDB6FB09955}" authorId="{B6706189-4051-F0EC-10B7-62A2E5B815A7}" created="2024-02-09T16:06:27.93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1687523" sldId="257"/>
      <ac:picMk id="2050" creationId="{3FF2A3D3-2AF6-B90F-0100-A7A732FF1073}"/>
    </ac:deMkLst>
    <p188:txBody>
      <a:bodyPr/>
      <a:lstStyle/>
      <a:p>
        <a:r>
          <a:rPr lang="en-US"/>
          <a:t>Color individual lines based on the effect (look at wusheng's paper)</a:t>
        </a:r>
      </a:p>
    </p188:txBody>
  </p188:cm>
  <p188:cm id="{1C4329B3-2962-478C-B093-B8885EB7F6D7}" authorId="{B6706189-4051-F0EC-10B7-62A2E5B815A7}" created="2024-02-09T16:09:00.84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91687523" sldId="257"/>
      <ac:picMk id="5" creationId="{30385A06-06A5-4326-5ECE-ADB0C1FBBC36}"/>
    </ac:deMkLst>
    <p188:txBody>
      <a:bodyPr/>
      <a:lstStyle/>
      <a:p>
        <a:r>
          <a:rPr lang="en-US"/>
          <a:t>Collapse hit rate</a:t>
        </a:r>
      </a:p>
    </p188:txBody>
  </p188:cm>
</p188:cmLst>
</file>

<file path=ppt/comments/modernComment_104_C3F2C0A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B28FD44-0592-424C-955A-7A9AD1602B72}" authorId="{B6706189-4051-F0EC-10B7-62A2E5B815A7}" created="2024-02-09T16:15:19.3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87466156" sldId="260"/>
      <ac:picMk id="6" creationId="{8C08AD01-2BFD-241D-7DF8-E6B33DBF0F42}"/>
    </ac:deMkLst>
    <p188:txBody>
      <a:bodyPr/>
      <a:lstStyle/>
      <a:p>
        <a:r>
          <a:rPr lang="en-US"/>
          <a:t>Be careful about late response</a:t>
        </a:r>
      </a:p>
    </p188:txBody>
  </p188:cm>
</p188:cmLst>
</file>

<file path=ppt/comments/modernComment_107_AC455A2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E4D3E9B-AB62-4A21-B6D0-2BDC68B10C5B}" authorId="{B6706189-4051-F0EC-10B7-62A2E5B815A7}" created="2024-02-09T16:24:00.1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890226219" sldId="263"/>
      <ac:picMk id="12" creationId="{74D44CB0-6FA2-8CB9-48BF-C472ACD6AA28}"/>
    </ac:deMkLst>
    <p188:replyLst>
      <p188:reply id="{8E13FBCA-E3A5-4E3A-9558-017DB370D06E}" authorId="{B6706189-4051-F0EC-10B7-62A2E5B815A7}" created="2024-02-09T16:24:35.844">
        <p188:txBody>
          <a:bodyPr/>
          <a:lstStyle/>
          <a:p>
            <a:r>
              <a:rPr lang="en-US"/>
              <a:t>Check LPF</a:t>
            </a:r>
          </a:p>
        </p188:txBody>
      </p188:reply>
    </p188:replyLst>
    <p188:txBody>
      <a:bodyPr/>
      <a:lstStyle/>
      <a:p>
        <a:r>
          <a:rPr lang="en-US"/>
          <a:t>Talk with abby -&gt; how to deal with different shapes in different regions? </a:t>
        </a:r>
      </a:p>
    </p188:txBody>
  </p188:cm>
</p188:cmLst>
</file>

<file path=ppt/comments/modernComment_10A_271A512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F5F42A7-4BCB-4B49-AD1F-FD72190BF0F5}" authorId="{B6706189-4051-F0EC-10B7-62A2E5B815A7}" created="2024-02-09T16:26:29.14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656036128" sldId="266"/>
      <ac:picMk id="9" creationId="{D6F444A7-1175-125F-F81B-0B501AEA6227}"/>
    </ac:deMkLst>
    <p188:txBody>
      <a:bodyPr/>
      <a:lstStyle/>
      <a:p>
        <a:r>
          <a:rPr lang="en-US"/>
          <a:t>HRF TIME!!!</a:t>
        </a:r>
      </a:p>
    </p188:txBody>
  </p188:cm>
</p188:cmLst>
</file>

<file path=ppt/comments/modernComment_10D_9E92E4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29647B6-AE0E-4B90-8F1B-54365D2DB5D1}" authorId="{B6706189-4051-F0EC-10B7-62A2E5B815A7}" created="2024-02-12T20:37:39.78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60426851" sldId="269"/>
      <ac:picMk id="5" creationId="{5BE7C6F1-CC90-15EE-5B42-450A06C340CD}"/>
    </ac:deMkLst>
    <p188:replyLst>
      <p188:reply id="{7810F5A7-3341-459D-BBEE-0DF30C6A6A94}" authorId="{B6706189-4051-F0EC-10B7-62A2E5B815A7}" created="2024-02-12T20:38:53.107">
        <p188:txBody>
          <a:bodyPr/>
          <a:lstStyle/>
          <a:p>
            <a:r>
              <a:rPr lang="en-US"/>
              <a:t>Bootstrap trials</a:t>
            </a:r>
          </a:p>
        </p188:txBody>
      </p188:reply>
    </p188:replyLst>
    <p188:txBody>
      <a:bodyPr/>
      <a:lstStyle/>
      <a:p>
        <a:r>
          <a:rPr lang="en-US"/>
          <a:t>What do trials within each subject look like?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ADC4-7B6D-7088-5A38-765E20003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1EA9C-15D5-E04A-0888-1E8128EAEA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B57D0-7FB0-77C5-695C-9FF4FD72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8A4D3-5A91-D037-9E45-0C8E6472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5009C-F883-2FBB-25FB-E75040BC2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40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A96EB-1130-E91C-5F4C-09EA82E4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2D7ED4-E152-2C12-EED6-0EEBF434F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A7CB-7FDF-E245-2DEE-3E2DA5DC0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5B56-DE33-A5A0-AFD2-4A06B51C5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2F67-3A7E-141F-A374-927645DDB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53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A2FA5A-4D9C-2AED-BB80-0F2198951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C513-6276-21AE-8C01-67A2396AA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3C6EE-2911-B325-F78E-8C0A39FEE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D1FCD-C7D5-C0D2-94BA-A9DDC969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BA446-66E3-4EBB-781D-1687C667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9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3759-E261-E21B-75AA-B5F561A4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83E96-3F1C-2CA7-883B-64E5D5BAA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ACB7A-DAB6-20CF-3DD9-E8A9DE1F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0AFD4-E611-3E5C-D42D-0529F845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B1E91-65A1-2093-3824-2C6FCCF5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193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51B88-2482-DE8B-A765-9575E5DC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8DC95-C160-9BAE-6DC8-84F485367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86031-FACD-72FB-2841-7BAE7C955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4CA28-DF10-B83E-9351-CF5A77DA7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F1384-77E2-7A6B-5A0D-E792A004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07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376FD-54D4-4433-36EA-3A43B5488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04730-21C0-BEFF-2BC8-BCCBC9CB63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D1604-797F-91CE-5397-A1538422B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90C0-0FB6-B429-075C-B353A4B8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B05F2-A1A5-5159-5D23-13041028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B617-886E-BD9F-CCD6-0D941E49B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9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75467-8FB9-5BF8-DA24-17F857AF5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B4016-1882-799D-40ED-227ACFADF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8A52C-E148-16D8-D801-03B219785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2B583-78A1-A1FA-A7B4-B20EB13F31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6FBD8-2B5E-38EC-10E0-9F3944A79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AFB82A-4B5D-5C56-A843-F7BEB54DD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64389-8BBD-5A97-80EC-03892C58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DB4413-0FCE-E25D-7B9D-36605C70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78C3-DC0C-6920-1ACC-27048E98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A2E6F0-58A8-93BB-1899-5EA1565B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90AAC-0A6B-C91A-D4B4-2DC2418DA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7D44E-C595-60D5-5D48-85F9ED8D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06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77DA67-2650-2EDB-B179-470438F2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864A3-8FE7-FEC9-8EDF-0621433AF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1FECC-49F8-F77E-105F-B671D34D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3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045F-A00F-349D-DC83-4E27BE91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04665-DC62-234B-72E5-F0C9312A8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F8B50-F922-8243-7974-9B9B216DD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3C35CE-8196-D961-65ED-A3F06883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D4C969-D2BE-717B-B98B-28947216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BE04-DF94-CD6C-7648-33DF56B20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0E7F5-42B8-C12B-D57D-227303F42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24618D-84A5-5031-87D4-CF31BE019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48217-1D29-5B2B-F86F-4F99B148D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C5ADB1-627C-BA0B-A511-5D2DD1E4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31BE1-643B-DCBD-9AF5-2EB5417A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578F6-A51E-4E8D-7790-C9D45A79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54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BC79F-CB79-C6C0-BF0F-D7B97DA1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07319-8CB8-983B-4A26-B6098DCBF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315CA-352B-CFE0-B471-CE4E6A205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04CD2-E09F-47B4-9800-31A1826406E5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2EE4D-14B8-CB28-B8B3-A7CF8B786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FA2E0-5C02-FF02-9856-8CF445E1B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C2875-0FFA-42A3-A7AA-A1504C38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2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D_9E92E46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101_A06FE4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microsoft.com/office/2018/10/relationships/comments" Target="../comments/modernComment_104_C3F2C0AC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microsoft.com/office/2018/10/relationships/comments" Target="../comments/modernComment_10A_271A51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microsoft.com/office/2018/10/relationships/comments" Target="../comments/modernComment_107_AC455A2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9BF6-32CD-9503-FCEE-D9083AE63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SRM-NIRS-EEG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3B747A-121C-3239-0975-F8A74FFF93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02/09/2024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08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9FE74-0B8D-A88C-9F6D-DC4EB86D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values and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7D110-E0A1-F190-FC9A-CDD0F041193C}"/>
              </a:ext>
            </a:extLst>
          </p:cNvPr>
          <p:cNvSpPr txBox="1"/>
          <p:nvPr/>
        </p:nvSpPr>
        <p:spPr>
          <a:xfrm>
            <a:off x="838200" y="1604865"/>
            <a:ext cx="183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860247-3337-3138-C15A-FF51CE91614D}"/>
              </a:ext>
            </a:extLst>
          </p:cNvPr>
          <p:cNvSpPr txBox="1"/>
          <p:nvPr/>
        </p:nvSpPr>
        <p:spPr>
          <a:xfrm>
            <a:off x="6096000" y="1604865"/>
            <a:ext cx="1830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Noise Masker</a:t>
            </a:r>
          </a:p>
        </p:txBody>
      </p:sp>
    </p:spTree>
    <p:extLst>
      <p:ext uri="{BB962C8B-B14F-4D97-AF65-F5344CB8AC3E}">
        <p14:creationId xmlns:p14="http://schemas.microsoft.com/office/powerpoint/2010/main" val="1794870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25132-A6EA-79A7-1676-F9FE7A7B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STG individual block averages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86408-C955-6C55-690B-4EBFCCAE90F0}"/>
              </a:ext>
            </a:extLst>
          </p:cNvPr>
          <p:cNvSpPr txBox="1"/>
          <p:nvPr/>
        </p:nvSpPr>
        <p:spPr>
          <a:xfrm>
            <a:off x="998376" y="1690688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C257F-153E-ACFD-1E23-CDFD1970105B}"/>
              </a:ext>
            </a:extLst>
          </p:cNvPr>
          <p:cNvSpPr txBox="1"/>
          <p:nvPr/>
        </p:nvSpPr>
        <p:spPr>
          <a:xfrm>
            <a:off x="6618516" y="1690688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</p:spTree>
    <p:extLst>
      <p:ext uri="{BB962C8B-B14F-4D97-AF65-F5344CB8AC3E}">
        <p14:creationId xmlns:p14="http://schemas.microsoft.com/office/powerpoint/2010/main" val="2980034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AFEC-8617-6229-3856-7237BD2B0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2FB3F-62C5-502D-82DD-7DB84CBE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PFC individual block averages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B72BC1-72F9-7BC0-FE85-65233AD5BE80}"/>
              </a:ext>
            </a:extLst>
          </p:cNvPr>
          <p:cNvSpPr txBox="1"/>
          <p:nvPr/>
        </p:nvSpPr>
        <p:spPr>
          <a:xfrm>
            <a:off x="998376" y="1690688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Speech Masker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F31EE-3F67-D5AB-2BEA-F7C6428D4553}"/>
              </a:ext>
            </a:extLst>
          </p:cNvPr>
          <p:cNvSpPr txBox="1"/>
          <p:nvPr/>
        </p:nvSpPr>
        <p:spPr>
          <a:xfrm>
            <a:off x="6618516" y="1690688"/>
            <a:ext cx="4422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Noise Masker</a:t>
            </a:r>
          </a:p>
        </p:txBody>
      </p:sp>
    </p:spTree>
    <p:extLst>
      <p:ext uri="{BB962C8B-B14F-4D97-AF65-F5344CB8AC3E}">
        <p14:creationId xmlns:p14="http://schemas.microsoft.com/office/powerpoint/2010/main" val="367182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EA75-5597-4EDD-67F9-A017217F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156"/>
            <a:ext cx="10515600" cy="567936"/>
          </a:xfrm>
        </p:spPr>
        <p:txBody>
          <a:bodyPr>
            <a:normAutofit fontScale="90000"/>
          </a:bodyPr>
          <a:lstStyle/>
          <a:p>
            <a:r>
              <a:rPr lang="en-US" dirty="0"/>
              <a:t>Noise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3AA1E-EA7A-41E2-237E-FCEBBE4B9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6317" y="166928"/>
            <a:ext cx="4313583" cy="32620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B324EA-E47C-3FF1-40AD-1C317ECEF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1179" y="224963"/>
            <a:ext cx="4313583" cy="3204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E7C6F1-CC90-15EE-5B42-450A06C3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3041" y="3582733"/>
            <a:ext cx="4003273" cy="3002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2E6334-F3EA-B484-AB3D-B61DD1C530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9900" y="3582733"/>
            <a:ext cx="4003273" cy="300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31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D433A-58FB-CA3D-287F-E1A074FF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</a:t>
            </a:r>
          </a:p>
        </p:txBody>
      </p:sp>
    </p:spTree>
    <p:extLst>
      <p:ext uri="{BB962C8B-B14F-4D97-AF65-F5344CB8AC3E}">
        <p14:creationId xmlns:p14="http://schemas.microsoft.com/office/powerpoint/2010/main" val="266042685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8CCECAA-F759-3A3A-D261-FC2FF8AC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68"/>
          <a:stretch/>
        </p:blipFill>
        <p:spPr>
          <a:xfrm>
            <a:off x="475465" y="1628775"/>
            <a:ext cx="11241069" cy="47818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9412C4-8649-39A8-08F9-2F6824415B82}"/>
              </a:ext>
            </a:extLst>
          </p:cNvPr>
          <p:cNvSpPr txBox="1"/>
          <p:nvPr/>
        </p:nvSpPr>
        <p:spPr>
          <a:xfrm>
            <a:off x="1595436" y="291290"/>
            <a:ext cx="900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Task Reminder</a:t>
            </a:r>
          </a:p>
        </p:txBody>
      </p:sp>
    </p:spTree>
    <p:extLst>
      <p:ext uri="{BB962C8B-B14F-4D97-AF65-F5344CB8AC3E}">
        <p14:creationId xmlns:p14="http://schemas.microsoft.com/office/powerpoint/2010/main" val="1348529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351F-2F73-4069-8F49-6495C98A1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Current Behavior Results (n=20)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F2A3D3-2AF6-B90F-0100-A7A732FF1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74" y="1325563"/>
            <a:ext cx="5468226" cy="494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385A06-06A5-4326-5ECE-ADB0C1FBB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859" y="1249679"/>
            <a:ext cx="5149215" cy="514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875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A4003-1C69-C2C4-6A5B-2C9C1F98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"/>
            <a:ext cx="10515600" cy="1325563"/>
          </a:xfrm>
        </p:spPr>
        <p:txBody>
          <a:bodyPr/>
          <a:lstStyle/>
          <a:p>
            <a:r>
              <a:rPr lang="en-US" dirty="0"/>
              <a:t>Splitting results into speech and noise masker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9FD93-6998-53DE-161E-118D63275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63" y="1931372"/>
            <a:ext cx="10515600" cy="1231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only observe behavioral differences with a speech masker, I hypothesize that we will see activation differences only with a speech masker</a:t>
            </a:r>
          </a:p>
        </p:txBody>
      </p:sp>
    </p:spTree>
    <p:extLst>
      <p:ext uri="{BB962C8B-B14F-4D97-AF65-F5344CB8AC3E}">
        <p14:creationId xmlns:p14="http://schemas.microsoft.com/office/powerpoint/2010/main" val="171996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73F32-2988-5931-4FBB-396477EF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averages speech masker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39A48-747B-09CF-F15D-8B086CC1F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90" y="1773983"/>
            <a:ext cx="5334000" cy="4000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08AD01-2BFD-241D-7DF8-E6B33DBF0F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933575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6615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7F20-5E34-E3E7-7DFC-9658527D4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Betas speech masker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6F444A7-1175-125F-F81B-0B501AEA6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866900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CBFD3F-29FB-78F6-5D00-0EB2503B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1250" y="18669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036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4A65-8B25-9396-E6EC-3A92B609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averages noise masker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CDA1427-8FF9-95E0-17DA-9D42068D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1969925"/>
            <a:ext cx="5334000" cy="400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D44CB0-6FA2-8CB9-48BF-C472ACD6A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0764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2621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1B08-C56E-1F04-27C8-F148D41A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Betas noise masker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31D11A-6D90-A3E5-040E-2A6BB9313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433" y="1828800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B35292-C496-B7B0-C766-81D296F0E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82880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70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60914-4CEC-DFB2-7DA4-9F65EC9B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Now what about noise masker, where we don’t see change in performance across spatial cues?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0A46-3115-CBEF-E98A-4CBB143E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138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9230</TotalTime>
  <Words>101</Words>
  <Application>Microsoft Office PowerPoint</Application>
  <PresentationFormat>Widescreen</PresentationFormat>
  <Paragraphs>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SRM-NIRS-EEG Update</vt:lpstr>
      <vt:lpstr>PowerPoint Presentation</vt:lpstr>
      <vt:lpstr>Current Behavior Results (n=20)</vt:lpstr>
      <vt:lpstr>Splitting results into speech and noise masker</vt:lpstr>
      <vt:lpstr>Block averages speech masker</vt:lpstr>
      <vt:lpstr>Betas speech masker</vt:lpstr>
      <vt:lpstr>Block averages noise masker</vt:lpstr>
      <vt:lpstr>Betas noise masker</vt:lpstr>
      <vt:lpstr>Now what about noise masker, where we don’t see change in performance across spatial cues?</vt:lpstr>
      <vt:lpstr>Beta values and behavior</vt:lpstr>
      <vt:lpstr>STG individual block averages</vt:lpstr>
      <vt:lpstr>PFC individual block averages</vt:lpstr>
      <vt:lpstr>Noise</vt:lpstr>
      <vt:lpstr>Speech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SRM-NIRS-EEG Update</dc:title>
  <dc:creator>Ben Noah Richardson</dc:creator>
  <cp:lastModifiedBy>Ben Noah Richardson</cp:lastModifiedBy>
  <cp:revision>10</cp:revision>
  <dcterms:created xsi:type="dcterms:W3CDTF">2024-02-08T17:31:28Z</dcterms:created>
  <dcterms:modified xsi:type="dcterms:W3CDTF">2024-02-15T17:19:52Z</dcterms:modified>
</cp:coreProperties>
</file>