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F11CC6D3.xml" ContentType="application/vnd.ms-powerpoint.comments+xml"/>
  <Override PartName="/ppt/notesSlides/notesSlide2.xml" ContentType="application/vnd.openxmlformats-officedocument.presentationml.notesSlide+xml"/>
  <Override PartName="/ppt/comments/modernComment_102_3028387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6" r:id="rId5"/>
    <p:sldId id="267" r:id="rId6"/>
    <p:sldId id="268" r:id="rId7"/>
    <p:sldId id="274" r:id="rId8"/>
    <p:sldId id="270" r:id="rId9"/>
    <p:sldId id="271" r:id="rId10"/>
    <p:sldId id="272" r:id="rId11"/>
    <p:sldId id="273" r:id="rId12"/>
    <p:sldId id="264" r:id="rId13"/>
    <p:sldId id="259" r:id="rId14"/>
    <p:sldId id="262" r:id="rId15"/>
    <p:sldId id="261" r:id="rId16"/>
    <p:sldId id="260" r:id="rId17"/>
    <p:sldId id="265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706189-4051-F0EC-10B7-62A2E5B815A7}" name="Ben Noah Richardson" initials="BR" userId="S::bnrichar@andrew.cmu.edu::e0885a15-8e89-43c8-9c2c-7480c0f8d0b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3" autoAdjust="0"/>
    <p:restoredTop sz="90980" autoAdjust="0"/>
  </p:normalViewPr>
  <p:slideViewPr>
    <p:cSldViewPr snapToGrid="0">
      <p:cViewPr varScale="1">
        <p:scale>
          <a:sx n="71" d="100"/>
          <a:sy n="71" d="100"/>
        </p:scale>
        <p:origin x="108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modernComment_101_F11CC6D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3A962DF-C0D1-4FC9-B75A-7A57D0E8AF8F}" authorId="{B6706189-4051-F0EC-10B7-62A2E5B815A7}" created="2024-06-07T14:28:09.4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45194963" sldId="257"/>
      <ac:picMk id="9" creationId="{7396B84D-C2CC-6821-0EFD-31F8599FF4AE}"/>
    </ac:deMkLst>
    <p188:replyLst>
      <p188:reply id="{77AD63C6-72F9-40FD-81DB-EC98B6C55302}" authorId="{B6706189-4051-F0EC-10B7-62A2E5B815A7}" created="2024-06-07T14:29:59.454">
        <p188:txBody>
          <a:bodyPr/>
          <a:lstStyle/>
          <a:p>
            <a:r>
              <a:rPr lang="en-US"/>
              <a:t>Plot: hit rate, FA rate, speech d prime, other type of d prime</a:t>
            </a:r>
          </a:p>
        </p188:txBody>
      </p188:reply>
    </p188:replyLst>
    <p188:txBody>
      <a:bodyPr/>
      <a:lstStyle/>
      <a:p>
        <a:r>
          <a:rPr lang="en-US"/>
          <a:t>axes</a:t>
        </a:r>
      </a:p>
    </p188:txBody>
  </p188:cm>
  <p188:cm id="{2226BE1E-D1DB-46B1-A243-7E0D963BAD9A}" authorId="{B6706189-4051-F0EC-10B7-62A2E5B815A7}" created="2024-06-07T17:16:38.1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45194963" sldId="257"/>
      <ac:picMk id="11" creationId="{A3FB79A3-9677-C854-FE16-1BD44F480EBA}"/>
    </ac:deMkLst>
    <p188:replyLst>
      <p188:reply id="{99EB4C6F-C6A1-48FE-B45E-2E4BF863472F}" authorId="{B6706189-4051-F0EC-10B7-62A2E5B815A7}" created="2024-06-07T17:17:18.198">
        <p188:txBody>
          <a:bodyPr/>
          <a:lstStyle/>
          <a:p>
            <a:r>
              <a:rPr lang="en-US"/>
              <a:t>Scatterplot: d-prime vs hit rate in each condition, for each subject</a:t>
            </a:r>
          </a:p>
        </p188:txBody>
      </p188:reply>
      <p188:reply id="{33BFBE84-7E5C-439E-BED5-95CAC1C9F29A}" authorId="{B6706189-4051-F0EC-10B7-62A2E5B815A7}" created="2024-06-07T17:17:43.092">
        <p188:txBody>
          <a:bodyPr/>
          <a:lstStyle/>
          <a:p>
            <a:r>
              <a:rPr lang="en-US"/>
              <a:t>What happens if collapse?</a:t>
            </a:r>
          </a:p>
        </p188:txBody>
      </p188:reply>
    </p188:replyLst>
    <p188:txBody>
      <a:bodyPr/>
      <a:lstStyle/>
      <a:p>
        <a:r>
          <a:rPr lang="en-US"/>
          <a:t>D-prime vs hit rate at individual subject level --&gt; characterize bias --&gt; if highly correlated, ok to compare with hit rate in Noise masker</a:t>
        </a:r>
      </a:p>
    </p188:txBody>
  </p188:cm>
</p188:cmLst>
</file>

<file path=ppt/comments/modernComment_102_3028387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B3C51B7-7C1A-43FE-8A3A-C18095E747F1}" authorId="{B6706189-4051-F0EC-10B7-62A2E5B815A7}" created="2024-06-07T16:18:09.85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07942259" sldId="258"/>
      <ac:picMk id="18" creationId="{52ACAAAF-7ADC-06DC-A825-CDF845BB112F}"/>
    </ac:deMkLst>
    <p188:txBody>
      <a:bodyPr/>
      <a:lstStyle/>
      <a:p>
        <a:r>
          <a:rPr lang="en-US"/>
          <a:t>Try -5-0 baseline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5A134-67AB-4D2D-9424-A545A3B4DB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E6363-8AB1-4B76-A588-8578C3CF2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E6363-8AB1-4B76-A588-8578C3CF2E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5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E6363-8AB1-4B76-A588-8578C3CF2E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7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6B52-AF5E-E183-F6B4-C3CE30F46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7ED45-1FAE-C919-73FF-9A2A0F82B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69DC2-582C-11B7-CEBE-37F53A7D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8E80-ED7F-A639-5ADD-4937F873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F8BA-E56B-4A48-A22F-819F12E3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6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2ABA-7458-ADC1-4831-E1EE9398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2C042-5F1A-D4DD-5E59-2DA92984D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E8F9-0DCF-E46B-4A3F-9ABE5F30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587E-F0CA-1DB1-995C-C560F436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7323-349E-0666-B5E9-2FF897AC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211-F6FE-82A6-DF08-835BDD9D4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59AE9-9368-881F-07BA-0A3CF42A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BC1D0-833B-8ECE-6447-E0B6390C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9343D-3113-679F-70DE-DEB30261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DFB7-67A4-4005-EA86-481277DF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1692-B28E-012B-903B-DC187E75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9419-032C-7239-C3A7-09D7D3215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6C969-7E42-2FF3-E05C-7F82FC24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90502-BAB9-634D-9ED7-B25FFCD7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1C807-761E-4459-96F5-D67CC347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4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C00E-418E-A6AE-C517-F7195AAE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A278-610C-E745-C2CA-23D9B51FE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816F-FDEA-C0F6-5B3A-4FB46937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2643-B8F0-F87D-B7BC-03B00B2A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6E49-B98B-B798-EA29-A1E771A4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7C08-CB18-A937-F951-A830EDE1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04CD2-9D45-D0F4-AA3E-8BEAC718A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96F21-AF5E-A920-B457-6C723EEE4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FEDF1-A63B-6190-D51F-05F361F5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04380-3002-5C82-720A-427BD53C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39A0C-A752-DDAC-0930-DED1D1DF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86C1-CE01-67AD-7706-FD84CC11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5D867-B81D-D78D-7F83-570BBF61A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66F97-8441-77EB-F4D5-9605C0100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15516-A240-E4E1-13D4-8095AAC3B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8C7A6-0233-B8F8-D195-63C7195BC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A7A56-89F2-1847-414C-FC6A6981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AB93C-7A76-FAD3-84D7-991058F6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F0902-906A-5FAD-CBE9-5C5648EA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1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2642-27D9-9A92-12CE-D81D338F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BD10D-DA16-2FD3-07AF-E982E47D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67A0B-56EC-AAA5-D3C5-92618C31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4048F-1541-33A9-C91D-BB45B08E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5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99E49-FD9A-D0CB-CCD0-C3663A6E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67FD5-2BD3-2D4A-F377-2C622A54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2BAD2-E010-FF03-CF03-290AB408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3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8CD7-704B-CF8F-B7F2-B2A1E400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7F633-DE0E-74B5-9875-CCAD362BA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1E996-B0D0-FD65-F5CF-8DB3DCF4C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C5D9-8D51-4B00-0A43-C9F83FCD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8724-5EF8-A1FA-2A60-A2A603E1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52AB0-D2C6-19E3-4EDE-8E134F0A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498B-00B2-C0D9-D4BB-A3598940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74962-CCBE-6843-C2DF-D34B8F0F7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BC233-C332-C377-8D99-51BEE9EAE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BB48-B52C-77F4-9698-F941E5A9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02F56-BC9F-B8CB-37BF-F4505911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FDC74-6B7A-955A-84D3-242A03A1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2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F33EF-FE8F-FF64-6670-CABAB2E9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D9CD5-9159-B0DA-29BE-A41F2D30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34B37-15F6-81CE-D0B5-43598E25F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4B939F-3FB1-4DA9-BBAD-2CC7FE554B1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A546B-F9C8-5725-3362-495B67C6E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954D6-0EB1-9009-F11C-B956C1E59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9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F11CC6D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3028387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2C9B-2C66-F554-6D11-24B7379FD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Broadband ILD fNIRS Study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A8CDC-EAF6-0C1B-117F-81DB2FCEE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06/07/2024</a:t>
            </a:r>
          </a:p>
        </p:txBody>
      </p:sp>
    </p:spTree>
    <p:extLst>
      <p:ext uri="{BB962C8B-B14F-4D97-AF65-F5344CB8AC3E}">
        <p14:creationId xmlns:p14="http://schemas.microsoft.com/office/powerpoint/2010/main" val="369658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9FE0E1-7ABA-F1DA-7A1E-01E37122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1135380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averages by channel (STG Left): Noise Masker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E91EB3-26C7-159D-0947-934FFA22B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836" y="750626"/>
            <a:ext cx="7218380" cy="13326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0BDE54-DD4D-3C16-AEE3-A7D7224CD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810" y="2174671"/>
            <a:ext cx="7218380" cy="13318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15AA91-58FC-02CE-78A4-D6D4F61FA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520" y="3506526"/>
            <a:ext cx="7585011" cy="13890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B444A9A-210E-0028-A46D-05EEE3B5C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031" y="5107890"/>
            <a:ext cx="7533938" cy="137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684FBC-5142-18A9-9AA1-627E4D1B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-19054"/>
            <a:ext cx="12176760" cy="701675"/>
          </a:xfrm>
        </p:spPr>
        <p:txBody>
          <a:bodyPr>
            <a:normAutofit/>
          </a:bodyPr>
          <a:lstStyle/>
          <a:p>
            <a:r>
              <a:rPr lang="en-US" dirty="0"/>
              <a:t>Block averages by channel (STG Right): Noise Masker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F1574C-DB22-DAE4-941F-8ADE57B9A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767" y="656951"/>
            <a:ext cx="8928847" cy="16428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EFE2D4-7182-4B25-2E85-C8F1E2672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101" y="2153939"/>
            <a:ext cx="8928847" cy="16437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9BC71C-1FDF-9632-6F1F-457574550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435" y="3771131"/>
            <a:ext cx="8928847" cy="164389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5970F0A-A754-68A4-EC38-ED609D40F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645" y="5269015"/>
            <a:ext cx="9233758" cy="171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2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11FE-55EB-7D42-60EE-3058B3C9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99" y="-310930"/>
            <a:ext cx="10515600" cy="1325563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</a:t>
            </a:r>
            <a:r>
              <a:rPr lang="en-US" dirty="0" err="1"/>
              <a:t>topoplots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9B2FC-9A30-F024-10B5-83B46544FDCD}"/>
              </a:ext>
            </a:extLst>
          </p:cNvPr>
          <p:cNvSpPr txBox="1"/>
          <p:nvPr/>
        </p:nvSpPr>
        <p:spPr>
          <a:xfrm>
            <a:off x="0" y="1892269"/>
            <a:ext cx="18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masker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4A655-5A5C-E08B-476A-7775D8F1CA63}"/>
              </a:ext>
            </a:extLst>
          </p:cNvPr>
          <p:cNvSpPr txBox="1"/>
          <p:nvPr/>
        </p:nvSpPr>
        <p:spPr>
          <a:xfrm>
            <a:off x="-80511" y="4948251"/>
            <a:ext cx="18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masker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E20332-1F17-9C7D-837A-5F7636BD8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66" y="3777166"/>
            <a:ext cx="10786334" cy="30808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473F51-657B-C4F6-C387-64C8DEE5EC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29"/>
          <a:stretch/>
        </p:blipFill>
        <p:spPr>
          <a:xfrm>
            <a:off x="1951092" y="662781"/>
            <a:ext cx="10240908" cy="31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9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2123-15B2-1432-2665-37AFC5D3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1409"/>
            <a:ext cx="10515600" cy="1325563"/>
          </a:xfrm>
        </p:spPr>
        <p:txBody>
          <a:bodyPr/>
          <a:lstStyle/>
          <a:p>
            <a:r>
              <a:rPr lang="en-US" dirty="0"/>
              <a:t>GLM </a:t>
            </a:r>
            <a:r>
              <a:rPr lang="en-US" dirty="0" err="1"/>
              <a:t>topoplots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A7074-FAA7-39C8-2789-A75504149594}"/>
              </a:ext>
            </a:extLst>
          </p:cNvPr>
          <p:cNvSpPr txBox="1"/>
          <p:nvPr/>
        </p:nvSpPr>
        <p:spPr>
          <a:xfrm>
            <a:off x="-80511" y="2292966"/>
            <a:ext cx="18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masker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AA716A-D4C9-DF2C-19F5-01F3E91CE933}"/>
              </a:ext>
            </a:extLst>
          </p:cNvPr>
          <p:cNvSpPr txBox="1"/>
          <p:nvPr/>
        </p:nvSpPr>
        <p:spPr>
          <a:xfrm>
            <a:off x="0" y="4901762"/>
            <a:ext cx="18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masker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8E4EB-EB0D-B390-495C-CD5BE46CF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426" y="3684188"/>
            <a:ext cx="10420574" cy="3173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F31F80-1C73-F67A-296C-86064FCFB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518" y="543065"/>
            <a:ext cx="11291820" cy="308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6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61A-9094-26BB-F266-A48556AE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86"/>
            <a:ext cx="10515600" cy="823595"/>
          </a:xfrm>
        </p:spPr>
        <p:txBody>
          <a:bodyPr/>
          <a:lstStyle/>
          <a:p>
            <a:r>
              <a:rPr lang="en-US" dirty="0"/>
              <a:t>GLM </a:t>
            </a:r>
            <a:r>
              <a:rPr lang="en-US" dirty="0" err="1"/>
              <a:t>topoplots</a:t>
            </a:r>
            <a:r>
              <a:rPr lang="en-US" dirty="0"/>
              <a:t> (BH Corrected a la Eli)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2A81E-BD88-2189-C928-FCCD4749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2800"/>
            <a:ext cx="10829364" cy="3069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661915-7F72-9D76-2E7C-145A98F86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36" y="843908"/>
            <a:ext cx="11205764" cy="27060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CCC18E-2398-5D97-6937-4FF3D5C826B2}"/>
              </a:ext>
            </a:extLst>
          </p:cNvPr>
          <p:cNvSpPr txBox="1"/>
          <p:nvPr/>
        </p:nvSpPr>
        <p:spPr>
          <a:xfrm>
            <a:off x="159629" y="3762800"/>
            <a:ext cx="18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masker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246E9-812C-67E4-EDE1-3294B11ADFED}"/>
              </a:ext>
            </a:extLst>
          </p:cNvPr>
          <p:cNvSpPr txBox="1"/>
          <p:nvPr/>
        </p:nvSpPr>
        <p:spPr>
          <a:xfrm>
            <a:off x="159630" y="664915"/>
            <a:ext cx="18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masker</a:t>
            </a:r>
          </a:p>
        </p:txBody>
      </p:sp>
    </p:spTree>
    <p:extLst>
      <p:ext uri="{BB962C8B-B14F-4D97-AF65-F5344CB8AC3E}">
        <p14:creationId xmlns:p14="http://schemas.microsoft.com/office/powerpoint/2010/main" val="245469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F186-A7CB-8F9D-6786-97CA2C0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 Channel by Channel, across subjects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222C-D35E-816E-65F5-A8F84ECAE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3B3E-3B81-7802-6F55-676A963D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Effects Model Analysis (Mean </a:t>
            </a:r>
            <a:r>
              <a:rPr lang="en-US" dirty="0" err="1"/>
              <a:t>HbO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BFE24-49DE-2AB6-FDE5-A2AA3BF4B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52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3B3E-3B81-7802-6F55-676A963D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Effects Model Analysis (Beta)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BFE24-49DE-2AB6-FDE5-A2AA3BF4B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36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BE94-FCEB-077E-5174-B7EC04FA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MILD2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6DE6-04A3-BF67-B760-AB13EA434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4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FB79A3-9677-C854-FE16-1BD44F480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374" y="1102994"/>
            <a:ext cx="4147604" cy="51887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F7F0B-0F6C-564C-E693-A8296820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79"/>
            <a:ext cx="10515600" cy="843915"/>
          </a:xfrm>
        </p:spPr>
        <p:txBody>
          <a:bodyPr/>
          <a:lstStyle/>
          <a:p>
            <a:r>
              <a:rPr lang="en-US" dirty="0"/>
              <a:t>Behavior (n = 26)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146DF-CEB5-3195-7CF8-45057F0F2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42705"/>
            <a:ext cx="4059336" cy="522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6B84D-C2CC-6821-0EFD-31F8599FF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0384" y="1102994"/>
            <a:ext cx="4271616" cy="51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949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666E-64BF-97BD-2E5A-99A453AD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1066292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averages by channel (PFC): Speech Masker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0E8B35-2FE9-7907-48EE-65579EA61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2604036"/>
            <a:ext cx="11480800" cy="21279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D3110C-31E1-0EC1-E2C4-A073D8FE1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" y="4720694"/>
            <a:ext cx="11480800" cy="21373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ACAAAF-7ADC-06DC-A825-CDF845BB1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" y="532497"/>
            <a:ext cx="11145520" cy="208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422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777B0F-4011-A720-0F02-653DA188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" y="29845"/>
            <a:ext cx="1144524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averages by channel (PFC </a:t>
            </a:r>
            <a:r>
              <a:rPr lang="en-US" dirty="0" err="1"/>
              <a:t>cont</a:t>
            </a:r>
            <a:r>
              <a:rPr lang="en-US" dirty="0"/>
              <a:t>): Speech Masker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DF8ABE-2048-078E-EDE4-47DAA074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" y="837238"/>
            <a:ext cx="11145520" cy="20727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E511FE-243B-513C-2CA9-83395E706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" y="2778735"/>
            <a:ext cx="11145520" cy="20657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FAF68C-639C-1E7C-239A-1B00377EC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20" y="4844530"/>
            <a:ext cx="11480800" cy="21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6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9FE0E1-7ABA-F1DA-7A1E-01E37122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1135380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averages by channel (STG Left): Speech Masker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37ED37-70E6-7AC1-23ED-5D26701BC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44" y="655406"/>
            <a:ext cx="8376920" cy="15326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6BE627-E8EA-45CF-2CAB-D904B12F2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344" y="2188025"/>
            <a:ext cx="8376920" cy="15838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198A49-9E69-4235-A209-BDADA9554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172" y="3634357"/>
            <a:ext cx="8376920" cy="15512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15C12C-7CDD-EBB3-B7FE-66E09C5B9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136" y="5166976"/>
            <a:ext cx="8490128" cy="159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684FBC-5142-18A9-9AA1-627E4D1B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-19054"/>
            <a:ext cx="1217676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averages by channel (STG Right): Speech Masker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69FA23-FFCB-1A6A-983C-62A8EDB5B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60" y="649168"/>
            <a:ext cx="9225280" cy="17188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11B9B1-847E-1D83-77A9-99897B798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2195368"/>
            <a:ext cx="9225280" cy="17362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BD4C10-FD20-666D-EC29-ADD03E4F3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080" y="3840665"/>
            <a:ext cx="9225280" cy="16831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500730-FF23-F23A-C8BA-9786282DA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191" y="5441783"/>
            <a:ext cx="8805058" cy="161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1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F144-A231-1503-94B3-5418A50D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STG, </a:t>
            </a:r>
            <a:r>
              <a:rPr lang="en-US" dirty="0" err="1"/>
              <a:t>ipsi</a:t>
            </a:r>
            <a:r>
              <a:rPr lang="en-US" dirty="0"/>
              <a:t> vs contra in each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BA1F-212F-B0E5-59CA-998B8DF0F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9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666E-64BF-97BD-2E5A-99A453AD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1066292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averages by channel (PFC): Noise Masker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4BBFFE-C746-4E66-DA0C-5B2019668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9" y="510324"/>
            <a:ext cx="11180781" cy="20653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76C28C-2150-926F-31BF-0BAED3370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1" y="2746583"/>
            <a:ext cx="11180781" cy="20780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889769-2059-43D0-E052-E6FE42927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09" y="4996490"/>
            <a:ext cx="11180781" cy="20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777B0F-4011-A720-0F02-653DA188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" y="29845"/>
            <a:ext cx="1144524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averages by channel (PFC </a:t>
            </a:r>
            <a:r>
              <a:rPr lang="en-US" dirty="0" err="1"/>
              <a:t>cont</a:t>
            </a:r>
            <a:r>
              <a:rPr lang="en-US" dirty="0"/>
              <a:t>): Noise Masker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5406A3-7954-46F0-0417-AAA276FAF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520"/>
            <a:ext cx="12192000" cy="22369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8266B4-170E-BCAD-168D-57201AD3C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8514"/>
            <a:ext cx="12192000" cy="22517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98DB1E-9634-7247-957F-5A4791147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05508"/>
            <a:ext cx="12192000" cy="22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0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11371</TotalTime>
  <Words>150</Words>
  <Application>Microsoft Office PowerPoint</Application>
  <PresentationFormat>Widescreen</PresentationFormat>
  <Paragraphs>27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Broadband ILD fNIRS Study Update</vt:lpstr>
      <vt:lpstr>Behavior (n = 26)</vt:lpstr>
      <vt:lpstr>Block averages by channel (PFC): Speech Masker</vt:lpstr>
      <vt:lpstr>Block averages by channel (PFC cont): Speech Masker</vt:lpstr>
      <vt:lpstr>Block averages by channel (STG Left): Speech Masker</vt:lpstr>
      <vt:lpstr>Block averages by channel (STG Right): Speech Masker</vt:lpstr>
      <vt:lpstr>STG, ipsi vs contra in each channel</vt:lpstr>
      <vt:lpstr>Block averages by channel (PFC): Noise Masker</vt:lpstr>
      <vt:lpstr>Block averages by channel (PFC cont): Noise Masker</vt:lpstr>
      <vt:lpstr>Block averages by channel (STG Left): Noise Masker</vt:lpstr>
      <vt:lpstr>Block averages by channel (STG Right): Noise Masker</vt:lpstr>
      <vt:lpstr>Mean HbO topoplots</vt:lpstr>
      <vt:lpstr>GLM topoplots</vt:lpstr>
      <vt:lpstr>GLM topoplots (BH Corrected a la Eli)</vt:lpstr>
      <vt:lpstr>GLM Channel by Channel, across subjects</vt:lpstr>
      <vt:lpstr>Mixed Effects Model Analysis (Mean HbO)</vt:lpstr>
      <vt:lpstr>Mixed Effects Model Analysis (Beta)</vt:lpstr>
      <vt:lpstr>MILD2 stuff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Broadband ILD fNIRS Study Update</dc:title>
  <dc:creator>Ben Noah Richardson</dc:creator>
  <cp:lastModifiedBy>Ben Noah Richardson</cp:lastModifiedBy>
  <cp:revision>129</cp:revision>
  <dcterms:created xsi:type="dcterms:W3CDTF">2024-06-04T13:44:53Z</dcterms:created>
  <dcterms:modified xsi:type="dcterms:W3CDTF">2024-06-12T18:05:54Z</dcterms:modified>
</cp:coreProperties>
</file>