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EBC9-CA0A-EF96-A237-758C6F854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81CB4-7C44-36B9-55C6-6F9DB7FE0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C306-7777-2043-1FBD-5FBEB3A40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D470-3B10-4095-8BE8-CFD4001556F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66595-894B-F2B4-54CC-525176ED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2C45-1356-2B7B-9263-48D01454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0DF4-60EC-47FA-8806-E47D66F5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5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87EA-9D87-6E4C-D59B-E1F48782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20895-ABFC-39C4-FFEC-464C8FECF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9C492-13A4-815E-E163-1600ACB5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D470-3B10-4095-8BE8-CFD4001556F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EF1FA-73B4-E114-4A4E-8B368B97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5F2FC-B1C3-33D7-6166-2E62087F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0DF4-60EC-47FA-8806-E47D66F5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4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36B3E-7891-A66A-A212-8A7AF6866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BF7BA-0E19-D671-E98C-EA2039605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9961E-701E-4419-96CE-DA015E0E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D470-3B10-4095-8BE8-CFD4001556F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BDA8F-C7C4-9081-0FC1-C8D3B79C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68888-E8B8-8EE7-744C-7C7B76DB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0DF4-60EC-47FA-8806-E47D66F5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6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0238-DF73-2958-9194-B6BF8AA3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A95B-C0B7-9F65-AB0A-F0D2EECF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01FBD-29D6-0C3E-823B-B26CBA62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D470-3B10-4095-8BE8-CFD4001556F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76D3B-B8F5-D857-1549-CDB394A0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79FBE-D01A-1FB2-41BC-78588A5A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0DF4-60EC-47FA-8806-E47D66F5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8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2D9E-D5B8-D97E-25FC-4F04C4DF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C2446-35EC-5458-6F26-6CE6D4BEA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41B33-2BF7-F3EC-B4B7-858B55B9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D470-3B10-4095-8BE8-CFD4001556F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652E-D642-D532-3BBE-D1804802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D076A-9EA7-BFA6-A86B-01F2AFDC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0DF4-60EC-47FA-8806-E47D66F5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1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C5C0-8C34-7EC4-24CA-38916A0E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5A65-FE73-4A44-DECA-758C4A88D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1159C-B79B-FD71-1E49-F0B544886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E3D10-6226-675F-4EFA-741E8804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D470-3B10-4095-8BE8-CFD4001556F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DF951-38AB-6256-8472-4102EFD9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7BC16-9F45-C30F-7A5E-9928B855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0DF4-60EC-47FA-8806-E47D66F5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6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4CB7-7E5A-0FA8-62E8-8DA302F6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23CA2-C9B8-1461-A9C7-43A8B5B0E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99A03-9D4B-E315-4180-3725B01C7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8A583-CE35-3F18-7B80-707E8B659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AE4E6-65D5-4664-FE44-ACC187469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07CAB-C772-B344-1937-1C5E199E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D470-3B10-4095-8BE8-CFD4001556F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6D758-6F6A-2CFD-EFAE-26E37287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C5518-3E0E-C1D2-EEC8-17EA0F4C0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0DF4-60EC-47FA-8806-E47D66F5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6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EE27-65ED-C112-0FF3-EF27F5CB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AA6BF-F86D-F70C-A237-424A3E40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D470-3B10-4095-8BE8-CFD4001556F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BB2A1-73DD-E1DB-FBDF-6027F14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210A7-B2F2-0C92-DEF2-13CBC886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0DF4-60EC-47FA-8806-E47D66F5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F00B7-6361-57E3-7F60-19A87D31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D470-3B10-4095-8BE8-CFD4001556F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6232A-F761-CEED-084E-48F82274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582A1-5081-5C11-8829-AF48DDEA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0DF4-60EC-47FA-8806-E47D66F5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0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475B-B858-E2D2-5F81-04084D43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F354B-3F93-2A0B-5179-E70D646FE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9EE0E-C89E-3359-B6A0-BABB2CE69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69055-3B0F-6441-29EF-C1B455FC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D470-3B10-4095-8BE8-CFD4001556F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702C0-A5F0-16FD-8745-8ECDB17F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3E56A-953B-212D-FBBC-63FC6E57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0DF4-60EC-47FA-8806-E47D66F5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8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9D64-4B41-EBEF-5B85-DE400642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77F1C-F2F8-098B-B0C0-4C7603413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460FF-495D-2FE6-F7B3-6BA430612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4A836-3321-D3A6-E7C7-61F2E264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D470-3B10-4095-8BE8-CFD4001556F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0CCC3-D8A7-40F8-7A15-3583DC2A7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C644D-D90F-640F-4468-F5CAE26D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0DF4-60EC-47FA-8806-E47D66F5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7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030499-BF51-05E8-94AC-B9A2A5B1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97EF8-DC53-4210-A172-C14B34E3E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7706-9008-FF11-A009-B6E78DFF1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9D470-3B10-4095-8BE8-CFD4001556F6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57999-5BED-1FA3-F525-A163470E0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EF178-1157-7945-A840-A2239D490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B0DF4-60EC-47FA-8806-E47D66F5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8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95A2C-6443-0C01-2FE8-182EF10FC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SRM-NIRS-EEG-1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F316-C533-704E-8F81-9F47CD478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Benjamin Richardson</a:t>
            </a:r>
          </a:p>
          <a:p>
            <a:r>
              <a:rPr lang="en-US" sz="2000">
                <a:solidFill>
                  <a:schemeClr val="bg1"/>
                </a:solidFill>
              </a:rPr>
              <a:t>3/1/2024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171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4FE6-FB79-6761-5797-36505AB8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AD6FB-49BD-078A-C40E-909A94AB6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big documents are drafted and ready for a round of review!</a:t>
            </a:r>
          </a:p>
          <a:p>
            <a:pPr lvl="1"/>
            <a:r>
              <a:rPr lang="en-US" dirty="0"/>
              <a:t>Only 3 Human Subjects form and Project Narrative left to draft</a:t>
            </a:r>
          </a:p>
          <a:p>
            <a:pPr lvl="1"/>
            <a:r>
              <a:rPr lang="en-US" dirty="0"/>
              <a:t>LET THE EDITING BEGIN!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6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98F-EB99-8B08-10D4-1E8EF416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EEG Study/Experiment 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B788E-1E10-6C59-3D8A-0E4E7DCA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Stimuli and behavior script ready to test</a:t>
            </a:r>
          </a:p>
          <a:p>
            <a:r>
              <a:rPr lang="en-US" dirty="0"/>
              <a:t>Piloting next week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CI user very soon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0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E8C7-5099-D47E-CC59-59AD8188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997"/>
            <a:ext cx="10515600" cy="1325563"/>
          </a:xfrm>
        </p:spPr>
        <p:txBody>
          <a:bodyPr/>
          <a:lstStyle/>
          <a:p>
            <a:r>
              <a:rPr lang="en-US" dirty="0"/>
              <a:t>Research strategy figure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401775-7D87-03D6-A47C-5A90E269E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23" y="1164150"/>
            <a:ext cx="8572500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4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A56B-6C1D-5712-EDCC-7818FF3D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US" dirty="0"/>
              <a:t>Without breath holding mean </a:t>
            </a:r>
            <a:r>
              <a:rPr lang="en-US" dirty="0" err="1"/>
              <a:t>HbO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85C3FD-720A-9562-2BDB-56D88579E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154430"/>
            <a:ext cx="8572500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2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8C5F-09C2-A268-68E3-08102B77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With breath holding GLM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11A186-0A74-52AD-5B9E-10837F1D8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118235"/>
            <a:ext cx="8572500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EF3F-A3F6-2F55-4FE6-1C81B392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Without breath holding GLM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28CF4-50DC-A529-BF2B-FE453D118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325563"/>
            <a:ext cx="8572500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3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74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SRM-NIRS-EEG-1 Update</vt:lpstr>
      <vt:lpstr>Grant Stuff</vt:lpstr>
      <vt:lpstr>Upcoming EEG Study/Experiment Housekeeping</vt:lpstr>
      <vt:lpstr>Research strategy figure</vt:lpstr>
      <vt:lpstr>Without breath holding mean HbO</vt:lpstr>
      <vt:lpstr>With breath holding GLM</vt:lpstr>
      <vt:lpstr>Without breath holding GLM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SRM-NIRS-EEG-1 Update</dc:title>
  <dc:creator>Ben Noah Richardson</dc:creator>
  <cp:lastModifiedBy>Benjamin Noah Richardson</cp:lastModifiedBy>
  <cp:revision>7</cp:revision>
  <dcterms:created xsi:type="dcterms:W3CDTF">2024-02-29T18:43:41Z</dcterms:created>
  <dcterms:modified xsi:type="dcterms:W3CDTF">2024-02-29T20:34:28Z</dcterms:modified>
</cp:coreProperties>
</file>