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7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66" r:id="rId19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FBA815-E56A-8D70-7EA7-77184749530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4C844-D987-E039-B634-63A6BAC53B0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2A687-1C8D-1E1E-4BE9-DC171ED2277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78F90-2F22-20AE-CB6F-41C395AA381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A005C66-F358-4E9E-AE8A-0E433AA58735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08445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C5510-8B41-1956-9EB0-5E0D22F8A2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3A5F23-1A54-8462-0B97-A61368C34FA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9F2EAA8-5F54-53C7-613F-E39734EC8C8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07A50-2A77-0A7E-5FB5-63229563443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EA44B-183C-CED2-A2F8-3EFE10EF2A5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371A-3AF1-38A4-79C0-20D89B4E73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fld id="{3300A91E-19C9-49E4-9FD1-26403791A2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1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C98B9-5BAC-1588-339A-98A5D0FC3A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1230B14-9B66-4591-89F5-62B7396129CC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981241-E15F-5886-5D4A-48180ACC9D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2A728C-94AC-7B82-7237-42C8A1785F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38B62-BAFE-3404-428E-DBD0BDA255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B74785-AF18-451C-98FE-90C3ED9B6BF1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88629-2C7D-161F-8366-CCE110DC8B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C9F99E-4F77-4FA6-C0A2-1C4B40D8F4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811A7-A584-321E-B2BD-FF4A7E10F0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D40C1C-40CB-4DA8-A262-B6F3C1A3024C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A50251-5BE3-7B4B-7F8A-C509393E9D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41FC92-59C7-84FA-DF6B-2A3818203F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77164-E3D2-2876-E696-5D0C7A8ED3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A34183-C0C0-4248-A472-917558651C40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76B1E4-5CB1-7D96-940F-0FF92D02B9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0F995-5CEA-3F0C-2A8E-ACB7BE093F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5D7B-8B81-2DA2-E0E4-84F7044D7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EF309-78C7-F5F7-FBE4-A2E5D1437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696EA-DBB9-705C-9BF0-98176359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DCB5D-F094-06C3-057D-67A35F12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2D8BD-2ACB-B468-E1A1-27F27BF5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26996B-F433-4752-843E-30AD5AD09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0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A3E3-8A74-C7C1-DE94-37FD230A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0C4BA-EEA2-3D35-E151-D734CD9F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35DA5-EB0E-220F-4D78-1F739E66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A4AC-28B5-3C91-5E4F-B4562831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BF5E-64A3-CD69-8B57-E16FFEB7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7150BA-7ADE-43D7-94B9-10C3B34830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8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FC5CA-1F14-2AD6-B4B4-6E128BECA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55AE0-0D60-A8C7-8A34-80339439F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467FB-2AD0-4F5A-98E0-A9578E13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0F89-CBA7-3CA4-E798-64022431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EC83-C8E9-8F48-0143-8D18D069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310580-E08B-4FB7-847C-90BA1D009C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2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D65F-8C39-21DB-38EA-930F4A33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9941-9C7D-A0B0-04A8-DA63314C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5FB66-096F-4508-133A-B24743E7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90477-742D-1DC0-0965-81487D50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C92BC-7CB9-2527-6927-7C9D3319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77B3D-47C3-494F-A709-FEB8BD11A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7F96-D6F5-35C1-9806-4F5EFB05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AF448-AF3A-A453-EB16-EB11D2631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11C29-23B4-055F-86D3-7439D1BC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F9FFB-E635-82C6-24E6-90C985D4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7F794-94A6-38CF-2C91-FA01DE4E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A877C4-5439-4F22-8A41-35D1C111B4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07F3-77A3-3779-D81B-F3FFBF6E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80A7-F240-55FB-76E1-55A061090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34C66-98B3-E1AD-1757-67DAF8821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B8F6E-116C-44B0-5A3C-D7E4FD95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F200-A0F5-96A9-781B-EB3A2402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64857-59A8-FD91-8DF5-620E1C80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28A889-84D6-446B-B28C-F5D59523B6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99F4-CB5B-641B-F7AD-732FB09F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62A46-B564-CAE8-8724-D4980DAE5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3EDB8-3B50-E9D6-DC57-3C2853723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ED998-1192-79DE-667C-8BFCB5BB2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F2789-68E6-CDD3-A314-A57FAF2F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9D9C4-ED53-FA69-B9F5-0234D577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320FC-8374-89A5-65E0-DD7B971E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6F704-2574-B3F3-932F-BFB51F58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13A756-E063-47B3-86DE-E8CF0C43E8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A090-BEA6-8137-835F-EF3F5C5C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09273-0347-0456-7204-B6D632D0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5E89C-8A4A-1F1C-8614-5F7943DF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6525E-56DA-413E-7332-BF476D15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07B61F-360A-4AD9-A07A-54BDB3E72B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7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C2881-AFEF-B433-E0B7-4D4EBAEC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0B7DB-A8D5-3DAD-7F6C-0AEFBBAF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3810F-C25D-A6B3-DB5D-62B493D4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1C8164-3BDC-4486-A136-098BF6E937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400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0921-29B6-3597-9D00-B92E9FD9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933F-BE85-0ADF-8149-BD99C6311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DBC46-89ED-E70A-3EA8-3D0184EA3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6D4DD-B6E6-E928-1899-54874FBB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35863-819C-5C1F-6A5D-BD3D31A1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132EC-728B-63DB-8DAD-59CE96DD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F70556-2994-431A-83EA-7CF0B49B78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2D78-A965-9E15-4435-0C57230A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11B00-1814-2795-24BF-F91A4A695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397B7-B97D-D75F-0368-3ECA28542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B95F0-7040-5DBC-7926-27D4B024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D5D3C-E717-FA58-110F-A64F3698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96C13-5497-ACF1-42EA-81218EED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5BBBD7-5078-4426-A2D3-6E2C35747E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A3E7E-51D3-E5B7-4BBD-49F78C4D46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1B6F7-2153-7B0E-5A37-0AEE98B843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D17C-5B15-7600-B5AB-13B463B82DD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3563-C12E-66A0-A7F9-02EF4CA8EB4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538A-68B9-CDF7-FE7A-7BF7FB506E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fld id="{97AE4EF1-F008-4A8B-825E-196754D162E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50C6-6D70-685E-8365-FD3013E298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25160"/>
            <a:ext cx="9071640" cy="946440"/>
          </a:xfrm>
        </p:spPr>
        <p:txBody>
          <a:bodyPr vert="horz"/>
          <a:lstStyle/>
          <a:p>
            <a:pPr lvl="0"/>
            <a:r>
              <a:rPr lang="en-US"/>
              <a:t>NIRS Update Extravaganza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A72FE-38EB-4751-0D52-4D911E12AF0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lvl="0" algn="ctr"/>
            <a:r>
              <a:rPr lang="en-US"/>
              <a:t>Ben Richardson</a:t>
            </a:r>
          </a:p>
          <a:p>
            <a:pPr lvl="0" algn="ctr"/>
            <a:r>
              <a:rPr lang="en-US"/>
              <a:t>Weekly Update 4/19/2024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BEB0-E95E-92CE-F44C-6F37A5A5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ANOVAs on Mean </a:t>
            </a:r>
            <a:r>
              <a:rPr lang="en-US" dirty="0" err="1"/>
              <a:t>HbO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636C-AD53-1204-369B-8403A92B0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326600"/>
            <a:ext cx="1128858" cy="649157"/>
          </a:xfrm>
        </p:spPr>
        <p:txBody>
          <a:bodyPr/>
          <a:lstStyle/>
          <a:p>
            <a:r>
              <a:rPr lang="en-US" dirty="0"/>
              <a:t>PFC: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21047D-6F37-F924-E278-85D92B6B2B82}"/>
              </a:ext>
            </a:extLst>
          </p:cNvPr>
          <p:cNvSpPr txBox="1">
            <a:spLocks/>
          </p:cNvSpPr>
          <p:nvPr/>
        </p:nvSpPr>
        <p:spPr>
          <a:xfrm>
            <a:off x="503999" y="3045637"/>
            <a:ext cx="1128858" cy="6491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ysClr val="windowText" lastClr="000000"/>
                </a:solidFill>
              </a:rPr>
              <a:t>STG:</a:t>
            </a:r>
          </a:p>
        </p:txBody>
      </p:sp>
    </p:spTree>
    <p:extLst>
      <p:ext uri="{BB962C8B-B14F-4D97-AF65-F5344CB8AC3E}">
        <p14:creationId xmlns:p14="http://schemas.microsoft.com/office/powerpoint/2010/main" val="367587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93CA-E982-AD54-BDB2-1E957BAC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(Speech Masker, PFC)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9D12E-422D-4448-613A-86CE44951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5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FE17-90D5-2BB8-1677-430E821F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(Speech Masker, STG)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541F-F46F-55EF-8EEF-8BBE8CB0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8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F37D-63B1-1017-4406-FE139112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(Noise Masker, PFC)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5D36-D9C0-6FC8-CEBC-5FA13D75A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1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A2B6-949B-E739-A4B6-5696EAE9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(Noise Masker, STG)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AD74-BC1A-14EE-9D12-4CCD6E95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BEB0-E95E-92CE-F44C-6F37A5A5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ANOVAs on Beta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636C-AD53-1204-369B-8403A92B0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326600"/>
            <a:ext cx="1128858" cy="649157"/>
          </a:xfrm>
        </p:spPr>
        <p:txBody>
          <a:bodyPr/>
          <a:lstStyle/>
          <a:p>
            <a:r>
              <a:rPr lang="en-US" dirty="0"/>
              <a:t>PFC: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21047D-6F37-F924-E278-85D92B6B2B82}"/>
              </a:ext>
            </a:extLst>
          </p:cNvPr>
          <p:cNvSpPr txBox="1">
            <a:spLocks/>
          </p:cNvSpPr>
          <p:nvPr/>
        </p:nvSpPr>
        <p:spPr>
          <a:xfrm>
            <a:off x="503999" y="3045637"/>
            <a:ext cx="1128858" cy="6491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ysClr val="windowText" lastClr="000000"/>
                </a:solidFill>
              </a:rPr>
              <a:t>STG:</a:t>
            </a:r>
          </a:p>
        </p:txBody>
      </p:sp>
    </p:spTree>
    <p:extLst>
      <p:ext uri="{BB962C8B-B14F-4D97-AF65-F5344CB8AC3E}">
        <p14:creationId xmlns:p14="http://schemas.microsoft.com/office/powerpoint/2010/main" val="310665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BC7A-C361-E4CD-1CF3-F466F6E2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95B0-90E2-5AD3-B6BA-17A66B51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41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3182-7705-7F90-A3BF-AB899AB5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vs.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F1C89-2837-4637-93A4-9F4F75AE7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2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13F2-1563-B48A-6E19-670E990C9B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/>
            <a:r>
              <a:rPr lang="en-US"/>
              <a:t>EEG Project status of pilot/considerations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07AE-B7D6-700A-B67A-0611DF68AE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12360"/>
            <a:ext cx="9071640" cy="3288239"/>
          </a:xfrm>
        </p:spPr>
        <p:txBody>
          <a:bodyPr vert="horz"/>
          <a:lstStyle/>
          <a:p>
            <a:r>
              <a:rPr lang="en-US" dirty="0"/>
              <a:t>Bash dash gash</a:t>
            </a:r>
          </a:p>
          <a:p>
            <a:r>
              <a:rPr lang="en-US" dirty="0"/>
              <a:t>Bust dust gust</a:t>
            </a:r>
          </a:p>
          <a:p>
            <a:r>
              <a:rPr lang="en-US" dirty="0"/>
              <a:t>Bunk gunk dunk</a:t>
            </a:r>
          </a:p>
          <a:p>
            <a:r>
              <a:rPr lang="en-US" dirty="0"/>
              <a:t>Bays gaze days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52B7-8681-0B3B-14BF-85E541ABF3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Status of all projects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39018-F7D1-181F-DA01-BFF3A5D33D16}"/>
              </a:ext>
            </a:extLst>
          </p:cNvPr>
          <p:cNvSpPr txBox="1"/>
          <p:nvPr/>
        </p:nvSpPr>
        <p:spPr>
          <a:xfrm>
            <a:off x="503999" y="1306286"/>
            <a:ext cx="92093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Magnified ILD 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Broadband ILD fNIRS (SRM-NIRS-EEG-1)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 = 23 collected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 in old parametric test of Broadband ILDs???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Magnified ILD fNIRS (MILD2)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 = 12 collected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Magnified ILD EEG (MILD3)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Pilot, stimulus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fNIRSandGerbils</a:t>
            </a:r>
            <a:r>
              <a:rPr lang="en-US" dirty="0"/>
              <a:t>/AFKJGRNERJGBRLWR with </a:t>
            </a:r>
            <a:r>
              <a:rPr lang="en-US" dirty="0" err="1"/>
              <a:t>Emaya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n = 16 with non-amplitude modulated collected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Naomi will hop on this project when semester is done!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Talking Heads (</a:t>
            </a:r>
            <a:r>
              <a:rPr lang="en-US" dirty="0" err="1"/>
              <a:t>Maanasa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Writing JASA-EL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6FD2-0350-AA7E-73CE-DF2C29F3C2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0"/>
            <a:ext cx="9071640" cy="783771"/>
          </a:xfrm>
        </p:spPr>
        <p:txBody>
          <a:bodyPr vert="horz"/>
          <a:lstStyle/>
          <a:p>
            <a:pPr lvl="0"/>
            <a:r>
              <a:rPr lang="en-US" sz="3600" dirty="0"/>
              <a:t>SRM-NIRS-EEG Behavior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62DF47-6E73-E55C-7D07-BCC4A3AF5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99" y="677636"/>
            <a:ext cx="3174582" cy="48214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468183-D133-FEA8-FC24-81B0D0414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656" y="696388"/>
            <a:ext cx="3174582" cy="48027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EF0D01-0983-B3C7-E728-3E59550AA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074" y="725044"/>
            <a:ext cx="3174582" cy="48327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0FDB-477F-4E18-9F20-34981E57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on d-prime (just speech masker)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90A7-1084-CB68-135F-A87E4E0C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0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0A1E-BD7E-5188-C0EE-DBD56CB4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on hit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292D8-4E5E-940B-4D15-60C750787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5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93CA-E982-AD54-BDB2-1E957BAC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(Speech Masker, PFC)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9D12E-422D-4448-613A-86CE44951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FE17-90D5-2BB8-1677-430E821F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(Speech Masker, STG)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541F-F46F-55EF-8EEF-8BBE8CB0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5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F37D-63B1-1017-4406-FE139112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(Noise Masker, PFC)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5D36-D9C0-6FC8-CEBC-5FA13D75A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7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A2B6-949B-E739-A4B6-5696EAE9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(Noise Masker, STG)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AD74-BC1A-14EE-9D12-4CCD6E95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1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5889</TotalTime>
  <Words>207</Words>
  <Application>Microsoft Office PowerPoint</Application>
  <PresentationFormat>Custom</PresentationFormat>
  <Paragraphs>46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Liberation Sans</vt:lpstr>
      <vt:lpstr>Liberation Serif</vt:lpstr>
      <vt:lpstr>Default</vt:lpstr>
      <vt:lpstr>NIRS Update Extravaganza</vt:lpstr>
      <vt:lpstr>Status of all projects</vt:lpstr>
      <vt:lpstr>SRM-NIRS-EEG Behavior</vt:lpstr>
      <vt:lpstr>ANOVA on d-prime (just speech masker)</vt:lpstr>
      <vt:lpstr>ANOVA on hit rate</vt:lpstr>
      <vt:lpstr>Mean HbO (Speech Masker, PFC)</vt:lpstr>
      <vt:lpstr>Mean HbO (Speech Masker, STG)</vt:lpstr>
      <vt:lpstr>Mean HbO (Noise Masker, PFC)</vt:lpstr>
      <vt:lpstr>Mean HbO (Noise Masker, STG)</vt:lpstr>
      <vt:lpstr>ANOVAs on Mean HbO</vt:lpstr>
      <vt:lpstr>Beta (Speech Masker, PFC)</vt:lpstr>
      <vt:lpstr>Beta (Speech Masker, STG)</vt:lpstr>
      <vt:lpstr>Beta (Noise Masker, PFC)</vt:lpstr>
      <vt:lpstr>Beta (Noise Masker, STG)</vt:lpstr>
      <vt:lpstr>ANOVAs on Beta</vt:lpstr>
      <vt:lpstr>Mean HbO vs. Behavior</vt:lpstr>
      <vt:lpstr>Beta vs. Behavior</vt:lpstr>
      <vt:lpstr>EEG Project status of pilot/considerations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NIRS Update Extravaganza</dc:title>
  <dc:creator>Benjamin Richardson</dc:creator>
  <cp:lastModifiedBy>Ben Noah Richardson</cp:lastModifiedBy>
  <cp:revision>52</cp:revision>
  <dcterms:created xsi:type="dcterms:W3CDTF">2024-04-16T12:56:24Z</dcterms:created>
  <dcterms:modified xsi:type="dcterms:W3CDTF">2024-04-25T14:11:55Z</dcterms:modified>
</cp:coreProperties>
</file>