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3" r:id="rId7"/>
    <p:sldId id="269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1.5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407 0 24575,'0'1028'0,"-1"-978"0,-2-46 0,-1-12 0,-2-14 0,1-1 0,0-1 0,-3-32 0,5 30 0,-38-318 0,1 12 0,40 328 0,-5-31 0,-11-47 0,15 74 0,-1 0 0,-1 0 0,1 0 0,-1 1 0,0-1 0,0 1 0,-1 0 0,1 1 0,-1-1 0,0 1 0,-7-8 0,8 10 0,-1 1 0,0 1 0,0-1 0,0 1 0,0 0 0,0 0 0,0 1 0,0 0 0,0 0 0,0 0 0,-6 1 0,-7 0 0,-25 6 0,21-3 0,12-2 24,0 0 0,1 1 0,-1 1 0,-8 4 0,14-6-102,1 0 0,-1 1 0,1-1-1,0 1 1,0 0 0,0 0 0,0 1 0,0-1 0,0 1-1,0-1 1,0 1 0,0 0 0,1 0 0,-1 0 0,1 0-1,-1 0 1,1 1 0,-1 3 0,-3 15-6748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7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0 264 24575,'21'160'0,"10"49"0,-30-204 0,0-1 0,0 1 0,1 0 0,-1-1 0,1 1 0,0-1 0,1 1 0,-1-1 0,1 0 0,0 0 0,0 0 0,0 0 0,6 6 0,-6-9 0,-1 1 0,1 0 0,-1-1 0,1 0 0,0 1 0,0-1 0,0 0 0,-1 0 0,1-1 0,0 1 0,0-1 0,0 1 0,0-1 0,0 0 0,0 0 0,0 0 0,0-1 0,0 1 0,0-1 0,0 1 0,0-1 0,0 0 0,0 0 0,2-2 0,4-1 0,-1-1 0,0-1 0,0 1 0,0-1 0,-1-1 0,0 1 0,0-1 0,-1-1 0,0 1 0,0-1 0,-1 0 0,9-17 0,5-13 0,22-67 0,-31 77 0,135-389 0,-140 402 0,-1 15 0,-2 24 0,-2 38 0,-2-1 0,-13 73 0,-35 122 0,-95 234 0,-2 10 0,145-489 0,-9 48 0,11-56 0,-1-1 0,1 1 0,0 0 0,0-1 0,0 1 0,0-1 0,1 1 0,-1-1 0,1 1 0,-1-1 0,1 1 0,0-1 0,0 1 0,0-1 0,0 0 0,3 4 0,-3-5 0,1 0 0,-1-1 0,0 1 0,1-1 0,-1 1 0,1-1 0,-1 0 0,1 0 0,-1 1 0,1-1 0,0 0 0,-1 0 0,1-1 0,-1 1 0,1 0 0,-1 0 0,1-1 0,-1 1 0,0-1 0,1 1 0,-1-1 0,1 0 0,-1 0 0,0 1 0,1-1 0,-1 0 0,0 0 0,0 0 0,2-3 0,39-36 0,-23 16-682,18-29-1,15-34-6143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8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1 430 24575,'3'7'0,"0"1"0,-1 0 0,0 0 0,0 1 0,0-1 0,-1 0 0,0 13 0,0-1 0,12 425 0,-13-346 0,-1-201 0,2-425 0,0 495 0,1 0 0,10-48 0,-8 63 0,0 2 0,2-1 0,-1 0 0,2 1 0,0 0 0,16-24 0,-13 24 0,2 1 0,-1-1 0,2 2 0,0 0 0,0 0 0,1 1 0,25-16 0,-29 22 0,0 1 0,0 0 0,0 0 0,1 1 0,-1 0 0,1 1 0,0 0 0,0 1 0,0 0 0,1 1 0,-1 0 0,0 1 0,18 1 0,-25 0 0,0 0 0,0 0 0,-1 0 0,1 1 0,0-1 0,0 1 0,-1 0 0,1 0 0,-1 0 0,1 1 0,-1-1 0,0 1 0,0 0 0,0 0 0,0 0 0,-1 0 0,1 0 0,-1 1 0,0-1 0,0 1 0,0-1 0,0 1 0,-1 0 0,0 0 0,1 0 0,0 6 0,3 11 0,-2 1 0,0 0 0,0 36 0,-2-44 0,0 9 0,-1 0 0,-2-1 0,0 1 0,-1-1 0,-1 1 0,-10 31 0,10-43 0,0 1 0,-2-1 0,1 0 0,-1 0 0,-1-1 0,0 1 0,0-1 0,-1-1 0,0 0 0,-1 0 0,0 0 0,0-1 0,-15 9 0,10-8-114,0-2 1,0 0-1,-1 0 0,0-1 0,0-1 1,-1-1-1,1 0 0,-1-1 0,0 0 1,0-1-1,-20-1 0,4-2-6712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8.7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1 599 24575,'25'0'0,"1"-1"0,-1-1 0,1-1 0,-1-2 0,0 0 0,0-2 0,-1 0 0,28-13 0,-41 14 0,1 0 0,-1 0 0,-1-1 0,1-1 0,-1 0 0,-1 0 0,1-1 0,-1 0 0,-1 0 0,0-1 0,0-1 0,-1 1 0,0-1 0,-1 0 0,0-1 0,-1 1 0,0-1 0,4-17 0,-2-5 0,-2-1 0,-1 0 0,-1-1 0,-5-58 0,2 87 0,0 0 0,-1 0 0,0 0 0,0 0 0,-1 1 0,1-1 0,-2 0 0,-5-11 0,6 14 0,0 1 0,0 0 0,-1 0 0,1 0 0,-1 0 0,0 0 0,0 0 0,0 1 0,0 0 0,-1-1 0,1 1 0,-1 0 0,1 1 0,-1-1 0,0 1 0,1-1 0,-7 0 0,2 0 0,-1 1 0,1 0 0,-1 1 0,0 0 0,1 0 0,-1 1 0,1 0 0,-1 0 0,1 1 0,0 0 0,-1 1 0,1 0 0,0 0 0,0 0 0,1 1 0,-1 0 0,-6 6 0,3-3 0,1 1 0,0 1 0,0 0 0,1 0 0,0 1 0,0 0 0,1 0 0,1 1 0,0 0 0,-11 23 0,4 3 0,2 1 0,1-1 0,2 2 0,2-1 0,-3 55 0,4 201 0,7-243 0,-2-19 0,1-15 0,0 0 0,0 0 0,2 0 0,0 0 0,6 24 0,-6-37 0,-1 1 0,1-1 0,1 1 0,-1-1 0,0 0 0,1 0 0,0 0 0,0 0 0,0 0 0,1 0 0,-1-1 0,1 0 0,0 0 0,-1 0 0,1 0 0,1 0 0,-1-1 0,0 0 0,1 0 0,-1 0 0,1 0 0,0-1 0,-1 0 0,6 1 0,17 2 11,0-2-1,1 0 0,-1-2 1,0-1-1,0-1 1,0-2-1,0 0 0,0-2 1,-1-1-1,40-15 1,22-16-663,133-75 0,-208 106 476,62-35-6650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5.4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1226 31 24575,'-924'-22'0,"868"18"0,17 1 0,-1 1 0,-47 5 0,83-2 0,1 0 0,-1-1 0,0 2 0,1-1 0,-1 0 0,1 1 0,0-1 0,-1 1 0,1 0 0,0 0 0,0 1 0,0-1 0,0 1 0,1-1 0,-1 1 0,1 0 0,-1 0 0,1 0 0,0 0 0,0 0 0,0 0 0,1 1 0,-1-1 0,1 1 0,0-1 0,0 1 0,0 0 0,0-1 0,0 5 0,-1 12 0,0 1 0,1-1 0,1 1 0,2 20 0,-1-31 0,9 65 0,3-1 0,3 0 0,33 94 0,10 41 0,-58-206 0,-1 0 0,1-1 0,-1 1 0,1 0 0,0-1 0,0 1 0,0-1 0,0 0 0,1 1 0,-1-1 0,0 0 0,1 0 0,0 1 0,0-1 0,-1-1 0,1 1 0,0 0 0,1 0 0,-1-1 0,0 1 0,0-1 0,1 0 0,-1 1 0,5 0 0,1-1 0,-1 0 0,1-1 0,-1 0 0,1 0 0,-1-1 0,1 0 0,-1 0 0,9-3 0,134-37 0,-91 23 0,0 3 0,63-8 0,-114 22 0,0 0 0,-1 0 0,1 1 0,0 0 0,0 1 0,0 0 0,-1 0 0,1 1 0,-1 0 0,14 4 0,-16-3 0,0 0 0,0 1 0,0-1 0,-1 1 0,1 0 0,-1 0 0,0 0 0,0 1 0,0-1 0,0 1 0,-1 0 0,0 0 0,0 0 0,0 1 0,2 6 0,11 31 0,-1 1 0,-3 0 0,10 62 0,4 144 0,-23-209 0,0 9 0,-3 74 0,-1-111 0,0-1 0,-1 1 0,0-1 0,-1 0 0,-1 0 0,0 0 0,0 0 0,-1 0 0,-1-1 0,0 0 0,-9 14 0,4-13 0,1 0 0,-2 0 0,0-2 0,0 1 0,-1-1 0,0-1 0,-1 0 0,0-1 0,-17 7 0,24-11 0,0-1 0,-1-1 0,1 1 0,0-1 0,-1-1 0,0 1 0,1-1 0,-1-1 0,0 1 0,0-1 0,1-1 0,-1 1 0,0-1 0,1-1 0,-1 1 0,1-1 0,-1-1 0,1 1 0,0-1 0,0-1 0,-9-4 0,4-2 0,0 0 0,0 0 0,1-1 0,0 0 0,1-1 0,-10-15 0,-48-83 0,56 87 0,-30-53-1365,12 13-5461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6.3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24575,'0'1302'0,"0"-1290"0,5 113 0,0-104-59,2-15 207,-6-6-229,1-1 0,-1 0 0,0 0 1,0 0-1,0 0 0,0 0 0,0 0 1,0-1-1,0 1 0,-1 0 0,1 0 1,0-1-1,-1 1 0,1 0 0,-1-1 1,1 1-1,0-3 0,9-28-6745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7.6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912 2 24575,'-200'-2'0,"-214"5"0,414-3 0,-17 0 0,1 1 0,0 1 0,-1 0 0,-19 6 0,32-6 0,0-1 0,0 1 0,0-1 0,0 1 0,1 0 0,-1 1 0,0-1 0,1 1 0,-1-1 0,1 1 0,0 0 0,0 0 0,0 1 0,1-1 0,-1 1 0,1-1 0,0 1 0,0 0 0,0-1 0,0 1 0,-1 5 0,-2 14 0,0 0 0,2 0 0,1 0 0,1 0 0,2 31 0,-1-16 0,6 472 0,-6-482 0,-1-11 0,1 0 0,1 0 0,1 0 0,0 0 0,8 27 0,-10-42 0,0 0 0,1-1 0,0 1 0,-1-1 0,1 1 0,0-1 0,0 1 0,0-1 0,0 1 0,0-1 0,0 0 0,0 0 0,1 0 0,-1 1 0,0-1 0,1 0 0,-1-1 0,1 1 0,-1 0 0,1 0 0,-1-1 0,1 1 0,-1 0 0,1-1 0,0 0 0,-1 1 0,1-1 0,0 0 0,0 0 0,-1 0 0,1 0 0,0 0 0,-1 0 0,1-1 0,0 1 0,-1 0 0,1-1 0,-1 0 0,1 1 0,0-1 0,-1 0 0,1 0 0,1-1 0,9-5 0,-1-1 0,1 0 0,-2 0 0,13-13 0,-16 15 0,15-15 0,68-57 0,-80 71 0,1-1 0,0 1 0,1 1 0,-1 0 0,1 1 0,24-8 0,-33 12 0,1 0 0,-1 1 0,1-1 0,-1 1 0,1 0 0,-1 0 0,1 0 0,-1 0 0,1 0 0,0 1 0,-1 0 0,0 0 0,1 0 0,-1 0 0,0 0 0,1 0 0,5 4 0,-5-1 0,0-1 0,0 1 0,0 0 0,-1 0 0,1 0 0,-1 0 0,0 0 0,0 1 0,0 0 0,3 8 0,1 7 0,0 0 0,-2 1 0,0 0 0,3 37 0,-5-25 0,-1 1 0,-2 0 0,-1 0 0,-2 0 0,-10 52 0,2-42 0,-2 0 0,-2-1 0,-33 67 0,24-61 0,-45 66 0,58-100 0,0 1 0,-2-1 0,0-1 0,0 0 0,-1-1 0,-1 0 0,-27 18 0,33-27 12,-1 1 0,1-1 0,-1-1 0,0 1 0,0-2 0,0 1 0,-1-2 0,1 1 0,-21-1 0,13-1-260,1-2 1,0 1-1,0-2 1,0-1-1,-17-5 1,-27-12-6579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8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24575,'5'0'0,"20"0"0,26 0 0,13 0 0,20 0 0,15 0 0,0 0 0,-16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9.2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 0 24575,'-5'10'0,"-1"22"0,-5 29 0,0 15 0,-3 28 0,0 14 0,4 3 0,2-5 0,4-8 0,1-18 0,2-19 0,11-41 0,8-40 0,1-42 0,-3-12-8191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9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24575,'0'-4'0,"5"-3"0,16 1 0,23 1 0,19 2 0,4 1 0,9 1 0,16 0 0,11 1 0,13 0 0,-10 1 0,-7-1 0,-2 0 0,-17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0.2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 24575,'10'0'0,"7"0"0,7 0 0,13-4 0,19-3 0,10 1 0,8 1 0,11-3 0,-4 0 0,-2 0 0,0 3 0,-4-3 0,-4-1 0,-16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2.6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1 387 24575,'9'1'0,"0"1"0,0 0 0,-1 0 0,1 1 0,0 0 0,-1 0 0,0 1 0,0 0 0,9 7 0,16 6 0,-16-10 0,0 1 0,-1 1 0,0 1 0,0 0 0,-1 1 0,0 0 0,-1 1 0,0 1 0,-1 1 0,-1-1 0,12 18 0,-7-3 0,-1 1 0,-2 0 0,-1 1 0,-1 1 0,-1 0 0,11 60 0,-7-1 0,5 111 0,-18 468 0,-3-647 0,2-14 0,-1 0 0,-1 0 0,1 0 0,-1-1 0,-1 1 0,-4 14 0,6-22 0,0-1 0,0 1 0,0 0 0,0 0 0,0 0 0,0 0 0,0-1 0,0 1 0,0 0 0,0 0 0,0 0 0,0 0 0,0 0 0,0-1 0,-1 1 0,1 0 0,0 0 0,0 0 0,0 0 0,0 0 0,0 0 0,0 0 0,-1 0 0,1 0 0,0-1 0,0 1 0,0 0 0,0 0 0,0 0 0,-1 0 0,1 0 0,0 0 0,0 0 0,0 0 0,0 0 0,-1 0 0,1 0 0,0 0 0,0 0 0,0 0 0,0 0 0,-1 0 0,1 0 0,0 1 0,0-1 0,0 0 0,0 0 0,0 0 0,-1 0 0,1 0 0,0 0 0,0 0 0,0 0 0,0 1 0,0-1 0,0 0 0,0 0 0,0 0 0,-1 0 0,1 0 0,0 0 0,0 1 0,-3-13 0,0-1 0,1 1 0,1 0 0,-1-25 0,1 12 0,-6-683 0,8 481 0,-2 143 0,7-176 0,-3 217 0,2 0 0,2 0 0,25-81 0,-26 107 0,1 1 0,0 0 0,1 0 0,1 1 0,0 0 0,1 0 0,1 1 0,0 1 0,1 0 0,0 0 0,16-12 0,-15 16 0,0 0 0,0 1 0,1 0 0,0 1 0,0 1 0,0 0 0,1 1 0,0 1 0,0 0 0,0 1 0,1 0 0,27 0 0,-18 3 0,1 0 0,-1 2 0,0 1 0,1 1 0,-2 0 0,34 12 0,-41-9 0,-1 0 0,1 0 0,-1 2 0,0 0 0,-1 1 0,0 0 0,-1 1 0,0 1 0,17 19 0,-10-7 0,-1 0 0,-2 2 0,0 0 0,-2 2 0,-1 0 0,14 34 0,-13-18 0,-1 1 0,-2 1 0,9 70 0,-9 17 0,-8 261 0,-6-350 0,-5 266 0,10-252 0,1-43 0,1-13 0,6-27 0,27-129-1365,-14 61-5461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0.5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0 24575,'-5'10'0,"-1"7"0,0 12 0,1 4 0,2 17 0,0 9 0,2-1 0,1-1 0,0 5 0,0 2 0,0 3 0,1 1 0,-1-2 0,0-8 0,0-13-8191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1.3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1 293 24575,'2'0'0,"0"1"0,0-1 0,0 1 0,0 0 0,0 0 0,0 0 0,0 0 0,0 0 0,0 1 0,0-1 0,0 1 0,-1-1 0,1 1 0,-1-1 0,1 1 0,-1 0 0,0 0 0,1 0 0,0 2 0,21 43 0,-16-25 0,-1 1 0,-1 0 0,-1 0 0,1 33 0,-3 99 0,-2-106 0,-2 71 0,-1-391 0,5 143 0,-3 89 0,3 1 0,1 0 0,13-65 0,-14 92 0,1 0 0,1 0 0,0 0 0,0 1 0,1-1 0,1 1 0,0 0 0,0 0 0,1 1 0,0 0 0,0 0 0,1 0 0,0 1 0,1 0 0,0 1 0,15-10 0,-10 10 0,0 0 0,0 0 0,1 2 0,0 0 0,0 0 0,0 2 0,21-3 0,-1 2 0,0 3 0,41 2 0,-69-1 0,-1 0 0,1 1 0,-1-1 0,1 1 0,-1 1 0,0-1 0,1 1 0,-1 0 0,0 1 0,0-1 0,0 1 0,-1 1 0,1-1 0,-1 1 0,0 0 0,0 0 0,0 0 0,0 1 0,-1-1 0,1 1 0,-1 0 0,-1 1 0,1-1 0,-1 1 0,0-1 0,0 1 0,0 0 0,2 10 0,4 16 0,-2 1 0,-1-1 0,-2 1 0,-1 1 0,-1-1 0,-2 0 0,-2 1 0,-6 38 0,4-45 0,-2 0 0,-1 0 0,-1 0 0,-20 42 0,20-51 0,-1-1 0,0-1 0,-2 0 0,0 0 0,0-1 0,-2 0 0,-22 21 0,28-31 9,0 0-1,-1 0 1,0-1-1,0 1 1,0-2 0,0 1-1,-1-1 1,1-1-1,-1 0 1,0 0-1,0 0 1,1-1-1,-16 0 1,5-2-257,0 0 1,0-1-1,1 0 1,-1-2-1,-24-7 1,1-4-6579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2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24575,'4'0'0,"12"0"0,27 0 0,11 0 0,15 0 0,11 0 0,-5 0 0,-13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2.6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24575,'0'9'0,"0"19"0,10 22 0,2 9 0,5 3 0,0 1 0,-4-1 0,-4-6 0,2-3 0,-2-20 0,-1-16-8191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3.1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24575,'5'0'0,"16"0"0,28 15 0,35 4 0,8 3 0,12-1 0,8-4 0,-2-6 0,-13-4 0,-15-3 0,-16-3 0,-14-1 0,-7-1 0,-1 0 0,-4 0 0,-3-5 0,-3 0 0,-8-1-8191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3.7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24575,'1'0'0,"0"0"0,-1 1 0,1-1 0,-1 0 0,1 0 0,0 1 0,-1-1 0,1 0 0,-1 1 0,1-1 0,-1 0 0,1 1 0,-1-1 0,1 1 0,-1-1 0,0 1 0,1-1 0,-1 1 0,0-1 0,1 1 0,-1 0 0,0-1 0,0 1 0,1 0 0,-1-1 0,0 2 0,5 21 0,-5-19 0,9 83 0,-5 155 0,-5-135 0,2 27 0,-14 459 0,9-553 0,1-25 0,2 0 0,0 1 0,0-1 0,2 1 0,3 26 0,-4-41 0,1 1 0,-1 0 0,0-1 0,1 1 0,0-1 0,-1 1 0,1-1 0,0 1 0,0-1 0,0 0 0,0 1 0,0-1 0,0 0 0,0 0 0,0 0 0,0 0 0,1 0 0,-1 0 0,0 0 0,1 0 0,-1 0 0,2 0 0,0 0 0,-1-1 0,1 0 0,0 1 0,-1-1 0,1 0 0,0 0 0,-1 0 0,1-1 0,0 1 0,-1-1 0,1 1 0,3-2 0,5-2 0,-1-1 0,1-1 0,-1 1 0,18-14 0,20-18 0,-29 21 0,1 1 0,0 0 0,2 1 0,-1 2 0,2 0 0,27-11 0,-26 16-341,-1 2 0,1 0-1,39-3 1,-31 7-6485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4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24575,'5'0'0,"1"5"0,5 16 0,1 19 0,-3 16 0,-1 14 0,-4 9 0,-1-3 0,-2-2 0,0-7 0,-2-16-8191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4.9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52 233 24575,'0'-1'0,"0"-1"0,0 0 0,1 1 0,-1-1 0,1 1 0,-1-1 0,1 1 0,-1-1 0,1 1 0,0-1 0,0 1 0,0-1 0,0 1 0,0 0 0,0-1 0,0 1 0,0 0 0,0 0 0,1 0 0,-1 0 0,0 0 0,1 0 0,1 0 0,40-16 0,-19 8 0,101-50 0,53-23 0,-151 74 0,0 1 0,0 1 0,0 1 0,1 1 0,-1 2 0,1 0 0,0 2 0,37 5 0,-58-4 0,0 1 0,1-1 0,-1 2 0,0-1 0,0 1 0,0 0 0,0 0 0,-1 1 0,1-1 0,-1 2 0,0-1 0,0 1 0,-1 0 0,1 0 0,-1 0 0,0 1 0,0 0 0,-1 0 0,0 0 0,0 0 0,0 1 0,-1 0 0,0-1 0,3 11 0,3 11 0,-2 0 0,-1 1 0,-1-1 0,2 56 0,-8 349 0,-3-239 0,4-185 0,0 0 0,-1 1 0,1-1 0,-2 0 0,0 0 0,0 0 0,0 0 0,-1 0 0,0-1 0,-1 1 0,0-1 0,0 0 0,-1 0 0,0 0 0,0-1 0,-1 0 0,0 0 0,-1 0 0,-6 6 0,-8 4 0,-2-1 0,0 0 0,0-2 0,-1 0 0,-1-2 0,0-1 0,-1-1 0,-45 12 0,26-12 0,-1-2 0,0-3 0,-1-1 0,-62-2 0,60-6 63,-49-9-1,2-1-1552,68 12-5336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93 24575,'0'-1'0,"1"0"0,-1 0 0,0 0 0,1 0 0,-1 0 0,1 0 0,-1 0 0,1 0 0,0 1 0,-1-1 0,1 0 0,0 0 0,-1 1 0,1-1 0,0 0 0,0 1 0,0-1 0,0 1 0,-1-1 0,1 1 0,0-1 0,0 1 0,0 0 0,0 0 0,2-1 0,31-7 0,-25 7 0,68-12 0,115-3 0,84 13 0,-180 4 0,26 1 0,-43 0 0,0-2 0,137-20 0,-178 11-1365,-7-1-5461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7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1066 0 24575,'-2'4'0,"-1"0"0,1 1 0,1-1 0,-1 0 0,0 1 0,1-1 0,0 1 0,0-1 0,1 1 0,-1 0 0,1-1 0,0 7 0,-1 4 0,-12 466 0,3-32 0,-75 302-742,-28-1-605,49-337 661,-346 1937 231,320-1755 2681,42-246-1222,36-277-1004,-4 0 0,-45 127 0,49-166 0,2 0 0,1 1 0,1 0 0,2 1 0,2-1 0,1 1 0,2 47 0,1-64 0,2 12 0,-2 0 0,-1 0 0,-8 50 0,9-80 0,0 1 0,0 0 0,0 0 0,-1 0 0,1 0 0,0 0 0,0 0 0,-1 0 0,1-1 0,0 1 0,-1 0 0,1 0 0,-1 0 0,0-1 0,1 1 0,-1 0 0,1-1 0,-1 1 0,0 0 0,1-1 0,-3 2 0,3-2 0,-1-1 0,0 1 0,1 0 0,-1 0 0,1 0 0,-1-1 0,0 1 0,1 0 0,-1 0 0,1-1 0,-1 1 0,1 0 0,-1-1 0,1 1 0,-1-1 0,1 1 0,-1-1 0,1 1 0,-1-1 0,1 1 0,0-1 0,-1 0 0,-18-40 0,6-7-1365,3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3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524 0 24575,'-9'0'0,"0"1"0,1 0 0,-1 1 0,1 0 0,-1 0 0,1 0 0,-1 1 0,1 1 0,0-1 0,0 1 0,1 1 0,-1-1 0,1 1 0,0 1 0,-7 6 0,-5 7 0,1 1 0,0 1 0,-25 39 0,11-9 0,2 2 0,2 1 0,-25 70 0,-40 181 0,48-72 0,40-193 0,2 1 0,2 0 0,7 70 0,-5-105 0,0-1 0,0 0 0,0 0 0,0 0 0,1 0 0,0 0 0,0 0 0,0 0 0,1 0 0,0-1 0,-1 1 0,2-1 0,-1 0 0,0 0 0,1 0 0,0 0 0,0-1 0,7 5 0,-6-5 0,0 0 0,1-1 0,-1 1 0,1-2 0,0 1 0,0 0 0,-1-1 0,1 0 0,0-1 0,0 1 0,0-1 0,0 0 0,0-1 0,0 1 0,0-1 0,7-2 0,-1-1 0,0 0 0,0 0 0,-1-1 0,0-1 0,0 0 0,0 0 0,-1-1 0,0-1 0,14-13 0,0-2 0,-1-1 0,29-42 0,-19 18 0,-3-1 0,-1-1 0,-3-1 0,-2-2 0,-3 0 0,-1-2 0,19-93 0,-23 62 0,-4-1 0,-4 0 0,-3-1 0,-9-118 0,1 184 0,1 26 0,-1 40 0,-1 566 0,5-413 0,-3-151 0,3 45 0,0-82 0,0 0 0,0 0 0,1 0 0,1 0 0,-1-1 0,1 1 0,7 13 0,-8-19-170,0 0-1,0 0 0,0 0 1,0-1-1,1 1 0,-1-1 1,6 5-1,15 5-6655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49.8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24575,'26'3'0,"0"0"0,0 2 0,-1 1 0,1 1 0,46 20 0,-30-12 0,465 129-76,17-46-1632,-107-34 1351,74-5-249,1558 55-2928,20-116 1472,-879-6 2465,-635-6 5107,2 0-3080,-31 15-3795,-482-1-5461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34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205 0 24575,'-36'74'0,"4"2"0,3 1 0,3 1 0,4 1 0,4 2 0,3-1 0,3 2 0,-1 159 0,13-218 0,-1-10 0,1 0 0,0 0 0,1 0 0,1 0 0,5 21 0,-6-31 0,0 0 0,0 0 0,1-1 0,-1 1 0,1 0 0,-1-1 0,1 1 0,0-1 0,0 0 0,0 1 0,0-1 0,1 0 0,-1 0 0,1 0 0,-1-1 0,1 1 0,-1-1 0,1 1 0,0-1 0,0 0 0,0 0 0,0 0 0,0 0 0,0 0 0,0-1 0,0 0 0,0 1 0,0-1 0,4-1 0,4 1 0,-1-1 0,0 0 0,0-1 0,0 0 0,0 0 0,-1-1 0,1-1 0,-1 1 0,1-1 0,12-9 0,-8 4 0,-1 0 0,0-2 0,-1 1 0,0-2 0,-1 1 0,11-15 0,-3 0 0,-1-1 0,-1-2 0,-1 1 0,-2-2 0,0 0 0,8-33 0,-11 23 0,-1 0 0,-3-1 0,5-70 0,-11-119 0,-1 197 0,-2-4 0,2 35 0,-1 7 0,0 58 0,-3 1892-614,6-1050 374,-2-860 240,-7 221 0,4-225 0,-2 1 0,-2-2 0,-2 1 0,-18 49 0,24-80-2,-1 0 0,-1-1 0,0 1 0,0-1 0,-13 17 0,16-24 9,-1 1 0,1-1 0,0 1 0,-1-1 0,0 0 0,1 0 0,-1 0 0,0 0 0,0 0 0,0-1 0,0 1 0,0-1 0,-1 0 0,1 0 0,0 0 0,-1 0 0,1-1 1,0 1-1,-1-1 0,1 0 0,-6 0 0,2-2 38,0 0 1,0 0 0,0-1-1,0 0 1,0 0-1,1-1 1,-1 0 0,1 0-1,0 0 1,0-1 0,1 0-1,-1 0 1,1 0-1,0-1 1,0 1 0,1-1-1,0-1 1,-6-10 0,-2-4-350,2 0-1,0-1 1,1 0 0,-9-38 0,-2-33-6522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1.2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929 1 24575,'-60'1192'-2667,"-72"-9"-1618,51-499 3254,-176 1669-533,200-1771 1420,26-195 4131,21-277-2086,-5 0 1,-52 195-1,-76 323-1901,130-517-18,12-83-175,-2-1 1,-1 1-1,-1-1 1,-1 0 0,-1 0-1,-12 29 1,1-25-6634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3.3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24575,'0'1'0,"1"0"0,-1 0 0,0 0 0,0-1 0,1 1 0,-1 0 0,0 0 0,1 0 0,-1-1 0,1 1 0,-1 0 0,1-1 0,-1 1 0,1 0 0,-1-1 0,1 1 0,0-1 0,-1 1 0,1-1 0,0 1 0,0-1 0,-1 1 0,1-1 0,0 0 0,0 0 0,0 1 0,-1-1 0,3 0 0,29 5 0,-25-5 0,388 8 0,-266-8 0,5961-2-7279,-5191 32 8240,-17-1 1994,-644-31-808,165 2-931,-392 0-1216,0 1 0,0 0 0,0 0 0,0 1 0,-1 0 0,1 1 0,12 5 0,-20-7 0,0 1 0,0 0 0,0 0 0,0 0 0,0 0 0,-1 0 0,1 1 0,0-1 0,-1 1 0,0 0 0,0 0 0,0 0 0,0 0 0,0 0 0,-1 0 0,1 0 0,-1 1 0,0-1 0,0 0 0,0 1 0,0-1 0,-1 1 0,1-1 0,-1 8 0,0 18 0,-2-1 0,-1 1 0,-11 46 0,3-16 0,-95 713-388,31 8-1565,52-518 906,-102 1208-1267,51 7 207,68-1174 1948,-16 506 134,-52-4 332,-47-52 298,-67 526 42,187-1264-635,-32 228 2272,32-232-2115,-1-1 0,-1 1 0,0-1 0,-1 0 0,0 0 0,0-1-1,-8 13 1,9-18-86,0 0-1,0 0 1,-1-1 0,0 1-1,0-1 1,0 0-1,0 0 1,0 0-1,-1 0 1,1-1 0,-1 1-1,0-1 1,1-1-1,-1 1 1,0-1-1,-9 2 1,-63 3-583,-4-7-5808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4.9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24575,'150'7'0,"203"35"0,-186-18 0,-157-23 14,677 84-288,8-31-826,1304-36-1668,-1425-21 3150,-83 2-518,1430-17-2111,252 4 6535,-1371 17-2447,-787-3-1921,27 0-348,0-1-1,47-8 1,-40-4-6398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5.9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0 24575,'-5'19'0,"-1"21"0,0 18 0,1 14 0,2 8 0,0 1 0,2-9 0,1-12 0,0-16-8191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20:40:26.4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1 105 24575,'9'0'0,"14"-5"0,11-1 0,16-5 0,3-5 0,-3 0 0,0 3 0,-3-6 0,-10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7471-9D32-4E34-A692-C4E0B9ED4B0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B381C-8CFF-444F-9B15-DD4DAB7F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B381C-8CFF-444F-9B15-DD4DAB7F3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6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572C-2B89-1C57-36CE-39B1FB2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32AE-A959-4D1D-263F-AA74E422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644C-2D66-35D3-14A1-B8BD2D17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D5F-9959-078C-E13F-855DB603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32D8-7F74-164E-7CF0-A75D6F9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5BC9-CCE1-D5C8-883D-400DC0CB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34AA-2EBD-6EB5-A368-09AF820F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7E6D-349F-E872-28AB-EF5F5E2E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E5CB-A231-A319-BC03-BC2D97C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F1BF-399F-0C45-51BF-1C2DFC38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9F28C-D56A-D9ED-0E27-8F19959EA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C437C-99B7-0C34-001C-5AE6E447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334D-F5E1-6502-757B-B4FFEE6F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70EE-8AD6-0859-5E79-9AF0C07D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9D4F-092E-F063-6B5D-5F34B385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9DAE-2D84-094A-5AC2-009C82EB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1DCA-F905-4575-534F-96F456BA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13F3-A8C7-1023-C46E-153DBC93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1E75-43A8-89E6-3B92-529D8A9E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60F-35A6-0EE2-7A81-C48C53E3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5551-D28D-A0E7-2BE9-18FFD4AE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FD91-1506-80EF-E4D6-A226B9FB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78DC-7D5E-2968-D5FC-FD7FA68E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E3C9-D7AA-08AC-E337-7EB29AC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5BE0-ED06-31EB-A7A8-188E239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4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C9A1-46B5-7F21-6F87-01180F8F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6256-373F-8ABE-086F-E3F40120A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A026-8871-7A5B-90B5-7C3F49DDD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500E1-3BE5-51FC-3557-18389550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3BD7E-3193-8A98-8A57-4F625A68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A4788-8D59-F8BB-190A-FA963246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E6A-80D6-EA1F-DC38-80CC01A5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0D7F-F8BC-63EC-F792-8CB53C94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E8A51-4B13-82E0-9BF5-2DB30699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D306-50B6-0672-CD59-366874AF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E39A5-2923-80BA-2365-A1534E49B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276AF-4617-2E9A-2A03-546C656E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3BEAB-B8DD-ADE3-B185-BB399EEC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88B86-D852-B053-2A1B-1FF0338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AB9C-6400-785E-D393-26A9C85F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D26B2-C93C-7375-D78F-FD9D833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8A1DB-43A7-1DDA-D1AC-2B27DA98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07CB1-5B1F-5D15-F524-CD6B53D2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E08EF-E313-935B-40BF-FCE8D835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41CC1-BA4D-59F7-242A-BD86F6C3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D3576-16D1-0EC8-3859-98253A1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1BC7-2681-BED6-B96B-E99355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01C7-C644-9395-3DC6-AF14FDB2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1BF6C-EED0-089F-B97B-724AED95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967A-8918-A129-DB51-8433C7BA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6B84-8564-A06F-05DB-54AF4CF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DCA2-C7FA-32A9-AD26-D7817974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CBFA-5557-3905-9713-C713559D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F9510-2F98-4FDB-87B7-6F61C7BCA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67AC-B412-12C2-032E-5EA2344A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4D78B-DD8E-6313-FBDC-5BD75DF1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DB41D-C9B3-495A-92EC-57B2318C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2B6D-8A3D-81F6-A5F3-5F12BC17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92C1A-D29D-AC71-8D82-FC2BDCF8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3B74-70E0-7AFD-78E1-6E7EF5B3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348C-C7B6-0560-57A1-B6886DFC2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990AF-F93B-48C4-90AA-073A61E2F47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966D-91BA-681C-E88B-5C3EA808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9195-7518-020C-6E36-7D163FEC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8C21F-DA59-4370-AFD4-1AFCB204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ECB0-EE17-DB36-E5C3-64137C97C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= 10 Results!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937D-BBCA-886E-1048-BA34CE061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5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8D56-2CE5-E2ED-B3CA-8407DA7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B6E7-67B6-FC4D-22A0-16309FB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F8ED1-C37A-A560-2B96-3F9EAFF1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44"/>
            <a:ext cx="12192000" cy="65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6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8787-5B2A-D78D-122A-86752CC9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6968-9691-2971-2AD9-A884B581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2251-B527-002A-EA1E-370875B8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61"/>
            <a:ext cx="12192000" cy="64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7775-3846-CB13-09BF-D94A7C7F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DC64-A53F-7715-C62A-53933DF8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WORDS in target stream vs. ALL WORDS in masker stream?</a:t>
            </a:r>
          </a:p>
          <a:p>
            <a:endParaRPr lang="en-US" dirty="0"/>
          </a:p>
          <a:p>
            <a:r>
              <a:rPr lang="en-US" dirty="0"/>
              <a:t>Break up behavior by lead/lag</a:t>
            </a:r>
          </a:p>
          <a:p>
            <a:r>
              <a:rPr lang="en-US" dirty="0"/>
              <a:t>Ensure that collapse across attend L/R is proper (take the count of hits and THEN divide, do  not take the mean of the rates).</a:t>
            </a:r>
          </a:p>
          <a:p>
            <a:r>
              <a:rPr lang="en-US" dirty="0"/>
              <a:t>Plot P300 with the same breakdown as the FC ERPs</a:t>
            </a:r>
          </a:p>
        </p:txBody>
      </p:sp>
    </p:spTree>
    <p:extLst>
      <p:ext uri="{BB962C8B-B14F-4D97-AF65-F5344CB8AC3E}">
        <p14:creationId xmlns:p14="http://schemas.microsoft.com/office/powerpoint/2010/main" val="513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C93E-5ED7-2985-4236-ED0FCD95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9B59-0173-D9C2-121B-DFAB8C4C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7BBBDF-252C-C521-DBBA-33D98C59C70D}"/>
                  </a:ext>
                </a:extLst>
              </p14:cNvPr>
              <p14:cNvContentPartPr/>
              <p14:nvPr/>
            </p14:nvContentPartPr>
            <p14:xfrm flipH="1">
              <a:off x="1589080" y="3838055"/>
              <a:ext cx="146560" cy="389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7BBBDF-252C-C521-DBBA-33D98C59C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580078" y="3829055"/>
                <a:ext cx="164205" cy="40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90F3685-9EC2-5BD3-C706-723F51402E58}"/>
              </a:ext>
            </a:extLst>
          </p:cNvPr>
          <p:cNvGrpSpPr/>
          <p:nvPr/>
        </p:nvGrpSpPr>
        <p:grpSpPr>
          <a:xfrm>
            <a:off x="1777760" y="2211395"/>
            <a:ext cx="6047640" cy="4281480"/>
            <a:chOff x="-325360" y="2019520"/>
            <a:chExt cx="6047640" cy="42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49C51F-4AC1-A6BF-9FFA-D0B827FE893E}"/>
                    </a:ext>
                  </a:extLst>
                </p14:cNvPr>
                <p14:cNvContentPartPr/>
                <p14:nvPr/>
              </p14:nvContentPartPr>
              <p14:xfrm>
                <a:off x="-325360" y="3497680"/>
                <a:ext cx="541800" cy="68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49C51F-4AC1-A6BF-9FFA-D0B827FE89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334000" y="3489040"/>
                  <a:ext cx="5594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75F578-B73A-7D6C-709A-68016DA6B47F}"/>
                    </a:ext>
                  </a:extLst>
                </p14:cNvPr>
                <p14:cNvContentPartPr/>
                <p14:nvPr/>
              </p14:nvContentPartPr>
              <p14:xfrm>
                <a:off x="258560" y="3566080"/>
                <a:ext cx="253800" cy="48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75F578-B73A-7D6C-709A-68016DA6B4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560" y="3557080"/>
                  <a:ext cx="2714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BD23A9-9F01-9838-FE46-D111BF74627C}"/>
                    </a:ext>
                  </a:extLst>
                </p14:cNvPr>
                <p14:cNvContentPartPr/>
                <p14:nvPr/>
              </p14:nvContentPartPr>
              <p14:xfrm>
                <a:off x="688400" y="3545920"/>
                <a:ext cx="167400" cy="1349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BD23A9-9F01-9838-FE46-D111BF7462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9760" y="3536920"/>
                  <a:ext cx="185040" cy="13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377575-0C98-850B-E9F8-2818CBEA1FF3}"/>
                    </a:ext>
                  </a:extLst>
                </p14:cNvPr>
                <p14:cNvContentPartPr/>
                <p14:nvPr/>
              </p14:nvContentPartPr>
              <p14:xfrm>
                <a:off x="1829600" y="2753200"/>
                <a:ext cx="334800" cy="284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377575-0C98-850B-E9F8-2818CBEA1F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0600" y="2744560"/>
                  <a:ext cx="352440" cy="28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FF61E6-66C9-5FCD-EBEE-6003D6A0C8B2}"/>
                    </a:ext>
                  </a:extLst>
                </p14:cNvPr>
                <p14:cNvContentPartPr/>
                <p14:nvPr/>
              </p14:nvContentPartPr>
              <p14:xfrm>
                <a:off x="2164040" y="2875240"/>
                <a:ext cx="3326400" cy="342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FF61E6-66C9-5FCD-EBEE-6003D6A0C8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5040" y="2866240"/>
                  <a:ext cx="3344040" cy="34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4D417A-F6BA-BD9A-84E3-6F9325A8B059}"/>
                    </a:ext>
                  </a:extLst>
                </p14:cNvPr>
                <p14:cNvContentPartPr/>
                <p14:nvPr/>
              </p14:nvContentPartPr>
              <p14:xfrm>
                <a:off x="1666160" y="5445640"/>
                <a:ext cx="3693600" cy="8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4D417A-F6BA-BD9A-84E3-6F9325A8B0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7520" y="5436640"/>
                  <a:ext cx="3711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3F3E96-E26C-381C-6C6A-A32BA3953B74}"/>
                    </a:ext>
                  </a:extLst>
                </p14:cNvPr>
                <p14:cNvContentPartPr/>
                <p14:nvPr/>
              </p14:nvContentPartPr>
              <p14:xfrm>
                <a:off x="3951440" y="2092960"/>
                <a:ext cx="10800" cy="18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3F3E96-E26C-381C-6C6A-A32BA3953B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2800" y="2083960"/>
                  <a:ext cx="28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875628-7CE8-0BDC-AD4E-F3EA28EA550B}"/>
                    </a:ext>
                  </a:extLst>
                </p14:cNvPr>
                <p14:cNvContentPartPr/>
                <p14:nvPr/>
              </p14:nvContentPartPr>
              <p14:xfrm>
                <a:off x="3890960" y="2248120"/>
                <a:ext cx="127440" cy="3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875628-7CE8-0BDC-AD4E-F3EA28EA55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82320" y="2239120"/>
                  <a:ext cx="145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BD91BF-D6CF-6BDE-3A81-A7C1009D699E}"/>
                    </a:ext>
                  </a:extLst>
                </p14:cNvPr>
                <p14:cNvContentPartPr/>
                <p14:nvPr/>
              </p14:nvContentPartPr>
              <p14:xfrm>
                <a:off x="4114880" y="2089720"/>
                <a:ext cx="175680" cy="59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BD91BF-D6CF-6BDE-3A81-A7C1009D69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5880" y="2081080"/>
                  <a:ext cx="193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7188C4-95E9-9D9C-E37E-90C5D62B4F64}"/>
                    </a:ext>
                  </a:extLst>
                </p14:cNvPr>
                <p14:cNvContentPartPr/>
                <p14:nvPr/>
              </p14:nvContentPartPr>
              <p14:xfrm>
                <a:off x="4449680" y="2040040"/>
                <a:ext cx="175680" cy="38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7188C4-95E9-9D9C-E37E-90C5D62B4F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1040" y="2031400"/>
                  <a:ext cx="193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C05886-93D1-0C2F-CC62-27DDD7176F5F}"/>
                    </a:ext>
                  </a:extLst>
                </p14:cNvPr>
                <p14:cNvContentPartPr/>
                <p14:nvPr/>
              </p14:nvContentPartPr>
              <p14:xfrm>
                <a:off x="4795280" y="2019520"/>
                <a:ext cx="309600" cy="37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C05886-93D1-0C2F-CC62-27DDD7176F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86640" y="2010880"/>
                  <a:ext cx="327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C370EF-1671-12B8-D22E-11733E305321}"/>
                    </a:ext>
                  </a:extLst>
                </p14:cNvPr>
                <p14:cNvContentPartPr/>
                <p14:nvPr/>
              </p14:nvContentPartPr>
              <p14:xfrm>
                <a:off x="1438280" y="3098080"/>
                <a:ext cx="441360" cy="66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C370EF-1671-12B8-D22E-11733E3053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29640" y="3089080"/>
                  <a:ext cx="4590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6C09BF-C21C-E092-5EF5-550B3E2FBCCF}"/>
                    </a:ext>
                  </a:extLst>
                </p14:cNvPr>
                <p14:cNvContentPartPr/>
                <p14:nvPr/>
              </p14:nvContentPartPr>
              <p14:xfrm>
                <a:off x="1371320" y="4561840"/>
                <a:ext cx="15840" cy="52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6C09BF-C21C-E092-5EF5-550B3E2FBC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2680" y="4553200"/>
                  <a:ext cx="334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7022D8-5B6B-F510-381F-73764000D104}"/>
                    </a:ext>
                  </a:extLst>
                </p14:cNvPr>
                <p14:cNvContentPartPr/>
                <p14:nvPr/>
              </p14:nvContentPartPr>
              <p14:xfrm>
                <a:off x="1541240" y="4642480"/>
                <a:ext cx="328320" cy="64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7022D8-5B6B-F510-381F-73764000D1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32240" y="4633480"/>
                  <a:ext cx="3459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A506E6-5083-906F-EB1B-EDDC4313F3FA}"/>
                    </a:ext>
                  </a:extLst>
                </p14:cNvPr>
                <p14:cNvContentPartPr/>
                <p14:nvPr/>
              </p14:nvContentPartPr>
              <p14:xfrm>
                <a:off x="2509640" y="2722600"/>
                <a:ext cx="18360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A506E6-5083-906F-EB1B-EDDC4313F3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0640" y="2713600"/>
                  <a:ext cx="20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B68BC3-2C58-E56B-0025-EB4C266FDC04}"/>
                    </a:ext>
                  </a:extLst>
                </p14:cNvPr>
                <p14:cNvContentPartPr/>
                <p14:nvPr/>
              </p14:nvContentPartPr>
              <p14:xfrm>
                <a:off x="2650760" y="2468800"/>
                <a:ext cx="31680" cy="33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B68BC3-2C58-E56B-0025-EB4C266FDC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41760" y="2459800"/>
                  <a:ext cx="49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7FAB6C-B7B4-27D8-A5D4-398A9401120F}"/>
                    </a:ext>
                  </a:extLst>
                </p14:cNvPr>
                <p14:cNvContentPartPr/>
                <p14:nvPr/>
              </p14:nvContentPartPr>
              <p14:xfrm>
                <a:off x="2488760" y="2499040"/>
                <a:ext cx="349200" cy="1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7FAB6C-B7B4-27D8-A5D4-398A940112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0120" y="2490040"/>
                  <a:ext cx="366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3241DC-391E-E39E-5767-E4624DAEC74B}"/>
                    </a:ext>
                  </a:extLst>
                </p14:cNvPr>
                <p14:cNvContentPartPr/>
                <p14:nvPr/>
              </p14:nvContentPartPr>
              <p14:xfrm>
                <a:off x="2854880" y="2482120"/>
                <a:ext cx="291600" cy="2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3241DC-391E-E39E-5767-E4624DAEC7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5880" y="2473480"/>
                  <a:ext cx="309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E9563F-90B3-1DEE-2065-99AA3BB67831}"/>
                    </a:ext>
                  </a:extLst>
                </p14:cNvPr>
                <p14:cNvContentPartPr/>
                <p14:nvPr/>
              </p14:nvContentPartPr>
              <p14:xfrm>
                <a:off x="3037040" y="2468800"/>
                <a:ext cx="10800" cy="26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E9563F-90B3-1DEE-2065-99AA3BB678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8400" y="2459800"/>
                  <a:ext cx="28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D78E3A-128C-30A6-8455-9A594FD8B0B6}"/>
                    </a:ext>
                  </a:extLst>
                </p14:cNvPr>
                <p14:cNvContentPartPr/>
                <p14:nvPr/>
              </p14:nvContentPartPr>
              <p14:xfrm>
                <a:off x="3159440" y="2465200"/>
                <a:ext cx="248040" cy="30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D78E3A-128C-30A6-8455-9A594FD8B0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0800" y="2456560"/>
                  <a:ext cx="265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1F9D24-3D77-2A87-68C0-F97959ECDF19}"/>
                    </a:ext>
                  </a:extLst>
                </p14:cNvPr>
                <p14:cNvContentPartPr/>
                <p14:nvPr/>
              </p14:nvContentPartPr>
              <p14:xfrm>
                <a:off x="4582160" y="2783440"/>
                <a:ext cx="14544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1F9D24-3D77-2A87-68C0-F97959ECDF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73520" y="2774800"/>
                  <a:ext cx="163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0A8E09-E8E3-C65D-2234-F5DB19F59FF3}"/>
                    </a:ext>
                  </a:extLst>
                </p14:cNvPr>
                <p14:cNvContentPartPr/>
                <p14:nvPr/>
              </p14:nvContentPartPr>
              <p14:xfrm>
                <a:off x="4673600" y="2590480"/>
                <a:ext cx="38520" cy="17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0A8E09-E8E3-C65D-2234-F5DB19F59F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64600" y="2581840"/>
                  <a:ext cx="56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93ECF9-B8C9-1EFB-A2B4-66FD9245CB5E}"/>
                    </a:ext>
                  </a:extLst>
                </p14:cNvPr>
                <p14:cNvContentPartPr/>
                <p14:nvPr/>
              </p14:nvContentPartPr>
              <p14:xfrm>
                <a:off x="4490720" y="2499400"/>
                <a:ext cx="396360" cy="4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93ECF9-B8C9-1EFB-A2B4-66FD9245CB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81720" y="2490400"/>
                  <a:ext cx="414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4C4CC1-C721-3756-15BD-5869FE8EDAE9}"/>
                    </a:ext>
                  </a:extLst>
                </p14:cNvPr>
                <p14:cNvContentPartPr/>
                <p14:nvPr/>
              </p14:nvContentPartPr>
              <p14:xfrm>
                <a:off x="5069960" y="2448640"/>
                <a:ext cx="191880" cy="501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4C4CC1-C721-3756-15BD-5869FE8EDA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960" y="2439640"/>
                  <a:ext cx="209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FCE2D6-C6CE-0301-0835-ADC5A29D8BDA}"/>
                    </a:ext>
                  </a:extLst>
                </p14:cNvPr>
                <p14:cNvContentPartPr/>
                <p14:nvPr/>
              </p14:nvContentPartPr>
              <p14:xfrm>
                <a:off x="5414840" y="2509480"/>
                <a:ext cx="21960" cy="19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FCE2D6-C6CE-0301-0835-ADC5A29D8B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06200" y="2500480"/>
                  <a:ext cx="39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52A561-9C35-EB1B-A00C-2886ED53877E}"/>
                    </a:ext>
                  </a:extLst>
                </p14:cNvPr>
                <p14:cNvContentPartPr/>
                <p14:nvPr/>
              </p14:nvContentPartPr>
              <p14:xfrm>
                <a:off x="5396480" y="2272960"/>
                <a:ext cx="325800" cy="46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52A561-9C35-EB1B-A00C-2886ED5387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7480" y="2263960"/>
                  <a:ext cx="3434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71A41F-FCFE-6768-59BD-CB060E3FDD01}"/>
                    </a:ext>
                  </a:extLst>
                </p14:cNvPr>
                <p14:cNvContentPartPr/>
                <p14:nvPr/>
              </p14:nvContentPartPr>
              <p14:xfrm>
                <a:off x="2631680" y="2750320"/>
                <a:ext cx="457200" cy="3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71A41F-FCFE-6768-59BD-CB060E3FDD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2680" y="2741320"/>
                  <a:ext cx="474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53CAD-E25A-27EC-91F9-4BA0BD929094}"/>
                    </a:ext>
                  </a:extLst>
                </p14:cNvPr>
                <p14:cNvContentPartPr/>
                <p14:nvPr/>
              </p14:nvContentPartPr>
              <p14:xfrm>
                <a:off x="3538160" y="2895400"/>
                <a:ext cx="383760" cy="255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53CAD-E25A-27EC-91F9-4BA0BD9290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29520" y="2886400"/>
                  <a:ext cx="401400" cy="25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F4A38D-11D6-EDE8-736A-A2D72CF661FD}"/>
                    </a:ext>
                  </a:extLst>
                </p14:cNvPr>
                <p14:cNvContentPartPr/>
                <p14:nvPr/>
              </p14:nvContentPartPr>
              <p14:xfrm>
                <a:off x="2001320" y="3931840"/>
                <a:ext cx="3302280" cy="19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F4A38D-11D6-EDE8-736A-A2D72CF661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92320" y="3922840"/>
                  <a:ext cx="331992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27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195E-0255-AF56-6C6E-EAAE0A94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B2E5-4CC1-1538-ECD2-E671AC2B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748E-1AB6-4C4D-97B8-EDD6BA3C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1" t="3267" r="6875" b="5291"/>
          <a:stretch/>
        </p:blipFill>
        <p:spPr>
          <a:xfrm>
            <a:off x="535390" y="420110"/>
            <a:ext cx="11121220" cy="57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DCB1FE-E323-06C9-BA44-DAE7E2A2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83" t="3348" r="8551" b="6528"/>
          <a:stretch/>
        </p:blipFill>
        <p:spPr>
          <a:xfrm>
            <a:off x="862446" y="372235"/>
            <a:ext cx="10684298" cy="5735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7B91A-EC5A-B0B2-22E7-FBA5CCBC9221}"/>
              </a:ext>
            </a:extLst>
          </p:cNvPr>
          <p:cNvSpPr txBox="1"/>
          <p:nvPr/>
        </p:nvSpPr>
        <p:spPr>
          <a:xfrm>
            <a:off x="3740726" y="6108017"/>
            <a:ext cx="627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re: closest target “bash” onset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11528-AD15-AAAA-A915-7AC416C3A6B4}"/>
              </a:ext>
            </a:extLst>
          </p:cNvPr>
          <p:cNvSpPr txBox="1"/>
          <p:nvPr/>
        </p:nvSpPr>
        <p:spPr>
          <a:xfrm rot="16200000">
            <a:off x="-803669" y="2990743"/>
            <a:ext cx="280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clicks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9069-949C-029E-D247-C1BF6518BACE}"/>
              </a:ext>
            </a:extLst>
          </p:cNvPr>
          <p:cNvSpPr txBox="1"/>
          <p:nvPr/>
        </p:nvSpPr>
        <p:spPr>
          <a:xfrm>
            <a:off x="2602294" y="655124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8C518-0741-DDB1-43C5-9B2CEE6C3C61}"/>
              </a:ext>
            </a:extLst>
          </p:cNvPr>
          <p:cNvSpPr txBox="1"/>
          <p:nvPr/>
        </p:nvSpPr>
        <p:spPr>
          <a:xfrm>
            <a:off x="5409362" y="655124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C390-7D3F-00D6-554F-F57EB47B4B50}"/>
              </a:ext>
            </a:extLst>
          </p:cNvPr>
          <p:cNvSpPr txBox="1"/>
          <p:nvPr/>
        </p:nvSpPr>
        <p:spPr>
          <a:xfrm>
            <a:off x="8024898" y="655124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FC3B8-E002-00CC-F50E-03AA33245A73}"/>
              </a:ext>
            </a:extLst>
          </p:cNvPr>
          <p:cNvSpPr txBox="1"/>
          <p:nvPr/>
        </p:nvSpPr>
        <p:spPr>
          <a:xfrm>
            <a:off x="10678285" y="655124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5F8A0-0687-53F3-049D-F89EC44E4AAE}"/>
              </a:ext>
            </a:extLst>
          </p:cNvPr>
          <p:cNvSpPr txBox="1"/>
          <p:nvPr/>
        </p:nvSpPr>
        <p:spPr>
          <a:xfrm>
            <a:off x="2602294" y="2579618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E34F5-5D3C-D691-AF8B-B6E7A8541A78}"/>
              </a:ext>
            </a:extLst>
          </p:cNvPr>
          <p:cNvSpPr txBox="1"/>
          <p:nvPr/>
        </p:nvSpPr>
        <p:spPr>
          <a:xfrm>
            <a:off x="5227691" y="2579618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0DBF4-E28E-E333-B3FD-8E49CFB8D6A3}"/>
              </a:ext>
            </a:extLst>
          </p:cNvPr>
          <p:cNvSpPr txBox="1"/>
          <p:nvPr/>
        </p:nvSpPr>
        <p:spPr>
          <a:xfrm>
            <a:off x="8024897" y="2579618"/>
            <a:ext cx="651269" cy="5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E36FA-97C5-39A5-16FF-D3DBBA8AFD61}"/>
              </a:ext>
            </a:extLst>
          </p:cNvPr>
          <p:cNvSpPr txBox="1"/>
          <p:nvPr/>
        </p:nvSpPr>
        <p:spPr>
          <a:xfrm>
            <a:off x="10546774" y="2579618"/>
            <a:ext cx="78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3F01E-A230-95E7-6EE0-A59D1FF79F68}"/>
              </a:ext>
            </a:extLst>
          </p:cNvPr>
          <p:cNvSpPr txBox="1"/>
          <p:nvPr/>
        </p:nvSpPr>
        <p:spPr>
          <a:xfrm>
            <a:off x="2535214" y="4395248"/>
            <a:ext cx="108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87B2C-E490-FDD7-9CBB-67CA148AEB37}"/>
              </a:ext>
            </a:extLst>
          </p:cNvPr>
          <p:cNvSpPr txBox="1"/>
          <p:nvPr/>
        </p:nvSpPr>
        <p:spPr>
          <a:xfrm>
            <a:off x="5209363" y="4504112"/>
            <a:ext cx="99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S12</a:t>
            </a:r>
          </a:p>
        </p:txBody>
      </p:sp>
    </p:spTree>
    <p:extLst>
      <p:ext uri="{BB962C8B-B14F-4D97-AF65-F5344CB8AC3E}">
        <p14:creationId xmlns:p14="http://schemas.microsoft.com/office/powerpoint/2010/main" val="29389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10D3-BED5-D720-D673-5B2810E9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2C46-F4F8-B528-6FBF-18D49CF3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6B9E9-8B5A-5DA9-5813-2AC71474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03" r="7930"/>
          <a:stretch/>
        </p:blipFill>
        <p:spPr>
          <a:xfrm>
            <a:off x="409903" y="296863"/>
            <a:ext cx="11519338" cy="6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D67D-E772-9BA6-2934-F514B34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4B42E-0719-1B61-B976-38A9AC9F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9" r="7672"/>
          <a:stretch/>
        </p:blipFill>
        <p:spPr>
          <a:xfrm>
            <a:off x="308740" y="-1"/>
            <a:ext cx="11399783" cy="6512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E1177-8897-8458-5F77-FBE3E92FD819}"/>
              </a:ext>
            </a:extLst>
          </p:cNvPr>
          <p:cNvSpPr txBox="1"/>
          <p:nvPr/>
        </p:nvSpPr>
        <p:spPr>
          <a:xfrm>
            <a:off x="1434662" y="6143512"/>
            <a:ext cx="932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NOTE*: Baseline </a:t>
            </a:r>
            <a:r>
              <a:rPr lang="en-US" dirty="0" err="1"/>
              <a:t>w.r.t.</a:t>
            </a:r>
            <a:r>
              <a:rPr lang="en-US" dirty="0"/>
              <a:t> the onset of first syllable</a:t>
            </a:r>
          </a:p>
        </p:txBody>
      </p:sp>
    </p:spTree>
    <p:extLst>
      <p:ext uri="{BB962C8B-B14F-4D97-AF65-F5344CB8AC3E}">
        <p14:creationId xmlns:p14="http://schemas.microsoft.com/office/powerpoint/2010/main" val="21257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188A-449F-12C3-BD62-B8D68FD0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baseline to the onset of the second syllable?</a:t>
            </a:r>
          </a:p>
        </p:txBody>
      </p:sp>
    </p:spTree>
    <p:extLst>
      <p:ext uri="{BB962C8B-B14F-4D97-AF65-F5344CB8AC3E}">
        <p14:creationId xmlns:p14="http://schemas.microsoft.com/office/powerpoint/2010/main" val="217971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900B-2382-2C68-86E3-85A6C02E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3724-6329-4F24-9A52-AF55AAA4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6C64C-C009-E79C-573B-D81E8A2F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6" r="8104"/>
          <a:stretch/>
        </p:blipFill>
        <p:spPr>
          <a:xfrm>
            <a:off x="325819" y="142109"/>
            <a:ext cx="11529849" cy="66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2393-6EE5-B6FE-989A-12AD1114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D7A-1AEC-E16A-0D13-C4514A8D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6A21-62B6-1F35-1E31-A7AC67D4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10" t="1515" r="8190" b="3266"/>
          <a:stretch/>
        </p:blipFill>
        <p:spPr>
          <a:xfrm>
            <a:off x="472964" y="273269"/>
            <a:ext cx="114990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6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116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N = 10 Results!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baseline to the onset of the second syllable?</vt:lpstr>
      <vt:lpstr>PowerPoint Presentation</vt:lpstr>
      <vt:lpstr>PowerPoint Presentation</vt:lpstr>
      <vt:lpstr>PowerPoint Presentation</vt:lpstr>
      <vt:lpstr>PowerPoint Presentation</vt:lpstr>
      <vt:lpstr>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11</cp:revision>
  <dcterms:created xsi:type="dcterms:W3CDTF">2025-01-27T17:45:28Z</dcterms:created>
  <dcterms:modified xsi:type="dcterms:W3CDTF">2025-01-30T21:15:23Z</dcterms:modified>
</cp:coreProperties>
</file>