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9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D381A-2295-4241-8420-77775C30E1E7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F4ED7-4C73-4261-B34C-E2EBACEA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20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F4ED7-4C73-4261-B34C-E2EBACEA56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28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43792-3755-2586-8EB5-8F3AE7493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4DCF9-24D0-1916-0948-3A0183EED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5547C-E639-6C1E-A42C-0A081F16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B602-3CB1-4757-9DAB-99A243CB34AF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B8033-AD32-F67A-56B0-BEE8240B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8930E-BF77-DB07-1242-E17FBAFC8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4A8-2CD4-4117-8075-E6E51B0E4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0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DB2B-5CA4-AC65-0996-D5466991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F8626-39CB-A56C-695A-AAE83CFC2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EAFAB-DAD9-606B-9F31-37A7C1987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B602-3CB1-4757-9DAB-99A243CB34AF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00C77-CB30-1D91-E1C6-9B31C402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0917F-7652-ADDA-8B43-0C5840B6C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4A8-2CD4-4117-8075-E6E51B0E4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1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9EC77-2B5A-8E05-EA6F-0DD52A3D3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89289-28A7-E46E-B04E-EC012DC7B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C2B98-26F9-37DA-816F-8D5A6C8E4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B602-3CB1-4757-9DAB-99A243CB34AF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8F910-1A55-2603-5AE0-FC2CF2DD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00932-06D4-2A36-4FB7-90736CF45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4A8-2CD4-4117-8075-E6E51B0E4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9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66DE5-33C1-6ACC-A538-39183DBE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76758-C606-D1BB-2D70-A6E572ED7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99155-4039-CF99-F6CB-FA774C0E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B602-3CB1-4757-9DAB-99A243CB34AF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61635-FB35-310E-DED1-220DD3DB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19A43-01A4-C190-9F0D-B327B55A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4A8-2CD4-4117-8075-E6E51B0E4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5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D4843-1B65-C91F-5A55-79E9D6896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6F4BD-D4A8-7D4E-5B2B-7C3FED199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A0850-C64B-8A0D-72CC-39E2A99D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B602-3CB1-4757-9DAB-99A243CB34AF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EFC0F-40D8-57C0-B404-3E8D048B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EA456-B04E-764A-3DC5-1B412868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4A8-2CD4-4117-8075-E6E51B0E4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4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ED07-E207-E9AA-BE65-7F954F02C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C5951-0BD8-14A4-2800-12B7B20BA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FD573-708D-2D45-5B59-83256560A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70701-F8D1-4DBE-13D9-E4A27FE2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B602-3CB1-4757-9DAB-99A243CB34AF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5D52C-E40E-A51E-C546-AFE94CA3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380D2-03DF-0AE8-E92D-B8FC725A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4A8-2CD4-4117-8075-E6E51B0E4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9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D070D-513B-A64B-663B-A49B4272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76762-9FD4-1F37-1107-0EBC86C53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950E5-EA1B-5133-0CEB-6E5D99C79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7C730C-AA93-8791-BC6B-763E6041C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A460E4-8147-AD1F-85AC-C10DD151D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1635E9-F353-4379-1430-592C3138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B602-3CB1-4757-9DAB-99A243CB34AF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18970B-242C-7880-FA87-83F7E948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F2BA7-D789-5FAA-144D-A5BD347B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4A8-2CD4-4117-8075-E6E51B0E4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6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934E-F598-4322-567A-8C2EF8276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6E34CC-371D-6A5B-E3A0-A52E7327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B602-3CB1-4757-9DAB-99A243CB34AF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69191-1079-E926-4065-6DBB4B5F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95A71-107D-30EA-AB5D-77825515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4A8-2CD4-4117-8075-E6E51B0E4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7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A866C-1127-6D73-5BB5-D42088D63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B602-3CB1-4757-9DAB-99A243CB34AF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D14F16-2367-E2B6-5CFD-81134150F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7963E-4FCA-37DD-5CCD-6C83F97B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4A8-2CD4-4117-8075-E6E51B0E4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0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8690A-9DC8-3D38-DACD-C3723862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5F9D1-88BD-FB6C-1149-D7404CB3A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35B87-A197-6706-A5A3-B711B4BC7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454B3-8055-B7CC-1855-014E56D83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B602-3CB1-4757-9DAB-99A243CB34AF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D32C3-CAEA-FAB6-9F17-3D1D986B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1A371-7C19-CBCD-BE74-3EE0DE81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4A8-2CD4-4117-8075-E6E51B0E4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5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21B8-282D-0143-607C-934035E41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595756-D26B-AEA6-DCE0-07482A74C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8D5F0-9846-04F6-75B2-8429A4468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181C2-E55E-5AA5-1B96-CFEEDF80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B602-3CB1-4757-9DAB-99A243CB34AF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F7F2F-C0BD-48B0-F15B-A383DF12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BF5FA-39BF-F962-516D-D3077F17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AE4A8-2CD4-4117-8075-E6E51B0E4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1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1EF48F-A799-AD36-3E86-E3165981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8A2F3-1AAD-BB28-E9B0-948AD64F2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5B8E5-28D6-0A1A-0828-F775A6B81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90B602-3CB1-4757-9DAB-99A243CB34AF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97BFA-DFB0-2B12-4C68-820C5B281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975ED-C55A-4352-3737-4933546DD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7AE4A8-2CD4-4117-8075-E6E51B0E4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3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E774-40AC-46B8-E965-9211EB879A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0ECC7-2E8A-E752-4113-6A77D675D9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6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E2221D-3D3F-A64B-A466-F9BB5F5B8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276225"/>
            <a:ext cx="1175385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0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4ABA-1D6A-3FC4-E29B-7112DB60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72CD8-983B-8F57-FE5E-A4050E887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9CB3B3-61AD-9AA2-2353-A21761F24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950"/>
            <a:ext cx="12192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5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B8E3-CA3F-1380-4B1C-DCDDEF7D4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A36C5-1CB7-1074-6347-71D608961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F45E34-563C-4F25-5FEE-B811F9FB3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950"/>
            <a:ext cx="12192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09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476A-0E77-7A58-9552-4434CA74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9EB1B-C89A-94B4-5CAD-3D6155D5B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1ACEAA-1288-8612-8BB8-53F1D4E5C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950"/>
            <a:ext cx="12192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880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893C1-8BEE-0FFA-A3B0-C273E20A3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61599-BBE2-443A-655F-429211AE2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673C76-A359-9B68-391C-AACFF75CC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950"/>
            <a:ext cx="12192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65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F2023-7260-C788-50D4-0828C11F8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0B7C7-CE1A-BB83-3D0F-9D30A499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5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2199</TotalTime>
  <Words>1</Words>
  <Application>Microsoft Office PowerPoint</Application>
  <PresentationFormat>Widescreen</PresentationFormat>
  <Paragraphs>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Noah Richardson</dc:creator>
  <cp:lastModifiedBy>Ben Noah Richardson</cp:lastModifiedBy>
  <cp:revision>1</cp:revision>
  <dcterms:created xsi:type="dcterms:W3CDTF">2025-01-21T01:00:02Z</dcterms:created>
  <dcterms:modified xsi:type="dcterms:W3CDTF">2025-01-22T13:39:12Z</dcterms:modified>
</cp:coreProperties>
</file>