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62" r:id="rId11"/>
    <p:sldId id="263" r:id="rId12"/>
    <p:sldId id="264" r:id="rId13"/>
    <p:sldId id="267" r:id="rId14"/>
    <p:sldId id="268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F2040-71BD-4C63-8AE0-E33AFF4E2C6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6A374-1164-45C8-97E8-5BA8A8E01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6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2409D-E303-4C5C-8B9A-4A67C57AE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B509-76E7-99C6-9B62-4641969F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EAC45-FFC4-C032-9181-D008AB70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E084-5E28-05AD-564E-CC72DC70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5C0D-DD43-00A6-459F-88DCD3F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FCB1-0FC3-0DE2-FD61-74A345F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6136-7446-D8A8-0D88-17F88746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663D-CDA6-D812-E19D-95B2C21B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FF8F-3F70-9877-38E2-4F50E70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EFF0-1A09-68B7-19C9-C194EF65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42D-09D1-64DC-DF7C-31321A21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2B2C-4EB4-9439-96A0-A6DCB7B65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BD28-3D8B-798B-D1F6-C0EF9F1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5861-A4F7-08B6-BB29-2FF0D1AC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D905-35B6-FEBC-7A79-E9F779DF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5FDC-8FB1-98B7-D44D-3AA45B1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3613-C8EB-5A15-5D1C-BB312DD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9B1D-E70D-779A-8A36-BEC81575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1838-0855-B8D5-397C-D7A20E98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3268-07B7-438C-4891-7956CD3C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33E9-6DB4-D8AF-F15D-287AC1A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CC3-0710-863D-EE63-2867C553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B120-0345-9257-3325-C55A0C4D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1F9B-3ABD-B4C9-D965-5B6C574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D45F-FD03-F954-7B35-CE2CDD06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981-CC39-BC11-B583-2307EEDA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A69E-CAA1-A0A0-3D79-945792E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3D1-A3CE-96C0-F009-A8CBF30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3546-F8E6-E7F5-8239-4D29F4D5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4ABF-2B02-6C0A-234F-E48FBA58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B3F2-1A35-979E-F988-4F55E68B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7751-9FFB-B6FF-4231-22685780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44B9-1C8C-0489-437F-DF3D907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F94B-9067-19E5-E090-62098FC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856E-F364-D25F-FD8C-9C72AA94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70567-7AA0-373C-7F15-D5BF566E2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59EF5-3377-2F01-5F22-8375AD7EA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9037A-C1F3-BC0E-9015-CFED3FE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29178-0936-F90C-FDAE-CF668183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7E75C-8203-3973-8610-2903149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3123-59BD-B6D2-B275-2A498B87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889E-CA51-A060-CDAB-CE3E78A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2424A-8285-EFC3-CF0D-F4E74CE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9E97-1F49-1BFF-4114-D93E5D7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6E4F4-5321-7AF9-864B-AF2E98F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4855-F187-A58C-4AD7-8384198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5215-261D-8D65-00C1-6B75A82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008-5ECF-CA83-6347-A8D4FF9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D2CA-2814-591A-8844-772B0DFF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280B-59D4-5AA7-696C-B9A9E407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F3A0-245C-4E46-35DB-DD419CEF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C42F-DB18-E305-A1F2-0D4A4CA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92AE-8C3A-9389-35BB-84542DB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ACEB-B7BD-937B-3BA8-F47976A8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806C7-97E7-9026-7A18-BD5AAF4DD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3525-437D-C6F7-EEB6-27A5E1FA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E354-2702-1530-D443-83CB2D8F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BC23-80E3-284E-69E2-65790B2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C3BB-9B06-2188-83A0-D7849A27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80D01-A0D2-6A73-A930-4E42A061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8ABE-1A8A-D216-EEAD-4C65ED40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14FD-0696-21EE-C7C6-091247DFA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ACAED-D859-483C-9AE0-4A15DC8C2EE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3C5C-EA3E-FE9C-69BF-F1D76F52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311-6D97-1C43-9E17-97544230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835-C2B8-34CB-5C19-716BD980A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Mild Master Neuroimaging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1125-20BE-F786-7DF9-F3529CBE8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1FC5-10CB-5744-6FE0-C1F3651D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874395"/>
          </a:xfrm>
        </p:spPr>
        <p:txBody>
          <a:bodyPr/>
          <a:lstStyle/>
          <a:p>
            <a:r>
              <a:rPr lang="en-US" dirty="0"/>
              <a:t>Mean ERP topographies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F2D63-BF07-132E-5D70-2E97F10A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41" t="3115" r="8583" b="6691"/>
          <a:stretch/>
        </p:blipFill>
        <p:spPr>
          <a:xfrm>
            <a:off x="378460" y="843279"/>
            <a:ext cx="11435080" cy="59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DF0-7BB1-AE90-BC76-965A0760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topography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62397-F3F7-2FAC-0060-E34A1EFE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193"/>
            <a:ext cx="12192000" cy="2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EE30-357E-55E8-BC29-3AB9BA68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at </a:t>
            </a:r>
            <a:r>
              <a:rPr lang="en-US" dirty="0" err="1"/>
              <a:t>Cz</a:t>
            </a:r>
            <a:r>
              <a:rPr lang="en-US" dirty="0"/>
              <a:t>, Fz, and </a:t>
            </a:r>
            <a:r>
              <a:rPr lang="en-US" dirty="0" err="1"/>
              <a:t>Pz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1B0A-97CC-AEF4-9602-E5E94D206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0" y="1444655"/>
            <a:ext cx="4958080" cy="4946706"/>
          </a:xfrm>
        </p:spPr>
      </p:pic>
    </p:spTree>
    <p:extLst>
      <p:ext uri="{BB962C8B-B14F-4D97-AF65-F5344CB8AC3E}">
        <p14:creationId xmlns:p14="http://schemas.microsoft.com/office/powerpoint/2010/main" val="305168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602-B63C-22D4-50A3-9BEE5B91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Spectrogram of whole trial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71A63-D441-C401-5C94-C36BD2AE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953283"/>
            <a:ext cx="9652002" cy="54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83558-B81F-5B20-07B1-BD60ED410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900E-A008-B84D-0216-A322EB76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155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Spectrogram of whole trial</a:t>
            </a:r>
          </a:p>
        </p:txBody>
      </p:sp>
    </p:spTree>
    <p:extLst>
      <p:ext uri="{BB962C8B-B14F-4D97-AF65-F5344CB8AC3E}">
        <p14:creationId xmlns:p14="http://schemas.microsoft.com/office/powerpoint/2010/main" val="130011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9C78-FE0E-C4C0-A147-D811C971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question from 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E762-A620-C533-5894-3B7E4B29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subtract the mean response over the whole trial to see induced alpha more clearly?</a:t>
            </a:r>
          </a:p>
        </p:txBody>
      </p:sp>
    </p:spTree>
    <p:extLst>
      <p:ext uri="{BB962C8B-B14F-4D97-AF65-F5344CB8AC3E}">
        <p14:creationId xmlns:p14="http://schemas.microsoft.com/office/powerpoint/2010/main" val="203511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00CA-9677-C4B8-15CF-B776CC38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try subtracting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EDBE-FCF2-D221-3AC1-EB948FFE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39545"/>
            <a:ext cx="10172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98B578-403D-6421-AC5C-B59023F7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3" y="354014"/>
            <a:ext cx="11796054" cy="614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6D32694-B9EA-8E0C-721B-D639BFF729D4}"/>
              </a:ext>
            </a:extLst>
          </p:cNvPr>
          <p:cNvSpPr/>
          <p:nvPr/>
        </p:nvSpPr>
        <p:spPr>
          <a:xfrm>
            <a:off x="4216400" y="2418080"/>
            <a:ext cx="528320" cy="27432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3B99A-BCFE-E29D-83C1-F0624B46E0CF}"/>
              </a:ext>
            </a:extLst>
          </p:cNvPr>
          <p:cNvSpPr txBox="1"/>
          <p:nvPr/>
        </p:nvSpPr>
        <p:spPr>
          <a:xfrm>
            <a:off x="4023852" y="1977628"/>
            <a:ext cx="9134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4A11BF1-8936-E392-A685-E1648996F186}"/>
              </a:ext>
            </a:extLst>
          </p:cNvPr>
          <p:cNvSpPr/>
          <p:nvPr/>
        </p:nvSpPr>
        <p:spPr>
          <a:xfrm>
            <a:off x="6583680" y="3850640"/>
            <a:ext cx="366743" cy="179662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D0A3A-3CC2-4728-B0FC-DABD7CFB8F16}"/>
              </a:ext>
            </a:extLst>
          </p:cNvPr>
          <p:cNvSpPr txBox="1"/>
          <p:nvPr/>
        </p:nvSpPr>
        <p:spPr>
          <a:xfrm>
            <a:off x="6401292" y="4221480"/>
            <a:ext cx="9134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859A9-8D6F-4405-68E9-BA7046DFD72A}"/>
              </a:ext>
            </a:extLst>
          </p:cNvPr>
          <p:cNvSpPr txBox="1"/>
          <p:nvPr/>
        </p:nvSpPr>
        <p:spPr>
          <a:xfrm>
            <a:off x="7467600" y="5703332"/>
            <a:ext cx="4135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dirty="0"/>
              <a:t> token pairs * 600 </a:t>
            </a:r>
            <a:r>
              <a:rPr lang="en-US" dirty="0" err="1"/>
              <a:t>ms</a:t>
            </a:r>
            <a:r>
              <a:rPr lang="en-US" dirty="0"/>
              <a:t>/pair =  sec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AE64E-65FB-92C5-E048-C9044EA41537}"/>
              </a:ext>
            </a:extLst>
          </p:cNvPr>
          <p:cNvSpPr txBox="1"/>
          <p:nvPr/>
        </p:nvSpPr>
        <p:spPr>
          <a:xfrm>
            <a:off x="8280400" y="4950430"/>
            <a:ext cx="11983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61F99-2B64-3310-D768-73078353ECDA}"/>
              </a:ext>
            </a:extLst>
          </p:cNvPr>
          <p:cNvSpPr txBox="1"/>
          <p:nvPr/>
        </p:nvSpPr>
        <p:spPr>
          <a:xfrm rot="1394237">
            <a:off x="7174880" y="4057014"/>
            <a:ext cx="58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0E44C-2538-4BDF-08AE-E6A3CE3B9577}"/>
              </a:ext>
            </a:extLst>
          </p:cNvPr>
          <p:cNvSpPr txBox="1"/>
          <p:nvPr/>
        </p:nvSpPr>
        <p:spPr>
          <a:xfrm>
            <a:off x="7599680" y="3368318"/>
            <a:ext cx="7924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28AFF-3E5A-E29A-19DC-75530AE9DA6F}"/>
              </a:ext>
            </a:extLst>
          </p:cNvPr>
          <p:cNvSpPr txBox="1"/>
          <p:nvPr/>
        </p:nvSpPr>
        <p:spPr>
          <a:xfrm rot="1394237">
            <a:off x="8241187" y="3048409"/>
            <a:ext cx="58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37355-03EB-6DD5-83DE-FCACA5A58186}"/>
              </a:ext>
            </a:extLst>
          </p:cNvPr>
          <p:cNvSpPr txBox="1"/>
          <p:nvPr/>
        </p:nvSpPr>
        <p:spPr>
          <a:xfrm rot="1394237">
            <a:off x="7127038" y="5152611"/>
            <a:ext cx="585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53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D97-2DE3-A26D-4B34-4B13607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5730-E6A0-CD7B-471C-3CE0AD61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channel EEG + fNIRS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84616-8355-2AB0-E6F6-9954D1D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82" y="1551305"/>
            <a:ext cx="4560096" cy="43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CC68-87A0-7FF0-295B-93C4096F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Fullpilot1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6B24-F5B8-C8B6-AE05-AEABF91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us ITD, 500 us ITD, 5 deg ILD, 5 deg ILD + Mag</a:t>
            </a:r>
          </a:p>
          <a:p>
            <a:r>
              <a:rPr lang="en-US" dirty="0"/>
              <a:t>60 trials per condition (30 attend right, 30 attend left)</a:t>
            </a:r>
          </a:p>
          <a:p>
            <a:r>
              <a:rPr lang="en-US" dirty="0"/>
              <a:t>300 </a:t>
            </a:r>
            <a:r>
              <a:rPr lang="en-US" dirty="0" err="1"/>
              <a:t>ms</a:t>
            </a:r>
            <a:r>
              <a:rPr lang="en-US" dirty="0"/>
              <a:t> tokens</a:t>
            </a:r>
          </a:p>
          <a:p>
            <a:r>
              <a:rPr lang="en-US" dirty="0"/>
              <a:t>5 – 7 sec rest </a:t>
            </a:r>
          </a:p>
        </p:txBody>
      </p:sp>
    </p:spTree>
    <p:extLst>
      <p:ext uri="{BB962C8B-B14F-4D97-AF65-F5344CB8AC3E}">
        <p14:creationId xmlns:p14="http://schemas.microsoft.com/office/powerpoint/2010/main" val="221443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F42-C72A-F181-0A82-88323EE6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915"/>
            <a:ext cx="10515600" cy="1325563"/>
          </a:xfrm>
        </p:spPr>
        <p:txBody>
          <a:bodyPr/>
          <a:lstStyle/>
          <a:p>
            <a:r>
              <a:rPr lang="en-US" dirty="0"/>
              <a:t>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E6B19-3ED6-61D3-057D-61B136FA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7" r="7834"/>
          <a:stretch/>
        </p:blipFill>
        <p:spPr>
          <a:xfrm>
            <a:off x="1117600" y="977900"/>
            <a:ext cx="1011936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7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9967-FA16-3875-8B49-76C99718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-236697"/>
            <a:ext cx="11882120" cy="959327"/>
          </a:xfrm>
        </p:spPr>
        <p:txBody>
          <a:bodyPr>
            <a:normAutofit/>
          </a:bodyPr>
          <a:lstStyle/>
          <a:p>
            <a:r>
              <a:rPr lang="en-US" sz="2800" dirty="0"/>
              <a:t>Whole Trial Mean Response over frontocentral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12175-4A62-E56F-52B0-7346C336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00" r="8000"/>
          <a:stretch/>
        </p:blipFill>
        <p:spPr>
          <a:xfrm>
            <a:off x="449580" y="468630"/>
            <a:ext cx="11447780" cy="65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88CEEE-2D79-64EB-C301-BDB03DEA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17" r="8499"/>
          <a:stretch/>
        </p:blipFill>
        <p:spPr>
          <a:xfrm>
            <a:off x="447040" y="123189"/>
            <a:ext cx="11399520" cy="66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894FAB-1AC5-3655-3007-8A94762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17" r="7500"/>
          <a:stretch/>
        </p:blipFill>
        <p:spPr>
          <a:xfrm>
            <a:off x="375919" y="0"/>
            <a:ext cx="11462639" cy="6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E3F-980F-8467-2C84-F6794D67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67995"/>
          </a:xfrm>
        </p:spPr>
        <p:txBody>
          <a:bodyPr>
            <a:normAutofit fontScale="90000"/>
          </a:bodyPr>
          <a:lstStyle/>
          <a:p>
            <a:r>
              <a:rPr lang="en-US" dirty="0"/>
              <a:t>Mean of both, baselined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5D684-D431-C2F4-8DB1-926D8370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8" r="7416"/>
          <a:stretch/>
        </p:blipFill>
        <p:spPr>
          <a:xfrm>
            <a:off x="485140" y="465706"/>
            <a:ext cx="11221720" cy="63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132</Words>
  <Application>Microsoft Office PowerPoint</Application>
  <PresentationFormat>Widescreen</PresentationFormat>
  <Paragraphs>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Mild Master Neuroimaging pilot</vt:lpstr>
      <vt:lpstr>PowerPoint Presentation</vt:lpstr>
      <vt:lpstr>Imaging</vt:lpstr>
      <vt:lpstr>Fullpilot1</vt:lpstr>
      <vt:lpstr>Behavior</vt:lpstr>
      <vt:lpstr>Whole Trial Mean Response over frontocentral channels</vt:lpstr>
      <vt:lpstr>PowerPoint Presentation</vt:lpstr>
      <vt:lpstr>PowerPoint Presentation</vt:lpstr>
      <vt:lpstr>Mean of both, baselined together</vt:lpstr>
      <vt:lpstr>Mean ERP topographies</vt:lpstr>
      <vt:lpstr>Button press topography</vt:lpstr>
      <vt:lpstr>Button press at Cz, Fz, and Pz</vt:lpstr>
      <vt:lpstr>Spectrogram of whole trial</vt:lpstr>
      <vt:lpstr>Spectrogram of whole trial</vt:lpstr>
      <vt:lpstr>Alpha question from Ben</vt:lpstr>
      <vt:lpstr>If I try subtracting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18</cp:revision>
  <dcterms:created xsi:type="dcterms:W3CDTF">2024-10-08T16:40:27Z</dcterms:created>
  <dcterms:modified xsi:type="dcterms:W3CDTF">2024-10-09T23:03:53Z</dcterms:modified>
</cp:coreProperties>
</file>