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8" r:id="rId9"/>
    <p:sldId id="263" r:id="rId10"/>
    <p:sldId id="261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35BBD-3E8F-4DD1-8BFD-7C82737A3CB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C3668-9939-40E5-A211-165EFF0C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C3668-9939-40E5-A211-165EFF0C2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1245-22CF-6A49-AFC1-9D3F2AC4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3B761-1C52-AB9F-6235-50CD76C21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3707-72F2-E458-5B85-D5A56207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0A97-DE51-25EC-4998-AFF6035F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57B71-CE43-5CB8-59C1-78378F24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7B08-DACC-8389-9FD7-276A0FB5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94CC6-8381-5D87-6614-2F21822D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9AC7-08A7-7AF7-E37E-7FDADB24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C276-956E-38B1-9220-8C5B621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7DA1-BF3B-F4CB-A7C1-2D7C09D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36243-6F67-6D5B-F1DC-E60109164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B08F7-66CC-3A16-437C-98B40D7B2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E11B-A385-077E-4488-CAB5488B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2A352-5A61-0115-DE87-FA713124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1716-2EF1-6D00-4747-8F251BEE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0C48-2D88-0960-61E9-24524795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9ACC5-5259-106E-FD6F-CD74948C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7E2A-2DB1-6178-AB64-317792E5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232D-85EA-9B75-0C53-76EBD97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C2DD3-D7C3-7333-9178-8BBB3850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E040-6CF9-B5AB-EE93-88554504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D2C31-1503-8B50-1DDE-8C68AB886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E830-F1F1-9235-A519-D13C1630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4C46-03CD-CE9C-FBCD-67F3DA94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ADA01-1D8E-DE24-7852-8AE1B40A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D7C3-50BD-5C9F-6AA1-F9EE3AFC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8FF4-4B63-D352-2384-916B5172C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80AB-51F5-F602-8D2F-E5B4E0CDE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49B85-9A74-AB86-0366-48226424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4837E-518D-CC07-C06E-12FCFFB0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6F99C-1E5F-86E2-DCF4-1BD41E62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2F3-091A-E6DB-09B9-3E954934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5D60-F25E-D20F-BD99-650B7F031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B9249-3D63-D4D3-98EF-7287D6E68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337D-0E69-ABF7-AAA7-FAFB916BE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A9BB1-EF61-0DF4-5E52-028136ED6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3EDCF-9149-E4B5-B7D3-C5BA2EC7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5691B-1E0C-F042-385A-6018C047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BF4D1-D545-AECE-2FB2-10937BA3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0123-753A-76F8-1936-EA4BB0CE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6E8C4-FD27-A80E-1687-5ED8CD79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74451-CE7D-9FB3-24DF-C508DD23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58790-6037-B832-5955-15E94BB8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E32BD-2EC1-7AE5-6117-8A45BE8D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DB0F-58EF-C09F-32D9-CF11B203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68D6F-5D3B-4C24-D5FD-0267C966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9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548E-B3F6-7472-A398-533C08D1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7EBA-8DFC-8B15-9747-CB62BB44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6454E-AE4D-CD22-ECA9-7EB3AE4A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487A0-4B66-6579-FE00-D7DF393D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99359-5124-722D-A2F5-E95BB709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1742A-AFA5-DB56-5C29-A1595ECD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0536-8F72-B5B5-3218-18D0249A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B766C-F49F-6DD7-54C2-8208484B0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4D0F5-FDBA-E82E-51AE-389210397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5D919-E54B-39FB-8844-340849C9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61BC-6B84-A826-5A4A-C9CFA0BB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328A3-11BF-EA65-179B-18CE0E6C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5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B48D9-CF08-3379-07E0-65D6B2E6D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1E13D-E1D0-3DE6-6044-BAFFDC982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7089-2BB9-BEB8-BC13-960B05494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7284D-343F-4C1C-8E01-8900E99C2CB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63FA-262F-3805-0D5F-CA48A2BE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5BD0-2E59-299F-157B-59E139E44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DF302-C7BF-43FA-BE5C-A0AD3148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0420-4F8C-19D4-437A-3F48CB49F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8F096-1A14-FE8F-7E6B-48540418E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A03C0F-C5A2-2BF4-CDE0-19CC2819E2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06" r="8256"/>
          <a:stretch/>
        </p:blipFill>
        <p:spPr>
          <a:xfrm>
            <a:off x="466060" y="127290"/>
            <a:ext cx="11259880" cy="66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0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26BE0-0C9F-6F7C-BC2F-E7994C69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00" r="8400" b="4229"/>
          <a:stretch/>
        </p:blipFill>
        <p:spPr>
          <a:xfrm>
            <a:off x="314122" y="235331"/>
            <a:ext cx="11380876" cy="638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8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3864D-9E9C-2BAA-4134-6EB12B3D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00" r="7999" b="5473"/>
          <a:stretch/>
        </p:blipFill>
        <p:spPr>
          <a:xfrm>
            <a:off x="111280" y="137795"/>
            <a:ext cx="11969440" cy="65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3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1C656-4379-F843-725F-61A8BBCF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00" r="8500" b="4229"/>
          <a:stretch/>
        </p:blipFill>
        <p:spPr>
          <a:xfrm>
            <a:off x="348215" y="296291"/>
            <a:ext cx="11190770" cy="6265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93768-0675-216F-EA9D-FC6954B9C33F}"/>
              </a:ext>
            </a:extLst>
          </p:cNvPr>
          <p:cNvSpPr txBox="1"/>
          <p:nvPr/>
        </p:nvSpPr>
        <p:spPr>
          <a:xfrm>
            <a:off x="8758989" y="296291"/>
            <a:ext cx="27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To be attended</a:t>
            </a:r>
          </a:p>
        </p:txBody>
      </p:sp>
    </p:spTree>
    <p:extLst>
      <p:ext uri="{BB962C8B-B14F-4D97-AF65-F5344CB8AC3E}">
        <p14:creationId xmlns:p14="http://schemas.microsoft.com/office/powerpoint/2010/main" val="264441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5EA9B0-789F-C5AB-1202-883D4D447C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4" r="8618" b="4780"/>
          <a:stretch/>
        </p:blipFill>
        <p:spPr>
          <a:xfrm>
            <a:off x="477254" y="308778"/>
            <a:ext cx="11237492" cy="6240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903CC-AA2B-D710-0EC3-E08F93950BB4}"/>
              </a:ext>
            </a:extLst>
          </p:cNvPr>
          <p:cNvSpPr txBox="1"/>
          <p:nvPr/>
        </p:nvSpPr>
        <p:spPr>
          <a:xfrm>
            <a:off x="8758989" y="296291"/>
            <a:ext cx="277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To be attended</a:t>
            </a:r>
          </a:p>
        </p:txBody>
      </p:sp>
    </p:spTree>
    <p:extLst>
      <p:ext uri="{BB962C8B-B14F-4D97-AF65-F5344CB8AC3E}">
        <p14:creationId xmlns:p14="http://schemas.microsoft.com/office/powerpoint/2010/main" val="96840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3B88-F24B-5406-095F-83762B9B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A4919-A265-2617-8094-6E6A3089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86737-3470-5AE3-7849-F0AABFCD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042" y="540861"/>
            <a:ext cx="13010084" cy="595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5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7F9F-E9D1-9BDF-B167-29B54FCF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9BE4-3506-E14E-B977-8C4C9FF8E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99D81-BFD4-2E2B-4810-BFDC2ECD9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951"/>
            <a:ext cx="12192000" cy="67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3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E47C-D265-3E7C-E7B5-2A17C205A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AAE2-0DC5-89A3-8878-6BA339BC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D6221-4797-D120-3B15-DB3A6A5F2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810"/>
            <a:ext cx="12192000" cy="65063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E18B44-7151-2CAD-E493-CDAEBAF5528A}"/>
              </a:ext>
            </a:extLst>
          </p:cNvPr>
          <p:cNvSpPr/>
          <p:nvPr/>
        </p:nvSpPr>
        <p:spPr>
          <a:xfrm>
            <a:off x="365760" y="3058160"/>
            <a:ext cx="10718800" cy="1991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DD6-7F44-221B-00A7-DC3399F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2F91-C819-29EB-4AED-8149E4B6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31072-B2FD-DCD3-3661-5614B222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9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281E-DBD7-00CC-3D9E-0B85EB30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C94B5-681C-2AFE-17BE-093EF0173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487CE-195E-12E9-0CCF-852076E27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28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7412-3143-B2F3-6F06-35AAE684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fNIRS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FE430-E9CA-9610-21C5-637429FE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9</a:t>
            </a:r>
          </a:p>
        </p:txBody>
      </p:sp>
    </p:spTree>
    <p:extLst>
      <p:ext uri="{BB962C8B-B14F-4D97-AF65-F5344CB8AC3E}">
        <p14:creationId xmlns:p14="http://schemas.microsoft.com/office/powerpoint/2010/main" val="363759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C22A-90C8-8246-00CD-FD1A2860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019D1-3BBE-721F-DD3D-C7C0C7E2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E4FB9-5ADE-A97E-C1AB-E736A178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01"/>
            <a:ext cx="12192000" cy="63487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C13903-5271-F100-E5E5-80D2049A1A54}"/>
              </a:ext>
            </a:extLst>
          </p:cNvPr>
          <p:cNvSpPr/>
          <p:nvPr/>
        </p:nvSpPr>
        <p:spPr>
          <a:xfrm>
            <a:off x="365760" y="3005614"/>
            <a:ext cx="10718800" cy="1991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0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5A2-94C2-178A-2914-8BF675F2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F17B-3662-B333-1C30-C78F5824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6</a:t>
            </a:r>
          </a:p>
        </p:txBody>
      </p:sp>
    </p:spTree>
    <p:extLst>
      <p:ext uri="{BB962C8B-B14F-4D97-AF65-F5344CB8AC3E}">
        <p14:creationId xmlns:p14="http://schemas.microsoft.com/office/powerpoint/2010/main" val="18157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7719</TotalTime>
  <Words>18</Words>
  <Application>Microsoft Office PowerPoint</Application>
  <PresentationFormat>Widescreen</PresentationFormat>
  <Paragraphs>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m</vt:lpstr>
      <vt:lpstr>PowerPoint Presentation</vt:lpstr>
      <vt:lpstr>PowerPoint Presentation</vt:lpstr>
      <vt:lpstr>fNIRS</vt:lpstr>
      <vt:lpstr>PowerPoint Presentation</vt:lpstr>
      <vt:lpstr>EEG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6</cp:revision>
  <dcterms:created xsi:type="dcterms:W3CDTF">2024-12-11T18:47:25Z</dcterms:created>
  <dcterms:modified xsi:type="dcterms:W3CDTF">2024-12-19T13:41:29Z</dcterms:modified>
</cp:coreProperties>
</file>