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B509-76E7-99C6-9B62-4641969FD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EAC45-FFC4-C032-9181-D008AB703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E084-5E28-05AD-564E-CC72DC70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5C0D-DD43-00A6-459F-88DCD3F8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9FCB1-0FC3-0DE2-FD61-74A345F8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6136-7446-D8A8-0D88-17F88746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B663D-CDA6-D812-E19D-95B2C21B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FF8F-3F70-9877-38E2-4F50E70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EFF0-1A09-68B7-19C9-C194EF65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8142D-09D1-64DC-DF7C-31321A21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1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B2B2C-4EB4-9439-96A0-A6DCB7B65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5BD28-3D8B-798B-D1F6-C0EF9F1D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A5861-A4F7-08B6-BB29-2FF0D1AC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D905-35B6-FEBC-7A79-E9F779DF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5FDC-8FB1-98B7-D44D-3AA45B10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3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3613-C8EB-5A15-5D1C-BB312DDA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9B1D-E70D-779A-8A36-BEC81575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C1838-0855-B8D5-397C-D7A20E98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3268-07B7-438C-4891-7956CD3C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933E9-6DB4-D8AF-F15D-287AC1AE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7CC3-0710-863D-EE63-2867C553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B120-0345-9257-3325-C55A0C4D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D1F9B-3ABD-B4C9-D965-5B6C5743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D45F-FD03-F954-7B35-CE2CDD06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E981-CC39-BC11-B583-2307EEDA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A69E-CAA1-A0A0-3D79-945792E4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A3D1-A3CE-96C0-F009-A8CBF30C3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53546-F8E6-E7F5-8239-4D29F4D5C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C4ABF-2B02-6C0A-234F-E48FBA58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DB3F2-1A35-979E-F988-4F55E68B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97751-9FFB-B6FF-4231-22685780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44B9-1C8C-0489-437F-DF3D907A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2F94B-9067-19E5-E090-62098FCC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6856E-F364-D25F-FD8C-9C72AA94D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70567-7AA0-373C-7F15-D5BF566E2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59EF5-3377-2F01-5F22-8375AD7EA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9037A-C1F3-BC0E-9015-CFED3FE9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29178-0936-F90C-FDAE-CF668183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7E75C-8203-3973-8610-2903149D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3123-59BD-B6D2-B275-2A498B87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3889E-CA51-A060-CDAB-CE3E78A7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2424A-8285-EFC3-CF0D-F4E74CE9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B9E97-1F49-1BFF-4114-D93E5D7B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6E4F4-5321-7AF9-864B-AF2E98FE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44855-F187-A58C-4AD7-83841982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95215-261D-8D65-00C1-6B75A829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2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8008-5ECF-CA83-6347-A8D4FF9A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D2CA-2814-591A-8844-772B0DFF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2280B-59D4-5AA7-696C-B9A9E4078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8F3A0-245C-4E46-35DB-DD419CEF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C42F-DB18-E305-A1F2-0D4A4CA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D92AE-8C3A-9389-35BB-84542DB4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ACEB-B7BD-937B-3BA8-F47976A8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806C7-97E7-9026-7A18-BD5AAF4DD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F3525-437D-C6F7-EEB6-27A5E1FA2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1E354-2702-1530-D443-83CB2D8F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6BC23-80E3-284E-69E2-65790B27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C3BB-9B06-2188-83A0-D7849A27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80D01-A0D2-6A73-A930-4E42A061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E8ABE-1A8A-D216-EEAD-4C65ED403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14FD-0696-21EE-C7C6-091247DFA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F3C5C-EA3E-FE9C-69BF-F1D76F524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8311-6D97-1C43-9E17-97544230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6835-C2B8-34CB-5C19-716BD980A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Mild Master Neuroimaging 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E1125-20BE-F786-7DF9-F3529CBE8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77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B347-E763-522C-AA0B-C90B3954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Press at Fz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DE59-7C49-0907-F7FA-AC2E3C01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2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1623-04AF-CB7B-1957-37E0AB50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Press at </a:t>
            </a:r>
            <a:r>
              <a:rPr lang="en-US"/>
              <a:t>Pz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3052-AE72-4179-F744-E5112BF4C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FD97-2DE3-A26D-4B34-4B136071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5730-E6A0-CD7B-471C-3CE0AD615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channel EEG + fNIRS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84616-8355-2AB0-E6F6-9954D1D8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82" y="1551305"/>
            <a:ext cx="4560096" cy="43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5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CC68-87A0-7FF0-295B-93C4096F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Fullpilot1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6B24-F5B8-C8B6-AE05-AEABF919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 us ITD, 500 us ITD, 5 deg ILD, 5 deg ILD + Mag</a:t>
            </a:r>
          </a:p>
          <a:p>
            <a:r>
              <a:rPr lang="en-US" dirty="0"/>
              <a:t>60 trials per condition (30 attend right, 30 attend left)</a:t>
            </a:r>
          </a:p>
          <a:p>
            <a:r>
              <a:rPr lang="en-US" dirty="0"/>
              <a:t>300 </a:t>
            </a:r>
            <a:r>
              <a:rPr lang="en-US" dirty="0" err="1"/>
              <a:t>ms</a:t>
            </a:r>
            <a:r>
              <a:rPr lang="en-US" dirty="0"/>
              <a:t> tokens</a:t>
            </a:r>
          </a:p>
          <a:p>
            <a:r>
              <a:rPr lang="en-US" dirty="0"/>
              <a:t>5 – 7 sec rest </a:t>
            </a:r>
          </a:p>
        </p:txBody>
      </p:sp>
    </p:spTree>
    <p:extLst>
      <p:ext uri="{BB962C8B-B14F-4D97-AF65-F5344CB8AC3E}">
        <p14:creationId xmlns:p14="http://schemas.microsoft.com/office/powerpoint/2010/main" val="221443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1FC5-10CB-5744-6FE0-C1F3651D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235"/>
            <a:ext cx="10515600" cy="1325563"/>
          </a:xfrm>
        </p:spPr>
        <p:txBody>
          <a:bodyPr/>
          <a:lstStyle/>
          <a:p>
            <a:r>
              <a:rPr lang="en-US" dirty="0"/>
              <a:t>ERP topographies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83BDC-D30A-F1C8-C6A1-B03B545C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746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DAF3-3BFE-0A02-0F70-4E026518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116"/>
            <a:ext cx="10515600" cy="1325563"/>
          </a:xfrm>
        </p:spPr>
        <p:txBody>
          <a:bodyPr/>
          <a:lstStyle/>
          <a:p>
            <a:r>
              <a:rPr lang="en-US" dirty="0"/>
              <a:t>ERPs at </a:t>
            </a:r>
            <a:r>
              <a:rPr lang="en-US" dirty="0" err="1"/>
              <a:t>Cz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25C651-9606-6E40-EBDE-71EF6705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927"/>
            <a:ext cx="12192000" cy="596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64D0-62BB-A57E-BABD-15E1B86D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ERPs at Fz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06F39-5C5A-DA99-E592-97895E1AD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689"/>
            <a:ext cx="12192000" cy="59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1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72FE-1BD3-A673-1460-27D7FE03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ERPs at </a:t>
            </a:r>
            <a:r>
              <a:rPr lang="en-US" dirty="0" err="1"/>
              <a:t>Pz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B143E-3BB1-E36B-B4C5-D47526E9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59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0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ADF0-7BB1-AE90-BC76-965A0760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press topography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62397-F3F7-2FAC-0060-E34A1EFEB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193"/>
            <a:ext cx="12192000" cy="27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EE30-357E-55E8-BC29-3AB9BA68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press at </a:t>
            </a:r>
            <a:r>
              <a:rPr lang="en-US" dirty="0" err="1"/>
              <a:t>Cz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297F-4C6E-8751-8179-691CE208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8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75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Mild Master Neuroimaging pilot</vt:lpstr>
      <vt:lpstr>Imaging</vt:lpstr>
      <vt:lpstr>Fullpilot1</vt:lpstr>
      <vt:lpstr>ERP topographies</vt:lpstr>
      <vt:lpstr>ERPs at Cz</vt:lpstr>
      <vt:lpstr>ERPs at Fz</vt:lpstr>
      <vt:lpstr>ERPs at Pz</vt:lpstr>
      <vt:lpstr>Button press topography</vt:lpstr>
      <vt:lpstr>Button press at Cz</vt:lpstr>
      <vt:lpstr>Button Press at Fz</vt:lpstr>
      <vt:lpstr>Button Press at Pz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Noah Richardson</dc:creator>
  <cp:lastModifiedBy>Ben Noah Richardson</cp:lastModifiedBy>
  <cp:revision>8</cp:revision>
  <dcterms:created xsi:type="dcterms:W3CDTF">2024-10-08T16:40:27Z</dcterms:created>
  <dcterms:modified xsi:type="dcterms:W3CDTF">2024-10-09T13:59:05Z</dcterms:modified>
</cp:coreProperties>
</file>