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70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7T15:10:22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1226 4858 24575,'12'1'0,"-1"0"0,1 1 0,0 1 0,-1 0 0,1 0 0,-1 1 0,0 1 0,0 0 0,0 0 0,-1 1 0,0 0 0,0 1 0,-1 0 0,1 1 0,15 16 0,7 11 0,-1 2 0,41 63 0,-72-99 0,195 307 0,43 62 0,-214-336 0,268 348 0,-204-276 0,34 36 0,-84-103 0,313 295 0,-350-333 0,138 110 0,158 95 0,-278-196 0,0-1 0,0-1 0,1 0 0,0-2 0,1-1 0,-1 0 0,1-1 0,0-1 0,0-1 0,0-1 0,0-1 0,36-5 0,15-5 0,-2-4 0,95-31 0,367-125 0,-14-51 0,844-409 0,-501 238 0,-571 232 0,-15-24 0,88-54 0,-307 205 0,482-292 0,-17-33 0,-404 270 0,271-214 0,-315 238 0,-4-2 0,-2-4 0,-4-2 0,82-121 0,-129 168 0,-1-1 0,-1 0 0,-2-1 0,0-1 0,-2 0 0,-1 0 0,-1-1 0,-1 0 0,-2 0 0,-1-1 0,-1 0 0,-2-31 0,0-32 0,-7-244 0,-1 276 0,-3 0 0,-2 0 0,-40-114 0,-90-172 0,102 256 0,-148-353 0,-56-127 0,167 408 0,-178-274 0,236 409 0,-2 0 0,-1 0 0,-1 2 0,-1 1 0,-2 1 0,0 1 0,-1 2 0,-34-21 0,44 30 0,-1 0 0,0 2 0,0 0 0,-1 1 0,0 1 0,-1 1 0,0 0 0,0 2 0,0 0 0,-29-2 0,-317 8 0,330 0 0,-35 4 0,2 3 0,-1 4 0,1 2 0,-99 34 0,35 1 0,-161 83 0,4 20 0,67-33 0,-55 30 0,-248 121 0,176-101 0,15 27 0,314-182 0,-328 233 0,-27 7 0,-17-29 0,-60 37 0,-279 221 0,498-334 0,85-57 0,43-27 0,-58 38 0,137-83 0,1 0 0,1 2 0,-40 44 0,49-43 0,0 1 0,2 0 0,-15 33 0,9-18 0,-112 243 0,-3 5 0,26-50 0,37-75 0,51-111 0,2 1 0,-15 63 0,2-2 0,-52 188 0,71-237 0,2 0 0,-3 120 0,19 345 0,-4-508 0,1 0 0,1-1 0,0 1 0,2-1 0,1 0 0,0 0 0,1-1 0,1 0 0,19 31 0,-10-21 0,2 0 0,1-2 0,2 0 0,0-1 0,29 24 0,-39-40 0,1 0 0,-1-1 0,1-1 0,1 0 0,0-1 0,0-1 0,0 0 0,1 0 0,19 3 0,14 1 0,78 6 0,-103-13 0,753 15 0,-540-21 0,80 0 0,503-71 0,-380-31 0,-170 34 0,22 9 0,153-39 0,118-66 0,-410 115 0,414-151 0,-435 151 0,377-154 0,-13-41 0,66-109 0,-420 253 0,231-222 0,-156 95 0,289-397 0,-446 545 0,-4-2 0,-3-2 0,41-96 0,-45 61 0,-5-2 0,-6-2 0,34-200 0,-47 197 0,24-163 0,-43 243 0,-2 0 0,-3 0 0,-1 0 0,-9-53 0,8 89 0,0 0 0,-1 0 0,0 0 0,-1 0 0,0 0 0,-1 1 0,-1 0 0,0 0 0,0 0 0,-1 0 0,0 1 0,-1 1 0,0-1 0,0 1 0,-1 0 0,-14-10 0,-19-11 0,-2 1 0,-70-34 0,-102-33 0,-49-25 0,203 88 0,-71-26 0,102 47 0,-1 2 0,0 2 0,-1 0 0,-52-4 0,-427 6 0,338 9 0,-256-3 0,-254 4 0,597 1 0,1 4 0,0 4 0,-133 37 0,-245 103 0,256-79 0,120-44 0,-524 186 0,15 40 0,238-92 0,-65 32 0,-309 214 0,684-382 0,-376 247 0,17 24 0,286-208 0,111-83 0,-352 270 0,249-182 0,-109 120 0,182-173 0,-124 139 0,126-134 0,3 1 0,-32 57 0,-33 84 0,9 4 0,-73 223 0,151-376 0,1 1 0,2 0 0,2 0 0,2 1 0,1 0 0,3 0 0,2 52 0,2-75 0,0-1 0,2 1 0,0-1 0,1 0 0,1 0 0,0-1 0,2 1 0,0-1 0,1 0 0,1-1 0,1 0 0,12 17 0,1-4 0,2-1 0,0-2 0,2 0 0,60 45 0,137 75 0,-143-100 0,2-4 0,157 59 0,-116-62 0,185 36 0,597 78 0,-704-136 0,289-12 0,-334-15-83,-1-8 0,300-72 0,297-136-283,-446 126 313,-111 39 54,867-291-1,-900 288-5,-2-7 1,181-108 0,1000-717 496,-1249 821-469,-3-4 1,-3-3-1,-4-5 1,-4-3 0,-4-3-1,-4-4 1,94-166-1,129-322-349,-41-19 0,-176 396 326,74-312 0,-134 429 78,-3 0 0,2-118-1,-18-184 279,-2 204-293,4 156-63,-1 1 0,-2-1 0,-1 0 0,-15-56 0,15 76 0,-1 0 0,1 0 0,-2 1 0,0-1 0,0 1 0,-1 1 0,0-1 0,-1 1 0,0 0 0,-1 1 0,0 0 0,0 0 0,-1 1 0,0 0 0,-14-8 0,-19-5 0,-1 1 0,-1 3 0,-90-23 0,36 12 0,93 26 0,-262-76 0,198 63 0,0 2 0,-72-4 0,-15 10-95,-311 28-1,266 6-313,-217 58 1,-906 283-1541,1109-305 2120,-94 29-408,-258 73-366,558-163 603,-478 137 1634,341-89-719,-180 87 0,7 24-1332,-397 265-1,-312 322 12,910-650 555,5 4 1,5 6 0,4 4-1,5 5 1,6 4-1,-98 163 1,113-138-61,6 3 0,6 3 0,-46 163 0,28-18-89,71-230 0,3 1 0,-4 102 0,12-18 0,-19 408 0,-12 215 0,33-770 0,1 1 0,0-1 0,1 1 0,-1-1 0,1 1 0,0-1 0,0 0 0,1 1 0,0-1 0,0 0 0,4 8 0,-3-10 0,-1 0 0,1 0 0,0-1 0,0 1 0,0-1 0,1 1 0,-1-1 0,1 0 0,-1 0 0,1-1 0,0 1 0,-1-1 0,1 0 0,0 0 0,0 0 0,8 0 0,116 14 0,243-6 0,-255-9 0,2051-2 0,-1969-5-202,0-8 0,-1-9-1,196-51 1,570-187-1616,-805 215 1544,369-122 298,-17-46-770,508-369 599,-937 535 149,523-366-93,-474 309 61,-6-4 0,154-178 0,-219 215 303,-3-3 0,-3-2-1,-4-3 1,53-118 0,107-359 1091,-172 438-1189,-5-1-1,-6-2 1,-4 0-1,-7-2 0,-4 0 1,-7-151-1,-5 260-174,-1 1 0,0-1 0,-1 1 0,-1 0 0,0 0 0,-1 0 0,0 1 0,-1-1 0,-1 1 0,-12-18 0,-1 2 0,-1 1 0,-2 1 0,-1 1 0,-33-29 0,15 20 0,-2 3 0,-57-34 0,-437-218-558,-25 45 139,-225-30 419,718 254 143,-1 2 0,-87-4 0,-142 8 509,238 9-756,-744 0-395,652 9 457,0 7 1,-206 46-1,-293 130 67,-125 136-1291,-776 525-1174,1430-781 2548,-48 27 47,-335 195-784,18 25 215,133-57 1927,22 21 1048,188-139-2011,-247 314 0,305-334-572,5 3 0,6 5-1,-80 183 1,137-268 22,2 2 0,2 0 0,2 1 0,2 0 0,3 1 0,1 1 0,3-1 0,2 68 0,3-94 0,2 0 0,0-1 0,10 36 0,-8-45 0,1 0 0,0 0 0,1-1 0,1 0 0,0 0 0,1-1 0,11 15 0,2-2 16,1-1-1,1 0 0,1-2 1,1-1-1,29 19 0,-3-7-743,97 45-1,15-6-6097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E88D-1461-8361-2083-FC060A67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29DE9-89EF-3395-0DD5-0A999B1B6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0F7E-F830-3DE0-6E63-AF19C3BC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F348-BA8A-4A51-C09F-AED1DD9E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3BA6-3402-7DCE-6335-64BA2834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02DA-5A78-6629-AD97-2F482AF6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5A5AF-8362-6998-3BF4-AE71EDC2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E079-C43F-9CA6-49B0-61B0BE4E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0CBE-5155-63F9-52DC-95EE5B3F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FB86-5325-3B61-353D-6A3200C0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E4CC5-D021-96DB-EC80-AA82D6A76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82168-8DC4-F6DC-B91F-3DDD4675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B681-DFF0-86FF-FB03-DB0BA8D2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D03D-6C86-C9A6-6E26-BA711820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732A-66C1-D8FD-6B9B-C15A4C11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A26A-C4A1-CBFF-A0DD-2058F6EF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726C-AFC8-F678-E9D3-C05AA0B6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191F6-F6B2-A14F-ED06-CD3965EE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DF3B-346E-781F-A183-D503B1BC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AEF-1068-82E1-BC6B-3DDB7B9F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C23F-EC0F-B252-35E7-C9E9FA4D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D0A3E-045E-CBFC-2319-30CEA5E0F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7751-4CB0-F6EF-07DB-E9B7A8B8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8F30-ECAE-4D8A-6D93-5AAC240A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8588-E3E2-1350-8A8E-104A7870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32F0-96D0-7166-CFB8-397956B0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52B8-BEA4-74CA-77FC-6363CC6F7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747F-7291-B218-39AF-7AFB2019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D9F93-4087-9247-7A63-C1680DB7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05233-11CD-7DBD-3DB9-38A1105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0E05-1F72-0BFE-C9F6-A3880095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88C5-8919-500E-E166-321FA46A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D30F8-5A37-E007-14FB-C1A7C977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A8CB-83FD-9EF3-4790-22D52039B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830EF-6A5C-96CB-F5FD-81ED5D15E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D3A0F-5644-86D8-4213-0EA479C1D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EE250-8951-E233-0456-11280CD4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6B35F-FEB9-1058-BEC2-8C38FCF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FE1D1-E8EC-A778-3A74-0745D23F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ABBD-19D0-6644-836B-73FB895C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741EA-E3C1-D72A-CB06-CE1330F4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7AE42-7CEB-B5CF-9EB7-39649A9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B2ABA-9BC4-EDCE-A465-0DF1582C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1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DF68-3623-3E65-6552-FE44ECFD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7E742-BFAA-02D5-7868-916412D5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3F52-4FB1-86C8-BE64-CCA3D5B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2065-E681-A3AE-B944-31674B6A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3688-E746-6FF3-1B47-0E6F3A2D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022E4-CEEA-0BF7-2DE2-5747A813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9E68-D9EC-35B2-6E0F-2D18AE05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0601-64E1-8925-B942-B726CC93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CF67E-84D6-224F-53B1-B4485005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DB8F-CBEB-120E-8D88-EA922B748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CFCDE-2437-D6E1-53EE-D030B1D7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98AD1-8333-8120-57D7-0CE1D299F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08890-D4C8-E3A7-BFFF-5755DB97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AD8EA-F537-EFEF-B71E-246B91C1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FDE4-3114-E29E-9F4E-F556A69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7C6A-2943-CA28-1493-E6B04B8F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35B1-1C59-08A2-BE64-9E00CBB40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F37A-E0B5-E91B-D96C-ACB04286F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F4D53-91ED-4EA5-B2C4-96727F02788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A7A9-8781-7D2E-B88A-E02D7B8C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C27F-70E8-F393-8654-1635CB5D1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DE146-55D2-4D9D-9D66-3F6BD01E6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AB1B-CBDB-C771-C84F-6AB182B0B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Mild-master cap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968C1-9CF4-BD81-7A14-8288E91E3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0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80D9B-633B-FDBA-A6D1-BE8377B19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917" y="-3534892"/>
            <a:ext cx="26076505" cy="13144486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953090-DA2C-2C00-E444-F868BEE9F8CD}"/>
                  </a:ext>
                </a:extLst>
              </p14:cNvPr>
              <p14:cNvContentPartPr/>
              <p14:nvPr/>
            </p14:nvContentPartPr>
            <p14:xfrm>
              <a:off x="4454667" y="427288"/>
              <a:ext cx="3835080" cy="259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953090-DA2C-2C00-E444-F868BEE9F8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6027" y="418648"/>
                <a:ext cx="3852720" cy="26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29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Mild-master cap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</cp:revision>
  <dcterms:created xsi:type="dcterms:W3CDTF">2024-10-03T19:47:34Z</dcterms:created>
  <dcterms:modified xsi:type="dcterms:W3CDTF">2024-10-07T15:10:35Z</dcterms:modified>
</cp:coreProperties>
</file>