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B509-76E7-99C6-9B62-4641969FD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EAC45-FFC4-C032-9181-D008AB703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E084-5E28-05AD-564E-CC72DC70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5C0D-DD43-00A6-459F-88DCD3F8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FCB1-0FC3-0DE2-FD61-74A345F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6136-7446-D8A8-0D88-17F88746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663D-CDA6-D812-E19D-95B2C21BE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FF8F-3F70-9877-38E2-4F50E70E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EFF0-1A09-68B7-19C9-C194EF65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8142D-09D1-64DC-DF7C-31321A21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B2B2C-4EB4-9439-96A0-A6DCB7B65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5BD28-3D8B-798B-D1F6-C0EF9F1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5861-A4F7-08B6-BB29-2FF0D1AC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D905-35B6-FEBC-7A79-E9F779DF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35FDC-8FB1-98B7-D44D-3AA45B10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53613-C8EB-5A15-5D1C-BB312DDA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9B1D-E70D-779A-8A36-BEC81575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1838-0855-B8D5-397C-D7A20E98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3268-07B7-438C-4891-7956CD3C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933E9-6DB4-D8AF-F15D-287AC1A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CC3-0710-863D-EE63-2867C553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3B120-0345-9257-3325-C55A0C4DE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1F9B-3ABD-B4C9-D965-5B6C5743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D45F-FD03-F954-7B35-CE2CDD06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FE981-CC39-BC11-B583-2307EEDA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A69E-CAA1-A0A0-3D79-945792E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3D1-A3CE-96C0-F009-A8CBF30C3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53546-F8E6-E7F5-8239-4D29F4D5C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4ABF-2B02-6C0A-234F-E48FBA58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B3F2-1A35-979E-F988-4F55E68B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97751-9FFB-B6FF-4231-22685780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44B9-1C8C-0489-437F-DF3D907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2F94B-9067-19E5-E090-62098FCC7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6856E-F364-D25F-FD8C-9C72AA94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70567-7AA0-373C-7F15-D5BF566E2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59EF5-3377-2F01-5F22-8375AD7EA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9037A-C1F3-BC0E-9015-CFED3FE9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29178-0936-F90C-FDAE-CF668183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7E75C-8203-3973-8610-2903149D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1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3123-59BD-B6D2-B275-2A498B87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3889E-CA51-A060-CDAB-CE3E78A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2424A-8285-EFC3-CF0D-F4E74CE9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B9E97-1F49-1BFF-4114-D93E5D7B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6E4F4-5321-7AF9-864B-AF2E98FE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44855-F187-A58C-4AD7-8384198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5215-261D-8D65-00C1-6B75A829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8008-5ECF-CA83-6347-A8D4FF9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D2CA-2814-591A-8844-772B0DFF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2280B-59D4-5AA7-696C-B9A9E4078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F3A0-245C-4E46-35DB-DD419CEF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5C42F-DB18-E305-A1F2-0D4A4CA5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92AE-8C3A-9389-35BB-84542DB4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ACEB-B7BD-937B-3BA8-F47976A8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806C7-97E7-9026-7A18-BD5AAF4DD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F3525-437D-C6F7-EEB6-27A5E1FA2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1E354-2702-1530-D443-83CB2D8F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6BC23-80E3-284E-69E2-65790B27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C3BB-9B06-2188-83A0-D7849A27C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80D01-A0D2-6A73-A930-4E42A061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E8ABE-1A8A-D216-EEAD-4C65ED40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14FD-0696-21EE-C7C6-091247DFA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ACAED-D859-483C-9AE0-4A15DC8C2EE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3C5C-EA3E-FE9C-69BF-F1D76F524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98311-6D97-1C43-9E17-975442302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B2EE-B0B3-4281-AA35-FC4255E27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6835-C2B8-34CB-5C19-716BD980A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Mild Master Neuroimaging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1125-20BE-F786-7DF9-F3529CBE8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7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FD97-2DE3-A26D-4B34-4B136071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5730-E6A0-CD7B-471C-3CE0AD61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channel EEG + fNIRS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684616-8355-2AB0-E6F6-9954D1D8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82" y="1551305"/>
            <a:ext cx="4560096" cy="436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57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CC68-87A0-7FF0-295B-93C4096F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Fullpilot1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56B24-F5B8-C8B6-AE05-AEABF919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 us ITD, 500 us ITD, 5 deg ILD, 5 deg ILD + Mag</a:t>
            </a:r>
          </a:p>
          <a:p>
            <a:r>
              <a:rPr lang="en-US" dirty="0"/>
              <a:t>60 trials per condition (30 attend right, 30 attend left)</a:t>
            </a:r>
          </a:p>
          <a:p>
            <a:r>
              <a:rPr lang="en-US" dirty="0"/>
              <a:t>300 </a:t>
            </a:r>
            <a:r>
              <a:rPr lang="en-US" dirty="0" err="1"/>
              <a:t>ms</a:t>
            </a:r>
            <a:r>
              <a:rPr lang="en-US" dirty="0"/>
              <a:t> tokens</a:t>
            </a:r>
          </a:p>
          <a:p>
            <a:r>
              <a:rPr lang="en-US" dirty="0"/>
              <a:t>5 – 7 sec rest </a:t>
            </a:r>
          </a:p>
        </p:txBody>
      </p:sp>
    </p:spTree>
    <p:extLst>
      <p:ext uri="{BB962C8B-B14F-4D97-AF65-F5344CB8AC3E}">
        <p14:creationId xmlns:p14="http://schemas.microsoft.com/office/powerpoint/2010/main" val="221443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2DAF3-3BFE-0A02-0F70-4E026518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38E36-3020-27BE-FF31-A771A47E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Mild Master Neuroimaging pilot</vt:lpstr>
      <vt:lpstr>Imaging</vt:lpstr>
      <vt:lpstr>Fullpilot1</vt:lpstr>
      <vt:lpstr>ERPs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3</cp:revision>
  <dcterms:created xsi:type="dcterms:W3CDTF">2024-10-08T16:40:27Z</dcterms:created>
  <dcterms:modified xsi:type="dcterms:W3CDTF">2024-10-08T16:42:02Z</dcterms:modified>
</cp:coreProperties>
</file>